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2" r:id="rId2"/>
    <p:sldMasterId id="2147483763" r:id="rId3"/>
  </p:sldMasterIdLst>
  <p:notesMasterIdLst>
    <p:notesMasterId r:id="rId22"/>
  </p:notesMasterIdLst>
  <p:sldIdLst>
    <p:sldId id="2633" r:id="rId4"/>
    <p:sldId id="262" r:id="rId5"/>
    <p:sldId id="259" r:id="rId6"/>
    <p:sldId id="261" r:id="rId7"/>
    <p:sldId id="263" r:id="rId8"/>
    <p:sldId id="264" r:id="rId9"/>
    <p:sldId id="265" r:id="rId10"/>
    <p:sldId id="1424" r:id="rId11"/>
    <p:sldId id="2654" r:id="rId12"/>
    <p:sldId id="270" r:id="rId13"/>
    <p:sldId id="268" r:id="rId14"/>
    <p:sldId id="2661" r:id="rId15"/>
    <p:sldId id="2663" r:id="rId16"/>
    <p:sldId id="2664" r:id="rId17"/>
    <p:sldId id="2665" r:id="rId18"/>
    <p:sldId id="2666" r:id="rId19"/>
    <p:sldId id="2667" r:id="rId20"/>
    <p:sldId id="28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1" d="100"/>
          <a:sy n="71" d="100"/>
        </p:scale>
        <p:origin x="6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E5C939-66B2-4363-B44F-C84592D1DF35}" type="datetimeFigureOut">
              <a:rPr lang="en-US" smtClean="0"/>
              <a:t>12/2/2024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6DFF4F-B292-423B-ACFD-6BB0227DF629}" type="slidenum">
              <a:rPr lang="en-US" smtClean="0"/>
              <a:t>‹#›</a:t>
            </a:fld>
            <a:endParaRPr lang="en-US"/>
          </a:p>
        </p:txBody>
      </p:sp>
    </p:spTree>
    <p:extLst>
      <p:ext uri="{BB962C8B-B14F-4D97-AF65-F5344CB8AC3E}">
        <p14:creationId xmlns:p14="http://schemas.microsoft.com/office/powerpoint/2010/main" val="3689490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6662DE-F1A6-47CD-A8C4-98B0B68DE567}"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Arial"/>
              <a:sym typeface="Arial"/>
            </a:endParaRPr>
          </a:p>
        </p:txBody>
      </p:sp>
    </p:spTree>
    <p:extLst>
      <p:ext uri="{BB962C8B-B14F-4D97-AF65-F5344CB8AC3E}">
        <p14:creationId xmlns:p14="http://schemas.microsoft.com/office/powerpoint/2010/main" val="236257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5AD207-BB59-4E66-B47E-5301CF7BB29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Arial"/>
              <a:sym typeface="Arial"/>
            </a:endParaRPr>
          </a:p>
        </p:txBody>
      </p:sp>
    </p:spTree>
    <p:extLst>
      <p:ext uri="{BB962C8B-B14F-4D97-AF65-F5344CB8AC3E}">
        <p14:creationId xmlns:p14="http://schemas.microsoft.com/office/powerpoint/2010/main" val="3112737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GV </a:t>
            </a:r>
            <a:r>
              <a:rPr lang="en-US" dirty="0" err="1"/>
              <a:t>nhấp</a:t>
            </a:r>
            <a:r>
              <a:rPr lang="en-US" dirty="0"/>
              <a:t> </a:t>
            </a:r>
            <a:r>
              <a:rPr lang="en-US" dirty="0" err="1"/>
              <a:t>chuôt</a:t>
            </a:r>
            <a:r>
              <a:rPr lang="en-US" dirty="0"/>
              <a:t> </a:t>
            </a:r>
            <a:r>
              <a:rPr lang="en-US" dirty="0" err="1"/>
              <a:t>đầu</a:t>
            </a:r>
            <a:r>
              <a:rPr lang="en-US" dirty="0"/>
              <a:t> </a:t>
            </a:r>
            <a:r>
              <a:rPr lang="en-US" dirty="0" err="1"/>
              <a:t>tiên</a:t>
            </a:r>
            <a:r>
              <a:rPr lang="en-US" dirty="0"/>
              <a:t> </a:t>
            </a:r>
            <a:r>
              <a:rPr lang="en-US" dirty="0">
                <a:sym typeface="Wingdings" panose="05000000000000000000" pitchFamily="2" charset="2"/>
              </a:rPr>
              <a:t> </a:t>
            </a:r>
            <a:r>
              <a:rPr lang="en-US" dirty="0" err="1">
                <a:sym typeface="Wingdings" panose="05000000000000000000" pitchFamily="2" charset="2"/>
              </a:rPr>
              <a:t>cậu</a:t>
            </a:r>
            <a:r>
              <a:rPr lang="en-US" dirty="0">
                <a:sym typeface="Wingdings" panose="05000000000000000000" pitchFamily="2" charset="2"/>
              </a:rPr>
              <a:t> </a:t>
            </a:r>
            <a:r>
              <a:rPr lang="en-US" dirty="0" err="1">
                <a:sym typeface="Wingdings" panose="05000000000000000000" pitchFamily="2" charset="2"/>
              </a:rPr>
              <a:t>bé</a:t>
            </a:r>
            <a:r>
              <a:rPr lang="en-US" dirty="0">
                <a:sym typeface="Wingdings" panose="05000000000000000000" pitchFamily="2" charset="2"/>
              </a:rPr>
              <a:t> </a:t>
            </a:r>
            <a:r>
              <a:rPr lang="en-US" dirty="0" err="1">
                <a:sym typeface="Wingdings" panose="05000000000000000000" pitchFamily="2" charset="2"/>
              </a:rPr>
              <a:t>áo</a:t>
            </a:r>
            <a:r>
              <a:rPr lang="en-US" dirty="0">
                <a:sym typeface="Wingdings" panose="05000000000000000000" pitchFamily="2" charset="2"/>
              </a:rPr>
              <a:t> </a:t>
            </a:r>
            <a:r>
              <a:rPr lang="en-US" dirty="0" err="1">
                <a:sym typeface="Wingdings" panose="05000000000000000000" pitchFamily="2" charset="2"/>
              </a:rPr>
              <a:t>đỏ</a:t>
            </a:r>
            <a:r>
              <a:rPr lang="en-US" dirty="0">
                <a:sym typeface="Wingdings" panose="05000000000000000000" pitchFamily="2" charset="2"/>
              </a:rPr>
              <a:t> </a:t>
            </a:r>
            <a:r>
              <a:rPr lang="en-US" dirty="0" err="1">
                <a:sym typeface="Wingdings" panose="05000000000000000000" pitchFamily="2" charset="2"/>
              </a:rPr>
              <a:t>chạy</a:t>
            </a:r>
            <a:r>
              <a:rPr lang="en-US" dirty="0">
                <a:sym typeface="Wingdings" panose="05000000000000000000" pitchFamily="2" charset="2"/>
              </a:rPr>
              <a:t> 30 </a:t>
            </a:r>
            <a:r>
              <a:rPr lang="en-US" dirty="0" err="1">
                <a:sym typeface="Wingdings" panose="05000000000000000000" pitchFamily="2" charset="2"/>
              </a:rPr>
              <a:t>giây</a:t>
            </a:r>
            <a:r>
              <a:rPr lang="en-US" dirty="0">
                <a:sym typeface="Wingdings" panose="05000000000000000000" pitchFamily="2" charset="2"/>
              </a:rPr>
              <a:t> </a:t>
            </a:r>
            <a:r>
              <a:rPr lang="en-US" dirty="0" err="1">
                <a:sym typeface="Wingdings" panose="05000000000000000000" pitchFamily="2" charset="2"/>
              </a:rPr>
              <a:t>để</a:t>
            </a:r>
            <a:r>
              <a:rPr lang="en-US" dirty="0">
                <a:sym typeface="Wingdings" panose="05000000000000000000" pitchFamily="2" charset="2"/>
              </a:rPr>
              <a:t> HS </a:t>
            </a:r>
            <a:r>
              <a:rPr lang="en-US" dirty="0" err="1">
                <a:sym typeface="Wingdings" panose="05000000000000000000" pitchFamily="2" charset="2"/>
              </a:rPr>
              <a:t>đọc</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trả</a:t>
            </a:r>
            <a:r>
              <a:rPr lang="en-US" dirty="0">
                <a:sym typeface="Wingdings" panose="05000000000000000000" pitchFamily="2" charset="2"/>
              </a:rPr>
              <a:t> </a:t>
            </a:r>
            <a:r>
              <a:rPr lang="en-US" dirty="0" err="1">
                <a:sym typeface="Wingdings" panose="05000000000000000000" pitchFamily="2" charset="2"/>
              </a:rPr>
              <a:t>lời</a:t>
            </a:r>
            <a:r>
              <a:rPr lang="en-US" dirty="0">
                <a:sym typeface="Wingdings" panose="05000000000000000000" pitchFamily="2" charset="2"/>
              </a:rPr>
              <a:t> </a:t>
            </a:r>
            <a:r>
              <a:rPr lang="en-US" dirty="0" err="1">
                <a:sym typeface="Wingdings" panose="05000000000000000000" pitchFamily="2" charset="2"/>
              </a:rPr>
              <a:t>câu</a:t>
            </a:r>
            <a:r>
              <a:rPr lang="en-US" dirty="0">
                <a:sym typeface="Wingdings" panose="05000000000000000000" pitchFamily="2" charset="2"/>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dirty="0" err="1"/>
              <a:t>Đáp</a:t>
            </a:r>
            <a:r>
              <a:rPr lang="en-US" dirty="0"/>
              <a:t> </a:t>
            </a:r>
            <a:r>
              <a:rPr lang="en-US" dirty="0" err="1"/>
              <a:t>án</a:t>
            </a:r>
            <a:r>
              <a:rPr lang="en-US" dirty="0"/>
              <a:t> A </a:t>
            </a:r>
            <a:r>
              <a:rPr lang="en-US" dirty="0" err="1"/>
              <a:t>đúng</a:t>
            </a:r>
            <a:r>
              <a:rPr lang="en-US" dirty="0"/>
              <a:t> (</a:t>
            </a:r>
            <a:r>
              <a:rPr lang="en-US" dirty="0" err="1"/>
              <a:t>bấm</a:t>
            </a:r>
            <a:r>
              <a:rPr lang="en-US" dirty="0"/>
              <a:t> </a:t>
            </a:r>
            <a:r>
              <a:rPr lang="en-US" dirty="0" err="1"/>
              <a:t>vào</a:t>
            </a:r>
            <a:r>
              <a:rPr lang="en-US" dirty="0"/>
              <a:t> A). B </a:t>
            </a:r>
            <a:r>
              <a:rPr lang="en-US" dirty="0" err="1"/>
              <a:t>sai</a:t>
            </a:r>
            <a:r>
              <a:rPr lang="en-US" dirty="0"/>
              <a:t> (</a:t>
            </a:r>
            <a:r>
              <a:rPr lang="en-US" dirty="0" err="1"/>
              <a:t>bấm</a:t>
            </a:r>
            <a:r>
              <a:rPr lang="en-US" dirty="0"/>
              <a:t> </a:t>
            </a:r>
            <a:r>
              <a:rPr lang="en-US" dirty="0" err="1"/>
              <a:t>vào</a:t>
            </a:r>
            <a:r>
              <a:rPr lang="en-US" dirty="0"/>
              <a:t> B).</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3902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err="1">
                <a:sym typeface="Wingdings" panose="05000000000000000000" pitchFamily="2" charset="2"/>
              </a:rPr>
              <a:t>Đáp</a:t>
            </a:r>
            <a:r>
              <a:rPr lang="en-US" dirty="0">
                <a:sym typeface="Wingdings" panose="05000000000000000000" pitchFamily="2" charset="2"/>
              </a:rPr>
              <a:t> </a:t>
            </a:r>
            <a:r>
              <a:rPr lang="en-US" dirty="0" err="1">
                <a:sym typeface="Wingdings" panose="05000000000000000000" pitchFamily="2" charset="2"/>
              </a:rPr>
              <a:t>án</a:t>
            </a:r>
            <a:r>
              <a:rPr lang="en-US" dirty="0">
                <a:sym typeface="Wingdings" panose="05000000000000000000" pitchFamily="2" charset="2"/>
              </a:rPr>
              <a:t> A </a:t>
            </a:r>
            <a:r>
              <a:rPr lang="en-US" dirty="0" err="1">
                <a:sym typeface="Wingdings" panose="05000000000000000000" pitchFamily="2" charset="2"/>
              </a:rPr>
              <a:t>sai</a:t>
            </a:r>
            <a:r>
              <a:rPr lang="en-US" dirty="0">
                <a:sym typeface="Wingdings" panose="05000000000000000000" pitchFamily="2" charset="2"/>
              </a:rPr>
              <a:t> (</a:t>
            </a:r>
            <a:r>
              <a:rPr lang="en-US" dirty="0" err="1">
                <a:sym typeface="Wingdings" panose="05000000000000000000" pitchFamily="2" charset="2"/>
              </a:rPr>
              <a:t>bấm</a:t>
            </a:r>
            <a:r>
              <a:rPr lang="en-US" dirty="0">
                <a:sym typeface="Wingdings" panose="05000000000000000000" pitchFamily="2" charset="2"/>
              </a:rPr>
              <a:t> </a:t>
            </a:r>
            <a:r>
              <a:rPr lang="en-US" dirty="0" err="1">
                <a:sym typeface="Wingdings" panose="05000000000000000000" pitchFamily="2" charset="2"/>
              </a:rPr>
              <a:t>vào</a:t>
            </a:r>
            <a:r>
              <a:rPr lang="en-US" dirty="0">
                <a:sym typeface="Wingdings" panose="05000000000000000000" pitchFamily="2" charset="2"/>
              </a:rPr>
              <a:t> A). B </a:t>
            </a:r>
            <a:r>
              <a:rPr lang="en-US" dirty="0" err="1">
                <a:sym typeface="Wingdings" panose="05000000000000000000" pitchFamily="2" charset="2"/>
              </a:rPr>
              <a:t>đúng</a:t>
            </a:r>
            <a:r>
              <a:rPr lang="en-US" dirty="0">
                <a:sym typeface="Wingdings" panose="05000000000000000000" pitchFamily="2" charset="2"/>
              </a:rPr>
              <a:t> (</a:t>
            </a:r>
            <a:r>
              <a:rPr lang="en-US" dirty="0" err="1">
                <a:sym typeface="Wingdings" panose="05000000000000000000" pitchFamily="2" charset="2"/>
              </a:rPr>
              <a:t>bấm</a:t>
            </a:r>
            <a:r>
              <a:rPr lang="en-US" dirty="0">
                <a:sym typeface="Wingdings" panose="05000000000000000000" pitchFamily="2" charset="2"/>
              </a:rPr>
              <a:t> </a:t>
            </a:r>
            <a:r>
              <a:rPr lang="en-US" dirty="0" err="1">
                <a:sym typeface="Wingdings" panose="05000000000000000000" pitchFamily="2" charset="2"/>
              </a:rPr>
              <a:t>vào</a:t>
            </a:r>
            <a:r>
              <a:rPr lang="en-US" dirty="0">
                <a:sym typeface="Wingdings" panose="05000000000000000000" pitchFamily="2" charset="2"/>
              </a:rPr>
              <a:t> B).</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4518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GV </a:t>
            </a:r>
            <a:r>
              <a:rPr lang="en-US" dirty="0" err="1"/>
              <a:t>nhấp</a:t>
            </a:r>
            <a:r>
              <a:rPr lang="en-US" dirty="0"/>
              <a:t> </a:t>
            </a:r>
            <a:r>
              <a:rPr lang="en-US" dirty="0" err="1"/>
              <a:t>chuôt</a:t>
            </a:r>
            <a:r>
              <a:rPr lang="en-US" dirty="0"/>
              <a:t> </a:t>
            </a:r>
            <a:r>
              <a:rPr lang="en-US" dirty="0" err="1"/>
              <a:t>đầu</a:t>
            </a:r>
            <a:r>
              <a:rPr lang="en-US" dirty="0"/>
              <a:t> </a:t>
            </a:r>
            <a:r>
              <a:rPr lang="en-US" dirty="0" err="1"/>
              <a:t>tiên</a:t>
            </a:r>
            <a:r>
              <a:rPr lang="en-US" dirty="0"/>
              <a:t> </a:t>
            </a:r>
            <a:r>
              <a:rPr lang="en-US" dirty="0">
                <a:sym typeface="Wingdings" panose="05000000000000000000" pitchFamily="2" charset="2"/>
              </a:rPr>
              <a:t> </a:t>
            </a:r>
            <a:r>
              <a:rPr lang="en-US" dirty="0" err="1">
                <a:sym typeface="Wingdings" panose="05000000000000000000" pitchFamily="2" charset="2"/>
              </a:rPr>
              <a:t>cậu</a:t>
            </a:r>
            <a:r>
              <a:rPr lang="en-US" dirty="0">
                <a:sym typeface="Wingdings" panose="05000000000000000000" pitchFamily="2" charset="2"/>
              </a:rPr>
              <a:t> </a:t>
            </a:r>
            <a:r>
              <a:rPr lang="en-US" dirty="0" err="1">
                <a:sym typeface="Wingdings" panose="05000000000000000000" pitchFamily="2" charset="2"/>
              </a:rPr>
              <a:t>bé</a:t>
            </a:r>
            <a:r>
              <a:rPr lang="en-US" dirty="0">
                <a:sym typeface="Wingdings" panose="05000000000000000000" pitchFamily="2" charset="2"/>
              </a:rPr>
              <a:t> </a:t>
            </a:r>
            <a:r>
              <a:rPr lang="en-US" dirty="0" err="1">
                <a:sym typeface="Wingdings" panose="05000000000000000000" pitchFamily="2" charset="2"/>
              </a:rPr>
              <a:t>áo</a:t>
            </a:r>
            <a:r>
              <a:rPr lang="en-US" dirty="0">
                <a:sym typeface="Wingdings" panose="05000000000000000000" pitchFamily="2" charset="2"/>
              </a:rPr>
              <a:t> </a:t>
            </a:r>
            <a:r>
              <a:rPr lang="en-US" dirty="0" err="1">
                <a:sym typeface="Wingdings" panose="05000000000000000000" pitchFamily="2" charset="2"/>
              </a:rPr>
              <a:t>đỏ</a:t>
            </a:r>
            <a:r>
              <a:rPr lang="en-US" dirty="0">
                <a:sym typeface="Wingdings" panose="05000000000000000000" pitchFamily="2" charset="2"/>
              </a:rPr>
              <a:t> </a:t>
            </a:r>
            <a:r>
              <a:rPr lang="en-US" dirty="0" err="1">
                <a:sym typeface="Wingdings" panose="05000000000000000000" pitchFamily="2" charset="2"/>
              </a:rPr>
              <a:t>chạy</a:t>
            </a:r>
            <a:r>
              <a:rPr lang="en-US" dirty="0">
                <a:sym typeface="Wingdings" panose="05000000000000000000" pitchFamily="2" charset="2"/>
              </a:rPr>
              <a:t> 30 </a:t>
            </a:r>
            <a:r>
              <a:rPr lang="en-US" dirty="0" err="1">
                <a:sym typeface="Wingdings" panose="05000000000000000000" pitchFamily="2" charset="2"/>
              </a:rPr>
              <a:t>giây</a:t>
            </a:r>
            <a:r>
              <a:rPr lang="en-US" dirty="0">
                <a:sym typeface="Wingdings" panose="05000000000000000000" pitchFamily="2" charset="2"/>
              </a:rPr>
              <a:t> </a:t>
            </a:r>
            <a:r>
              <a:rPr lang="en-US" dirty="0" err="1">
                <a:sym typeface="Wingdings" panose="05000000000000000000" pitchFamily="2" charset="2"/>
              </a:rPr>
              <a:t>để</a:t>
            </a:r>
            <a:r>
              <a:rPr lang="en-US" dirty="0">
                <a:sym typeface="Wingdings" panose="05000000000000000000" pitchFamily="2" charset="2"/>
              </a:rPr>
              <a:t> HS </a:t>
            </a:r>
            <a:r>
              <a:rPr lang="en-US" dirty="0" err="1">
                <a:sym typeface="Wingdings" panose="05000000000000000000" pitchFamily="2" charset="2"/>
              </a:rPr>
              <a:t>đọc</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trả</a:t>
            </a:r>
            <a:r>
              <a:rPr lang="en-US" dirty="0">
                <a:sym typeface="Wingdings" panose="05000000000000000000" pitchFamily="2" charset="2"/>
              </a:rPr>
              <a:t> </a:t>
            </a:r>
            <a:r>
              <a:rPr lang="en-US" dirty="0" err="1">
                <a:sym typeface="Wingdings" panose="05000000000000000000" pitchFamily="2" charset="2"/>
              </a:rPr>
              <a:t>lời</a:t>
            </a:r>
            <a:r>
              <a:rPr lang="en-US" dirty="0">
                <a:sym typeface="Wingdings" panose="05000000000000000000" pitchFamily="2" charset="2"/>
              </a:rPr>
              <a:t> </a:t>
            </a:r>
            <a:r>
              <a:rPr lang="en-US" dirty="0" err="1">
                <a:sym typeface="Wingdings" panose="05000000000000000000" pitchFamily="2" charset="2"/>
              </a:rPr>
              <a:t>câu</a:t>
            </a:r>
            <a:r>
              <a:rPr lang="en-US" dirty="0">
                <a:sym typeface="Wingdings" panose="05000000000000000000" pitchFamily="2" charset="2"/>
              </a:rPr>
              <a:t>.</a:t>
            </a:r>
          </a:p>
          <a:p>
            <a:r>
              <a:rPr lang="en-US" dirty="0"/>
              <a:t>- </a:t>
            </a:r>
            <a:r>
              <a:rPr lang="en-US" dirty="0" err="1"/>
              <a:t>Đáp</a:t>
            </a:r>
            <a:r>
              <a:rPr lang="en-US" dirty="0"/>
              <a:t> </a:t>
            </a:r>
            <a:r>
              <a:rPr lang="en-US" dirty="0" err="1"/>
              <a:t>án</a:t>
            </a:r>
            <a:r>
              <a:rPr lang="en-US" dirty="0"/>
              <a:t> A </a:t>
            </a:r>
            <a:r>
              <a:rPr lang="en-US" dirty="0" err="1"/>
              <a:t>đúng</a:t>
            </a:r>
            <a:r>
              <a:rPr lang="en-US" dirty="0"/>
              <a:t> (</a:t>
            </a:r>
            <a:r>
              <a:rPr lang="en-US" dirty="0" err="1"/>
              <a:t>bấm</a:t>
            </a:r>
            <a:r>
              <a:rPr lang="en-US" dirty="0"/>
              <a:t> </a:t>
            </a:r>
            <a:r>
              <a:rPr lang="en-US" dirty="0" err="1"/>
              <a:t>vào</a:t>
            </a:r>
            <a:r>
              <a:rPr lang="en-US" dirty="0"/>
              <a:t> A). B </a:t>
            </a:r>
            <a:r>
              <a:rPr lang="en-US" dirty="0" err="1"/>
              <a:t>sai</a:t>
            </a:r>
            <a:r>
              <a:rPr lang="en-US" dirty="0"/>
              <a:t> (</a:t>
            </a:r>
            <a:r>
              <a:rPr lang="en-US" dirty="0" err="1"/>
              <a:t>bấm</a:t>
            </a:r>
            <a:r>
              <a:rPr lang="en-US" dirty="0"/>
              <a:t> </a:t>
            </a:r>
            <a:r>
              <a:rPr lang="en-US" dirty="0" err="1"/>
              <a:t>vào</a:t>
            </a:r>
            <a:r>
              <a:rPr lang="en-US" dirty="0"/>
              <a:t> B).</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9285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5AD207-BB59-4E66-B47E-5301CF7BB29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Arial"/>
              <a:sym typeface="Arial"/>
            </a:endParaRPr>
          </a:p>
        </p:txBody>
      </p:sp>
    </p:spTree>
    <p:extLst>
      <p:ext uri="{BB962C8B-B14F-4D97-AF65-F5344CB8AC3E}">
        <p14:creationId xmlns:p14="http://schemas.microsoft.com/office/powerpoint/2010/main" val="103659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5AD207-BB59-4E66-B47E-5301CF7BB29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Arial"/>
              <a:sym typeface="Arial"/>
            </a:endParaRPr>
          </a:p>
        </p:txBody>
      </p:sp>
    </p:spTree>
    <p:extLst>
      <p:ext uri="{BB962C8B-B14F-4D97-AF65-F5344CB8AC3E}">
        <p14:creationId xmlns:p14="http://schemas.microsoft.com/office/powerpoint/2010/main" val="2341828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6662DE-F1A6-47CD-A8C4-98B0B68DE567}"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Arial"/>
              <a:sym typeface="Arial"/>
            </a:endParaRPr>
          </a:p>
        </p:txBody>
      </p:sp>
    </p:spTree>
    <p:extLst>
      <p:ext uri="{BB962C8B-B14F-4D97-AF65-F5344CB8AC3E}">
        <p14:creationId xmlns:p14="http://schemas.microsoft.com/office/powerpoint/2010/main" val="21967036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2.xml"/><Relationship Id="rId4" Type="http://schemas.openxmlformats.org/officeDocument/2006/relationships/hyperlink" Target="https://www.freepik.com/" TargetMode="Externa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61043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2024/12/2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extLst>
      <p:ext uri="{BB962C8B-B14F-4D97-AF65-F5344CB8AC3E}">
        <p14:creationId xmlns:p14="http://schemas.microsoft.com/office/powerpoint/2010/main" val="3987192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2024/12/2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extLst>
      <p:ext uri="{BB962C8B-B14F-4D97-AF65-F5344CB8AC3E}">
        <p14:creationId xmlns:p14="http://schemas.microsoft.com/office/powerpoint/2010/main" val="1460890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5673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943767" y="721617"/>
            <a:ext cx="6304400" cy="24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8000" b="1"/>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3522100" y="3158317"/>
            <a:ext cx="5148000" cy="562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066547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2571900" y="2500025"/>
            <a:ext cx="7048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80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 name="Google Shape;13;p3"/>
          <p:cNvSpPr txBox="1">
            <a:spLocks noGrp="1"/>
          </p:cNvSpPr>
          <p:nvPr>
            <p:ph type="title" idx="2" hasCustomPrompt="1"/>
          </p:nvPr>
        </p:nvSpPr>
        <p:spPr>
          <a:xfrm>
            <a:off x="3934600" y="725459"/>
            <a:ext cx="4322800" cy="177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3333"/>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4" name="Google Shape;14;p3"/>
          <p:cNvSpPr txBox="1">
            <a:spLocks noGrp="1"/>
          </p:cNvSpPr>
          <p:nvPr>
            <p:ph type="subTitle" idx="1"/>
          </p:nvPr>
        </p:nvSpPr>
        <p:spPr>
          <a:xfrm>
            <a:off x="2572000" y="3622425"/>
            <a:ext cx="7048000" cy="601200"/>
          </a:xfrm>
          <a:prstGeom prst="rect">
            <a:avLst/>
          </a:prstGeom>
        </p:spPr>
        <p:txBody>
          <a:bodyPr spcFirstLastPara="1" wrap="square" lIns="91425" tIns="91425" rIns="91425" bIns="91425" anchor="b" anchorCtr="0">
            <a:noAutofit/>
          </a:bodyPr>
          <a:lstStyle>
            <a:lvl1pPr lvl="0" algn="ctr">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grpSp>
        <p:nvGrpSpPr>
          <p:cNvPr id="15" name="Google Shape;15;p3"/>
          <p:cNvGrpSpPr/>
          <p:nvPr/>
        </p:nvGrpSpPr>
        <p:grpSpPr>
          <a:xfrm>
            <a:off x="-184466" y="3531522"/>
            <a:ext cx="7748415" cy="2195639"/>
            <a:chOff x="664583" y="2178018"/>
            <a:chExt cx="7577664" cy="2147253"/>
          </a:xfrm>
        </p:grpSpPr>
        <p:sp>
          <p:nvSpPr>
            <p:cNvPr id="16" name="Google Shape;16;p3"/>
            <p:cNvSpPr/>
            <p:nvPr/>
          </p:nvSpPr>
          <p:spPr>
            <a:xfrm>
              <a:off x="5273338" y="2815889"/>
              <a:ext cx="2968910" cy="150277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 name="Google Shape;17;p3"/>
            <p:cNvSpPr/>
            <p:nvPr/>
          </p:nvSpPr>
          <p:spPr>
            <a:xfrm>
              <a:off x="664583" y="2178018"/>
              <a:ext cx="4227389" cy="214725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 name="Google Shape;18;p3"/>
            <p:cNvSpPr/>
            <p:nvPr/>
          </p:nvSpPr>
          <p:spPr>
            <a:xfrm>
              <a:off x="4432316" y="3407105"/>
              <a:ext cx="1802963" cy="911578"/>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9" name="Google Shape;19;p3"/>
          <p:cNvSpPr/>
          <p:nvPr/>
        </p:nvSpPr>
        <p:spPr>
          <a:xfrm>
            <a:off x="464867" y="822601"/>
            <a:ext cx="3237667" cy="89350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 name="Google Shape;20;p3"/>
          <p:cNvSpPr/>
          <p:nvPr/>
        </p:nvSpPr>
        <p:spPr>
          <a:xfrm>
            <a:off x="10054534" y="2222334"/>
            <a:ext cx="1996345" cy="55093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21" name="Google Shape;21;p3"/>
          <p:cNvGrpSpPr/>
          <p:nvPr/>
        </p:nvGrpSpPr>
        <p:grpSpPr>
          <a:xfrm>
            <a:off x="-331600" y="5576298"/>
            <a:ext cx="12854800" cy="1281716"/>
            <a:chOff x="-248700" y="4182223"/>
            <a:chExt cx="9641100" cy="961287"/>
          </a:xfrm>
        </p:grpSpPr>
        <p:grpSp>
          <p:nvGrpSpPr>
            <p:cNvPr id="22" name="Google Shape;22;p3"/>
            <p:cNvGrpSpPr/>
            <p:nvPr/>
          </p:nvGrpSpPr>
          <p:grpSpPr>
            <a:xfrm>
              <a:off x="-248629" y="4462202"/>
              <a:ext cx="9640980" cy="681308"/>
              <a:chOff x="131200" y="4480088"/>
              <a:chExt cx="8881603" cy="627644"/>
            </a:xfrm>
          </p:grpSpPr>
          <p:sp>
            <p:nvSpPr>
              <p:cNvPr id="23" name="Google Shape;23;p3"/>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 name="Google Shape;24;p3"/>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 name="Google Shape;25;p3"/>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6" name="Google Shape;26;p3"/>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3504748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9" name="Google Shape;29;p4"/>
          <p:cNvSpPr txBox="1">
            <a:spLocks noGrp="1"/>
          </p:cNvSpPr>
          <p:nvPr>
            <p:ph type="body" idx="1"/>
          </p:nvPr>
        </p:nvSpPr>
        <p:spPr>
          <a:xfrm>
            <a:off x="950967" y="1604600"/>
            <a:ext cx="10290000" cy="45340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rgbClr val="434343"/>
              </a:buClr>
              <a:buSzPts val="1200"/>
              <a:buAutoNum type="arabicPeriod"/>
              <a:defRPr sz="1600"/>
            </a:lvl1pPr>
            <a:lvl2pPr marL="1219170" lvl="1" indent="-406390">
              <a:spcBef>
                <a:spcPts val="0"/>
              </a:spcBef>
              <a:spcAft>
                <a:spcPts val="0"/>
              </a:spcAft>
              <a:buClr>
                <a:srgbClr val="434343"/>
              </a:buClr>
              <a:buSzPts val="1200"/>
              <a:buFont typeface="Roboto Condensed Light"/>
              <a:buAutoNum type="alphaLcPeriod"/>
              <a:defRPr/>
            </a:lvl2pPr>
            <a:lvl3pPr marL="1828754" lvl="2" indent="-406390">
              <a:spcBef>
                <a:spcPts val="0"/>
              </a:spcBef>
              <a:spcAft>
                <a:spcPts val="0"/>
              </a:spcAft>
              <a:buClr>
                <a:srgbClr val="434343"/>
              </a:buClr>
              <a:buSzPts val="1200"/>
              <a:buFont typeface="Roboto Condensed Light"/>
              <a:buAutoNum type="romanLcPeriod"/>
              <a:defRPr/>
            </a:lvl3pPr>
            <a:lvl4pPr marL="2438339" lvl="3" indent="-406390">
              <a:spcBef>
                <a:spcPts val="0"/>
              </a:spcBef>
              <a:spcAft>
                <a:spcPts val="0"/>
              </a:spcAft>
              <a:buClr>
                <a:srgbClr val="434343"/>
              </a:buClr>
              <a:buSzPts val="1200"/>
              <a:buFont typeface="Roboto Condensed Light"/>
              <a:buAutoNum type="arabicPeriod"/>
              <a:defRPr/>
            </a:lvl4pPr>
            <a:lvl5pPr marL="3047924" lvl="4" indent="-406390">
              <a:spcBef>
                <a:spcPts val="0"/>
              </a:spcBef>
              <a:spcAft>
                <a:spcPts val="0"/>
              </a:spcAft>
              <a:buClr>
                <a:srgbClr val="434343"/>
              </a:buClr>
              <a:buSzPts val="1200"/>
              <a:buFont typeface="Roboto Condensed Light"/>
              <a:buAutoNum type="alphaLcPeriod"/>
              <a:defRPr/>
            </a:lvl5pPr>
            <a:lvl6pPr marL="3657509" lvl="5" indent="-406390">
              <a:spcBef>
                <a:spcPts val="0"/>
              </a:spcBef>
              <a:spcAft>
                <a:spcPts val="0"/>
              </a:spcAft>
              <a:buClr>
                <a:srgbClr val="434343"/>
              </a:buClr>
              <a:buSzPts val="1200"/>
              <a:buFont typeface="Roboto Condensed Light"/>
              <a:buAutoNum type="romanLcPeriod"/>
              <a:defRPr/>
            </a:lvl6pPr>
            <a:lvl7pPr marL="4267093" lvl="6" indent="-406390">
              <a:spcBef>
                <a:spcPts val="0"/>
              </a:spcBef>
              <a:spcAft>
                <a:spcPts val="0"/>
              </a:spcAft>
              <a:buClr>
                <a:srgbClr val="434343"/>
              </a:buClr>
              <a:buSzPts val="1200"/>
              <a:buFont typeface="Roboto Condensed Light"/>
              <a:buAutoNum type="arabicPeriod"/>
              <a:defRPr/>
            </a:lvl7pPr>
            <a:lvl8pPr marL="4876678" lvl="7" indent="-406390">
              <a:spcBef>
                <a:spcPts val="0"/>
              </a:spcBef>
              <a:spcAft>
                <a:spcPts val="0"/>
              </a:spcAft>
              <a:buClr>
                <a:srgbClr val="434343"/>
              </a:buClr>
              <a:buSzPts val="1200"/>
              <a:buFont typeface="Roboto Condensed Light"/>
              <a:buAutoNum type="alphaLcPeriod"/>
              <a:defRPr/>
            </a:lvl8pPr>
            <a:lvl9pPr marL="5486263" lvl="8" indent="-406390">
              <a:spcBef>
                <a:spcPts val="0"/>
              </a:spcBef>
              <a:spcAft>
                <a:spcPts val="0"/>
              </a:spcAft>
              <a:buClr>
                <a:srgbClr val="434343"/>
              </a:buClr>
              <a:buSzPts val="1200"/>
              <a:buFont typeface="Roboto Condensed Light"/>
              <a:buAutoNum type="romanLcPeriod"/>
              <a:defRPr/>
            </a:lvl9pPr>
          </a:lstStyle>
          <a:p>
            <a:endParaRPr/>
          </a:p>
        </p:txBody>
      </p:sp>
      <p:sp>
        <p:nvSpPr>
          <p:cNvPr id="30" name="Google Shape;30;p4"/>
          <p:cNvSpPr/>
          <p:nvPr/>
        </p:nvSpPr>
        <p:spPr>
          <a:xfrm flipH="1">
            <a:off x="-542806" y="4476834"/>
            <a:ext cx="1750607" cy="483116"/>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 name="Google Shape;31;p4"/>
          <p:cNvSpPr/>
          <p:nvPr/>
        </p:nvSpPr>
        <p:spPr>
          <a:xfrm flipH="1">
            <a:off x="9417779" y="381767"/>
            <a:ext cx="3237667" cy="89350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4244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4" name="Google Shape;34;p5"/>
          <p:cNvSpPr txBox="1">
            <a:spLocks noGrp="1"/>
          </p:cNvSpPr>
          <p:nvPr>
            <p:ph type="body" idx="1"/>
          </p:nvPr>
        </p:nvSpPr>
        <p:spPr>
          <a:xfrm>
            <a:off x="2022084" y="2648892"/>
            <a:ext cx="3631200" cy="13828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5" name="Google Shape;35;p5"/>
          <p:cNvSpPr txBox="1">
            <a:spLocks noGrp="1"/>
          </p:cNvSpPr>
          <p:nvPr>
            <p:ph type="body" idx="2"/>
          </p:nvPr>
        </p:nvSpPr>
        <p:spPr>
          <a:xfrm>
            <a:off x="7403491" y="2648892"/>
            <a:ext cx="3631200" cy="13828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6" name="Google Shape;36;p5"/>
          <p:cNvSpPr txBox="1">
            <a:spLocks noGrp="1"/>
          </p:cNvSpPr>
          <p:nvPr>
            <p:ph type="title" idx="3"/>
          </p:nvPr>
        </p:nvSpPr>
        <p:spPr>
          <a:xfrm>
            <a:off x="2025441" y="2113067"/>
            <a:ext cx="3631200" cy="700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7" name="Google Shape;37;p5"/>
          <p:cNvSpPr txBox="1">
            <a:spLocks noGrp="1"/>
          </p:cNvSpPr>
          <p:nvPr>
            <p:ph type="title" idx="4"/>
          </p:nvPr>
        </p:nvSpPr>
        <p:spPr>
          <a:xfrm>
            <a:off x="7403507" y="2113067"/>
            <a:ext cx="3631200" cy="700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38" name="Google Shape;38;p5"/>
          <p:cNvSpPr/>
          <p:nvPr/>
        </p:nvSpPr>
        <p:spPr>
          <a:xfrm>
            <a:off x="-176977" y="4463606"/>
            <a:ext cx="2791537" cy="1417929"/>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39" name="Google Shape;39;p5"/>
          <p:cNvGrpSpPr/>
          <p:nvPr/>
        </p:nvGrpSpPr>
        <p:grpSpPr>
          <a:xfrm>
            <a:off x="-331600" y="5576298"/>
            <a:ext cx="12854800" cy="1281716"/>
            <a:chOff x="-248700" y="4182223"/>
            <a:chExt cx="9641100" cy="961287"/>
          </a:xfrm>
        </p:grpSpPr>
        <p:grpSp>
          <p:nvGrpSpPr>
            <p:cNvPr id="40" name="Google Shape;40;p5"/>
            <p:cNvGrpSpPr/>
            <p:nvPr/>
          </p:nvGrpSpPr>
          <p:grpSpPr>
            <a:xfrm>
              <a:off x="-248629" y="4462202"/>
              <a:ext cx="9640980" cy="681308"/>
              <a:chOff x="131200" y="4480088"/>
              <a:chExt cx="8881603" cy="627644"/>
            </a:xfrm>
          </p:grpSpPr>
          <p:sp>
            <p:nvSpPr>
              <p:cNvPr id="41" name="Google Shape;41;p5"/>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 name="Google Shape;42;p5"/>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 name="Google Shape;43;p5"/>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44" name="Google Shape;44;p5"/>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5" name="Google Shape;45;p5"/>
          <p:cNvGrpSpPr/>
          <p:nvPr/>
        </p:nvGrpSpPr>
        <p:grpSpPr>
          <a:xfrm>
            <a:off x="963193" y="4625732"/>
            <a:ext cx="2680079" cy="1382920"/>
            <a:chOff x="170200" y="992400"/>
            <a:chExt cx="7153234" cy="3691066"/>
          </a:xfrm>
        </p:grpSpPr>
        <p:sp>
          <p:nvSpPr>
            <p:cNvPr id="46" name="Google Shape;46;p5"/>
            <p:cNvSpPr/>
            <p:nvPr/>
          </p:nvSpPr>
          <p:spPr>
            <a:xfrm>
              <a:off x="170200" y="173743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 name="Google Shape;47;p5"/>
            <p:cNvSpPr/>
            <p:nvPr/>
          </p:nvSpPr>
          <p:spPr>
            <a:xfrm>
              <a:off x="170200" y="332975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 name="Google Shape;48;p5"/>
            <p:cNvSpPr/>
            <p:nvPr/>
          </p:nvSpPr>
          <p:spPr>
            <a:xfrm>
              <a:off x="576748" y="992400"/>
              <a:ext cx="983737" cy="3691066"/>
            </a:xfrm>
            <a:custGeom>
              <a:avLst/>
              <a:gdLst/>
              <a:ahLst/>
              <a:cxnLst/>
              <a:rect l="l" t="t" r="r" b="b"/>
              <a:pathLst>
                <a:path w="12343" h="46312" extrusionOk="0">
                  <a:moveTo>
                    <a:pt x="6187" y="1"/>
                  </a:moveTo>
                  <a:cubicBezTo>
                    <a:pt x="6057" y="1"/>
                    <a:pt x="5927" y="62"/>
                    <a:pt x="5835" y="184"/>
                  </a:cubicBezTo>
                  <a:lnTo>
                    <a:pt x="153" y="6966"/>
                  </a:lnTo>
                  <a:cubicBezTo>
                    <a:pt x="62" y="7057"/>
                    <a:pt x="1" y="7210"/>
                    <a:pt x="31" y="7363"/>
                  </a:cubicBezTo>
                  <a:lnTo>
                    <a:pt x="31" y="46312"/>
                  </a:lnTo>
                  <a:lnTo>
                    <a:pt x="12342" y="46312"/>
                  </a:lnTo>
                  <a:lnTo>
                    <a:pt x="12342" y="7363"/>
                  </a:lnTo>
                  <a:cubicBezTo>
                    <a:pt x="12342" y="7210"/>
                    <a:pt x="12281" y="7057"/>
                    <a:pt x="12190"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 name="Google Shape;49;p5"/>
            <p:cNvSpPr/>
            <p:nvPr/>
          </p:nvSpPr>
          <p:spPr>
            <a:xfrm>
              <a:off x="978514"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1" y="1772"/>
                    <a:pt x="2291" y="1130"/>
                  </a:cubicBezTo>
                  <a:cubicBezTo>
                    <a:pt x="2291"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 name="Google Shape;50;p5"/>
            <p:cNvSpPr/>
            <p:nvPr/>
          </p:nvSpPr>
          <p:spPr>
            <a:xfrm>
              <a:off x="978514"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1" y="1772"/>
                    <a:pt x="2291" y="1161"/>
                  </a:cubicBezTo>
                  <a:cubicBezTo>
                    <a:pt x="2291"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 name="Google Shape;51;p5"/>
            <p:cNvSpPr/>
            <p:nvPr/>
          </p:nvSpPr>
          <p:spPr>
            <a:xfrm>
              <a:off x="1915861" y="992400"/>
              <a:ext cx="986128" cy="3691066"/>
            </a:xfrm>
            <a:custGeom>
              <a:avLst/>
              <a:gdLst/>
              <a:ahLst/>
              <a:cxnLst/>
              <a:rect l="l" t="t" r="r" b="b"/>
              <a:pathLst>
                <a:path w="12373" h="46312" extrusionOk="0">
                  <a:moveTo>
                    <a:pt x="6186" y="1"/>
                  </a:moveTo>
                  <a:cubicBezTo>
                    <a:pt x="6057"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 name="Google Shape;52;p5"/>
            <p:cNvSpPr/>
            <p:nvPr/>
          </p:nvSpPr>
          <p:spPr>
            <a:xfrm>
              <a:off x="2317547"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 name="Google Shape;53;p5"/>
            <p:cNvSpPr/>
            <p:nvPr/>
          </p:nvSpPr>
          <p:spPr>
            <a:xfrm>
              <a:off x="2317547"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 name="Google Shape;54;p5"/>
            <p:cNvSpPr/>
            <p:nvPr/>
          </p:nvSpPr>
          <p:spPr>
            <a:xfrm>
              <a:off x="3254894" y="992400"/>
              <a:ext cx="986208" cy="3691066"/>
            </a:xfrm>
            <a:custGeom>
              <a:avLst/>
              <a:gdLst/>
              <a:ahLst/>
              <a:cxnLst/>
              <a:rect l="l" t="t" r="r" b="b"/>
              <a:pathLst>
                <a:path w="12374" h="46312" extrusionOk="0">
                  <a:moveTo>
                    <a:pt x="6187" y="1"/>
                  </a:moveTo>
                  <a:cubicBezTo>
                    <a:pt x="6057" y="1"/>
                    <a:pt x="5927" y="62"/>
                    <a:pt x="5836" y="184"/>
                  </a:cubicBezTo>
                  <a:lnTo>
                    <a:pt x="154" y="6966"/>
                  </a:lnTo>
                  <a:cubicBezTo>
                    <a:pt x="62" y="7057"/>
                    <a:pt x="1" y="7210"/>
                    <a:pt x="32" y="7363"/>
                  </a:cubicBezTo>
                  <a:lnTo>
                    <a:pt x="32" y="46312"/>
                  </a:lnTo>
                  <a:lnTo>
                    <a:pt x="12373" y="46312"/>
                  </a:lnTo>
                  <a:lnTo>
                    <a:pt x="12373" y="7363"/>
                  </a:lnTo>
                  <a:lnTo>
                    <a:pt x="12343" y="7363"/>
                  </a:lnTo>
                  <a:cubicBezTo>
                    <a:pt x="12343" y="7210"/>
                    <a:pt x="12281" y="7057"/>
                    <a:pt x="12190" y="6966"/>
                  </a:cubicBezTo>
                  <a:lnTo>
                    <a:pt x="6538" y="184"/>
                  </a:lnTo>
                  <a:cubicBezTo>
                    <a:pt x="6447"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 name="Google Shape;55;p5"/>
            <p:cNvSpPr/>
            <p:nvPr/>
          </p:nvSpPr>
          <p:spPr>
            <a:xfrm>
              <a:off x="3656660"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2" y="1772"/>
                    <a:pt x="2292" y="1130"/>
                  </a:cubicBezTo>
                  <a:cubicBezTo>
                    <a:pt x="2292"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 name="Google Shape;56;p5"/>
            <p:cNvSpPr/>
            <p:nvPr/>
          </p:nvSpPr>
          <p:spPr>
            <a:xfrm>
              <a:off x="3656660"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2" y="1772"/>
                    <a:pt x="2292" y="1161"/>
                  </a:cubicBezTo>
                  <a:cubicBezTo>
                    <a:pt x="2292"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 name="Google Shape;57;p5"/>
            <p:cNvSpPr/>
            <p:nvPr/>
          </p:nvSpPr>
          <p:spPr>
            <a:xfrm>
              <a:off x="4594007" y="992400"/>
              <a:ext cx="986128" cy="3691066"/>
            </a:xfrm>
            <a:custGeom>
              <a:avLst/>
              <a:gdLst/>
              <a:ahLst/>
              <a:cxnLst/>
              <a:rect l="l" t="t" r="r" b="b"/>
              <a:pathLst>
                <a:path w="12373" h="46312" extrusionOk="0">
                  <a:moveTo>
                    <a:pt x="6187" y="1"/>
                  </a:moveTo>
                  <a:cubicBezTo>
                    <a:pt x="6057" y="1"/>
                    <a:pt x="5927" y="62"/>
                    <a:pt x="5835" y="184"/>
                  </a:cubicBezTo>
                  <a:lnTo>
                    <a:pt x="153" y="6966"/>
                  </a:lnTo>
                  <a:cubicBezTo>
                    <a:pt x="62" y="7057"/>
                    <a:pt x="1" y="7210"/>
                    <a:pt x="1" y="7363"/>
                  </a:cubicBezTo>
                  <a:lnTo>
                    <a:pt x="1" y="46312"/>
                  </a:lnTo>
                  <a:lnTo>
                    <a:pt x="12373" y="46312"/>
                  </a:lnTo>
                  <a:lnTo>
                    <a:pt x="12373" y="7363"/>
                  </a:lnTo>
                  <a:lnTo>
                    <a:pt x="12342" y="7363"/>
                  </a:lnTo>
                  <a:cubicBezTo>
                    <a:pt x="12342" y="7210"/>
                    <a:pt x="12281" y="7057"/>
                    <a:pt x="12189"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 name="Google Shape;58;p5"/>
            <p:cNvSpPr/>
            <p:nvPr/>
          </p:nvSpPr>
          <p:spPr>
            <a:xfrm>
              <a:off x="4995773" y="3680350"/>
              <a:ext cx="182672" cy="182672"/>
            </a:xfrm>
            <a:custGeom>
              <a:avLst/>
              <a:gdLst/>
              <a:ahLst/>
              <a:cxnLst/>
              <a:rect l="l" t="t" r="r" b="b"/>
              <a:pathLst>
                <a:path w="2292" h="2292" extrusionOk="0">
                  <a:moveTo>
                    <a:pt x="1130" y="0"/>
                  </a:moveTo>
                  <a:cubicBezTo>
                    <a:pt x="519" y="0"/>
                    <a:pt x="0" y="519"/>
                    <a:pt x="0" y="1130"/>
                  </a:cubicBezTo>
                  <a:cubicBezTo>
                    <a:pt x="0" y="1772"/>
                    <a:pt x="519" y="2291"/>
                    <a:pt x="1130" y="2291"/>
                  </a:cubicBezTo>
                  <a:cubicBezTo>
                    <a:pt x="1772" y="2291"/>
                    <a:pt x="2291" y="1772"/>
                    <a:pt x="2291" y="1130"/>
                  </a:cubicBezTo>
                  <a:cubicBezTo>
                    <a:pt x="2291" y="519"/>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 name="Google Shape;59;p5"/>
            <p:cNvSpPr/>
            <p:nvPr/>
          </p:nvSpPr>
          <p:spPr>
            <a:xfrm>
              <a:off x="4995773" y="2136728"/>
              <a:ext cx="182672" cy="182672"/>
            </a:xfrm>
            <a:custGeom>
              <a:avLst/>
              <a:gdLst/>
              <a:ahLst/>
              <a:cxnLst/>
              <a:rect l="l" t="t" r="r" b="b"/>
              <a:pathLst>
                <a:path w="2292" h="2292" extrusionOk="0">
                  <a:moveTo>
                    <a:pt x="1130" y="0"/>
                  </a:moveTo>
                  <a:cubicBezTo>
                    <a:pt x="519" y="0"/>
                    <a:pt x="0" y="520"/>
                    <a:pt x="0" y="1161"/>
                  </a:cubicBezTo>
                  <a:cubicBezTo>
                    <a:pt x="0" y="1772"/>
                    <a:pt x="519" y="2291"/>
                    <a:pt x="1130" y="2291"/>
                  </a:cubicBezTo>
                  <a:cubicBezTo>
                    <a:pt x="1772" y="2291"/>
                    <a:pt x="2291" y="1772"/>
                    <a:pt x="2291" y="1161"/>
                  </a:cubicBezTo>
                  <a:cubicBezTo>
                    <a:pt x="2291" y="520"/>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 name="Google Shape;60;p5"/>
            <p:cNvSpPr/>
            <p:nvPr/>
          </p:nvSpPr>
          <p:spPr>
            <a:xfrm>
              <a:off x="5933120" y="992400"/>
              <a:ext cx="986128" cy="3691066"/>
            </a:xfrm>
            <a:custGeom>
              <a:avLst/>
              <a:gdLst/>
              <a:ahLst/>
              <a:cxnLst/>
              <a:rect l="l" t="t" r="r" b="b"/>
              <a:pathLst>
                <a:path w="12373" h="46312" extrusionOk="0">
                  <a:moveTo>
                    <a:pt x="6186" y="1"/>
                  </a:moveTo>
                  <a:cubicBezTo>
                    <a:pt x="6056"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 name="Google Shape;61;p5"/>
            <p:cNvSpPr/>
            <p:nvPr/>
          </p:nvSpPr>
          <p:spPr>
            <a:xfrm>
              <a:off x="6334806"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 name="Google Shape;62;p5"/>
            <p:cNvSpPr/>
            <p:nvPr/>
          </p:nvSpPr>
          <p:spPr>
            <a:xfrm>
              <a:off x="6334806"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3" name="Google Shape;63;p5"/>
          <p:cNvGrpSpPr/>
          <p:nvPr/>
        </p:nvGrpSpPr>
        <p:grpSpPr>
          <a:xfrm>
            <a:off x="3495626" y="4625732"/>
            <a:ext cx="2680079" cy="1382920"/>
            <a:chOff x="170200" y="992400"/>
            <a:chExt cx="7153234" cy="3691066"/>
          </a:xfrm>
        </p:grpSpPr>
        <p:sp>
          <p:nvSpPr>
            <p:cNvPr id="64" name="Google Shape;64;p5"/>
            <p:cNvSpPr/>
            <p:nvPr/>
          </p:nvSpPr>
          <p:spPr>
            <a:xfrm>
              <a:off x="170200" y="173743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5" name="Google Shape;65;p5"/>
            <p:cNvSpPr/>
            <p:nvPr/>
          </p:nvSpPr>
          <p:spPr>
            <a:xfrm>
              <a:off x="170200" y="332975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 name="Google Shape;66;p5"/>
            <p:cNvSpPr/>
            <p:nvPr/>
          </p:nvSpPr>
          <p:spPr>
            <a:xfrm>
              <a:off x="576748" y="992400"/>
              <a:ext cx="983737" cy="3691066"/>
            </a:xfrm>
            <a:custGeom>
              <a:avLst/>
              <a:gdLst/>
              <a:ahLst/>
              <a:cxnLst/>
              <a:rect l="l" t="t" r="r" b="b"/>
              <a:pathLst>
                <a:path w="12343" h="46312" extrusionOk="0">
                  <a:moveTo>
                    <a:pt x="6187" y="1"/>
                  </a:moveTo>
                  <a:cubicBezTo>
                    <a:pt x="6057" y="1"/>
                    <a:pt x="5927" y="62"/>
                    <a:pt x="5835" y="184"/>
                  </a:cubicBezTo>
                  <a:lnTo>
                    <a:pt x="153" y="6966"/>
                  </a:lnTo>
                  <a:cubicBezTo>
                    <a:pt x="62" y="7057"/>
                    <a:pt x="1" y="7210"/>
                    <a:pt x="31" y="7363"/>
                  </a:cubicBezTo>
                  <a:lnTo>
                    <a:pt x="31" y="46312"/>
                  </a:lnTo>
                  <a:lnTo>
                    <a:pt x="12342" y="46312"/>
                  </a:lnTo>
                  <a:lnTo>
                    <a:pt x="12342" y="7363"/>
                  </a:lnTo>
                  <a:cubicBezTo>
                    <a:pt x="12342" y="7210"/>
                    <a:pt x="12281" y="7057"/>
                    <a:pt x="12190"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 name="Google Shape;67;p5"/>
            <p:cNvSpPr/>
            <p:nvPr/>
          </p:nvSpPr>
          <p:spPr>
            <a:xfrm>
              <a:off x="978514"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1" y="1772"/>
                    <a:pt x="2291" y="1130"/>
                  </a:cubicBezTo>
                  <a:cubicBezTo>
                    <a:pt x="2291"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 name="Google Shape;68;p5"/>
            <p:cNvSpPr/>
            <p:nvPr/>
          </p:nvSpPr>
          <p:spPr>
            <a:xfrm>
              <a:off x="978514"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1" y="1772"/>
                    <a:pt x="2291" y="1161"/>
                  </a:cubicBezTo>
                  <a:cubicBezTo>
                    <a:pt x="2291"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 name="Google Shape;69;p5"/>
            <p:cNvSpPr/>
            <p:nvPr/>
          </p:nvSpPr>
          <p:spPr>
            <a:xfrm>
              <a:off x="1915861" y="992400"/>
              <a:ext cx="986128" cy="3691066"/>
            </a:xfrm>
            <a:custGeom>
              <a:avLst/>
              <a:gdLst/>
              <a:ahLst/>
              <a:cxnLst/>
              <a:rect l="l" t="t" r="r" b="b"/>
              <a:pathLst>
                <a:path w="12373" h="46312" extrusionOk="0">
                  <a:moveTo>
                    <a:pt x="6186" y="1"/>
                  </a:moveTo>
                  <a:cubicBezTo>
                    <a:pt x="6057"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 name="Google Shape;70;p5"/>
            <p:cNvSpPr/>
            <p:nvPr/>
          </p:nvSpPr>
          <p:spPr>
            <a:xfrm>
              <a:off x="2317547"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 name="Google Shape;71;p5"/>
            <p:cNvSpPr/>
            <p:nvPr/>
          </p:nvSpPr>
          <p:spPr>
            <a:xfrm>
              <a:off x="2317547"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 name="Google Shape;72;p5"/>
            <p:cNvSpPr/>
            <p:nvPr/>
          </p:nvSpPr>
          <p:spPr>
            <a:xfrm>
              <a:off x="3254894" y="992400"/>
              <a:ext cx="986208" cy="3691066"/>
            </a:xfrm>
            <a:custGeom>
              <a:avLst/>
              <a:gdLst/>
              <a:ahLst/>
              <a:cxnLst/>
              <a:rect l="l" t="t" r="r" b="b"/>
              <a:pathLst>
                <a:path w="12374" h="46312" extrusionOk="0">
                  <a:moveTo>
                    <a:pt x="6187" y="1"/>
                  </a:moveTo>
                  <a:cubicBezTo>
                    <a:pt x="6057" y="1"/>
                    <a:pt x="5927" y="62"/>
                    <a:pt x="5836" y="184"/>
                  </a:cubicBezTo>
                  <a:lnTo>
                    <a:pt x="154" y="6966"/>
                  </a:lnTo>
                  <a:cubicBezTo>
                    <a:pt x="62" y="7057"/>
                    <a:pt x="1" y="7210"/>
                    <a:pt x="32" y="7363"/>
                  </a:cubicBezTo>
                  <a:lnTo>
                    <a:pt x="32" y="46312"/>
                  </a:lnTo>
                  <a:lnTo>
                    <a:pt x="12373" y="46312"/>
                  </a:lnTo>
                  <a:lnTo>
                    <a:pt x="12373" y="7363"/>
                  </a:lnTo>
                  <a:lnTo>
                    <a:pt x="12343" y="7363"/>
                  </a:lnTo>
                  <a:cubicBezTo>
                    <a:pt x="12343" y="7210"/>
                    <a:pt x="12281" y="7057"/>
                    <a:pt x="12190" y="6966"/>
                  </a:cubicBezTo>
                  <a:lnTo>
                    <a:pt x="6538" y="184"/>
                  </a:lnTo>
                  <a:cubicBezTo>
                    <a:pt x="6447"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 name="Google Shape;73;p5"/>
            <p:cNvSpPr/>
            <p:nvPr/>
          </p:nvSpPr>
          <p:spPr>
            <a:xfrm>
              <a:off x="3656660"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2" y="1772"/>
                    <a:pt x="2292" y="1130"/>
                  </a:cubicBezTo>
                  <a:cubicBezTo>
                    <a:pt x="2292"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 name="Google Shape;74;p5"/>
            <p:cNvSpPr/>
            <p:nvPr/>
          </p:nvSpPr>
          <p:spPr>
            <a:xfrm>
              <a:off x="3656660"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2" y="1772"/>
                    <a:pt x="2292" y="1161"/>
                  </a:cubicBezTo>
                  <a:cubicBezTo>
                    <a:pt x="2292"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 name="Google Shape;75;p5"/>
            <p:cNvSpPr/>
            <p:nvPr/>
          </p:nvSpPr>
          <p:spPr>
            <a:xfrm>
              <a:off x="4594007" y="992400"/>
              <a:ext cx="986128" cy="3691066"/>
            </a:xfrm>
            <a:custGeom>
              <a:avLst/>
              <a:gdLst/>
              <a:ahLst/>
              <a:cxnLst/>
              <a:rect l="l" t="t" r="r" b="b"/>
              <a:pathLst>
                <a:path w="12373" h="46312" extrusionOk="0">
                  <a:moveTo>
                    <a:pt x="6187" y="1"/>
                  </a:moveTo>
                  <a:cubicBezTo>
                    <a:pt x="6057" y="1"/>
                    <a:pt x="5927" y="62"/>
                    <a:pt x="5835" y="184"/>
                  </a:cubicBezTo>
                  <a:lnTo>
                    <a:pt x="153" y="6966"/>
                  </a:lnTo>
                  <a:cubicBezTo>
                    <a:pt x="62" y="7057"/>
                    <a:pt x="1" y="7210"/>
                    <a:pt x="1" y="7363"/>
                  </a:cubicBezTo>
                  <a:lnTo>
                    <a:pt x="1" y="46312"/>
                  </a:lnTo>
                  <a:lnTo>
                    <a:pt x="12373" y="46312"/>
                  </a:lnTo>
                  <a:lnTo>
                    <a:pt x="12373" y="7363"/>
                  </a:lnTo>
                  <a:lnTo>
                    <a:pt x="12342" y="7363"/>
                  </a:lnTo>
                  <a:cubicBezTo>
                    <a:pt x="12342" y="7210"/>
                    <a:pt x="12281" y="7057"/>
                    <a:pt x="12189"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6" name="Google Shape;76;p5"/>
            <p:cNvSpPr/>
            <p:nvPr/>
          </p:nvSpPr>
          <p:spPr>
            <a:xfrm>
              <a:off x="4995773" y="3680350"/>
              <a:ext cx="182672" cy="182672"/>
            </a:xfrm>
            <a:custGeom>
              <a:avLst/>
              <a:gdLst/>
              <a:ahLst/>
              <a:cxnLst/>
              <a:rect l="l" t="t" r="r" b="b"/>
              <a:pathLst>
                <a:path w="2292" h="2292" extrusionOk="0">
                  <a:moveTo>
                    <a:pt x="1130" y="0"/>
                  </a:moveTo>
                  <a:cubicBezTo>
                    <a:pt x="519" y="0"/>
                    <a:pt x="0" y="519"/>
                    <a:pt x="0" y="1130"/>
                  </a:cubicBezTo>
                  <a:cubicBezTo>
                    <a:pt x="0" y="1772"/>
                    <a:pt x="519" y="2291"/>
                    <a:pt x="1130" y="2291"/>
                  </a:cubicBezTo>
                  <a:cubicBezTo>
                    <a:pt x="1772" y="2291"/>
                    <a:pt x="2291" y="1772"/>
                    <a:pt x="2291" y="1130"/>
                  </a:cubicBezTo>
                  <a:cubicBezTo>
                    <a:pt x="2291" y="519"/>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7" name="Google Shape;77;p5"/>
            <p:cNvSpPr/>
            <p:nvPr/>
          </p:nvSpPr>
          <p:spPr>
            <a:xfrm>
              <a:off x="4995773" y="2136728"/>
              <a:ext cx="182672" cy="182672"/>
            </a:xfrm>
            <a:custGeom>
              <a:avLst/>
              <a:gdLst/>
              <a:ahLst/>
              <a:cxnLst/>
              <a:rect l="l" t="t" r="r" b="b"/>
              <a:pathLst>
                <a:path w="2292" h="2292" extrusionOk="0">
                  <a:moveTo>
                    <a:pt x="1130" y="0"/>
                  </a:moveTo>
                  <a:cubicBezTo>
                    <a:pt x="519" y="0"/>
                    <a:pt x="0" y="520"/>
                    <a:pt x="0" y="1161"/>
                  </a:cubicBezTo>
                  <a:cubicBezTo>
                    <a:pt x="0" y="1772"/>
                    <a:pt x="519" y="2291"/>
                    <a:pt x="1130" y="2291"/>
                  </a:cubicBezTo>
                  <a:cubicBezTo>
                    <a:pt x="1772" y="2291"/>
                    <a:pt x="2291" y="1772"/>
                    <a:pt x="2291" y="1161"/>
                  </a:cubicBezTo>
                  <a:cubicBezTo>
                    <a:pt x="2291" y="520"/>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 name="Google Shape;78;p5"/>
            <p:cNvSpPr/>
            <p:nvPr/>
          </p:nvSpPr>
          <p:spPr>
            <a:xfrm>
              <a:off x="5933120" y="992400"/>
              <a:ext cx="986128" cy="3691066"/>
            </a:xfrm>
            <a:custGeom>
              <a:avLst/>
              <a:gdLst/>
              <a:ahLst/>
              <a:cxnLst/>
              <a:rect l="l" t="t" r="r" b="b"/>
              <a:pathLst>
                <a:path w="12373" h="46312" extrusionOk="0">
                  <a:moveTo>
                    <a:pt x="6186" y="1"/>
                  </a:moveTo>
                  <a:cubicBezTo>
                    <a:pt x="6056"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9" name="Google Shape;79;p5"/>
            <p:cNvSpPr/>
            <p:nvPr/>
          </p:nvSpPr>
          <p:spPr>
            <a:xfrm>
              <a:off x="6334806"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0" name="Google Shape;80;p5"/>
            <p:cNvSpPr/>
            <p:nvPr/>
          </p:nvSpPr>
          <p:spPr>
            <a:xfrm>
              <a:off x="6334806"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81" name="Google Shape;81;p5"/>
          <p:cNvGrpSpPr/>
          <p:nvPr/>
        </p:nvGrpSpPr>
        <p:grpSpPr>
          <a:xfrm>
            <a:off x="6028089" y="4625732"/>
            <a:ext cx="2680079" cy="1382920"/>
            <a:chOff x="170200" y="992400"/>
            <a:chExt cx="7153234" cy="3691066"/>
          </a:xfrm>
        </p:grpSpPr>
        <p:sp>
          <p:nvSpPr>
            <p:cNvPr id="82" name="Google Shape;82;p5"/>
            <p:cNvSpPr/>
            <p:nvPr/>
          </p:nvSpPr>
          <p:spPr>
            <a:xfrm>
              <a:off x="170200" y="173743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3" name="Google Shape;83;p5"/>
            <p:cNvSpPr/>
            <p:nvPr/>
          </p:nvSpPr>
          <p:spPr>
            <a:xfrm>
              <a:off x="170200" y="332975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4" name="Google Shape;84;p5"/>
            <p:cNvSpPr/>
            <p:nvPr/>
          </p:nvSpPr>
          <p:spPr>
            <a:xfrm>
              <a:off x="576748" y="992400"/>
              <a:ext cx="983737" cy="3691066"/>
            </a:xfrm>
            <a:custGeom>
              <a:avLst/>
              <a:gdLst/>
              <a:ahLst/>
              <a:cxnLst/>
              <a:rect l="l" t="t" r="r" b="b"/>
              <a:pathLst>
                <a:path w="12343" h="46312" extrusionOk="0">
                  <a:moveTo>
                    <a:pt x="6187" y="1"/>
                  </a:moveTo>
                  <a:cubicBezTo>
                    <a:pt x="6057" y="1"/>
                    <a:pt x="5927" y="62"/>
                    <a:pt x="5835" y="184"/>
                  </a:cubicBezTo>
                  <a:lnTo>
                    <a:pt x="153" y="6966"/>
                  </a:lnTo>
                  <a:cubicBezTo>
                    <a:pt x="62" y="7057"/>
                    <a:pt x="1" y="7210"/>
                    <a:pt x="31" y="7363"/>
                  </a:cubicBezTo>
                  <a:lnTo>
                    <a:pt x="31" y="46312"/>
                  </a:lnTo>
                  <a:lnTo>
                    <a:pt x="12342" y="46312"/>
                  </a:lnTo>
                  <a:lnTo>
                    <a:pt x="12342" y="7363"/>
                  </a:lnTo>
                  <a:cubicBezTo>
                    <a:pt x="12342" y="7210"/>
                    <a:pt x="12281" y="7057"/>
                    <a:pt x="12190"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5" name="Google Shape;85;p5"/>
            <p:cNvSpPr/>
            <p:nvPr/>
          </p:nvSpPr>
          <p:spPr>
            <a:xfrm>
              <a:off x="978514"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1" y="1772"/>
                    <a:pt x="2291" y="1130"/>
                  </a:cubicBezTo>
                  <a:cubicBezTo>
                    <a:pt x="2291"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 name="Google Shape;86;p5"/>
            <p:cNvSpPr/>
            <p:nvPr/>
          </p:nvSpPr>
          <p:spPr>
            <a:xfrm>
              <a:off x="978514"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1" y="1772"/>
                    <a:pt x="2291" y="1161"/>
                  </a:cubicBezTo>
                  <a:cubicBezTo>
                    <a:pt x="2291"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 name="Google Shape;87;p5"/>
            <p:cNvSpPr/>
            <p:nvPr/>
          </p:nvSpPr>
          <p:spPr>
            <a:xfrm>
              <a:off x="1915861" y="992400"/>
              <a:ext cx="986128" cy="3691066"/>
            </a:xfrm>
            <a:custGeom>
              <a:avLst/>
              <a:gdLst/>
              <a:ahLst/>
              <a:cxnLst/>
              <a:rect l="l" t="t" r="r" b="b"/>
              <a:pathLst>
                <a:path w="12373" h="46312" extrusionOk="0">
                  <a:moveTo>
                    <a:pt x="6186" y="1"/>
                  </a:moveTo>
                  <a:cubicBezTo>
                    <a:pt x="6057"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 name="Google Shape;88;p5"/>
            <p:cNvSpPr/>
            <p:nvPr/>
          </p:nvSpPr>
          <p:spPr>
            <a:xfrm>
              <a:off x="2317547"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 name="Google Shape;89;p5"/>
            <p:cNvSpPr/>
            <p:nvPr/>
          </p:nvSpPr>
          <p:spPr>
            <a:xfrm>
              <a:off x="2317547"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 name="Google Shape;90;p5"/>
            <p:cNvSpPr/>
            <p:nvPr/>
          </p:nvSpPr>
          <p:spPr>
            <a:xfrm>
              <a:off x="3254894" y="992400"/>
              <a:ext cx="986208" cy="3691066"/>
            </a:xfrm>
            <a:custGeom>
              <a:avLst/>
              <a:gdLst/>
              <a:ahLst/>
              <a:cxnLst/>
              <a:rect l="l" t="t" r="r" b="b"/>
              <a:pathLst>
                <a:path w="12374" h="46312" extrusionOk="0">
                  <a:moveTo>
                    <a:pt x="6187" y="1"/>
                  </a:moveTo>
                  <a:cubicBezTo>
                    <a:pt x="6057" y="1"/>
                    <a:pt x="5927" y="62"/>
                    <a:pt x="5836" y="184"/>
                  </a:cubicBezTo>
                  <a:lnTo>
                    <a:pt x="154" y="6966"/>
                  </a:lnTo>
                  <a:cubicBezTo>
                    <a:pt x="62" y="7057"/>
                    <a:pt x="1" y="7210"/>
                    <a:pt x="32" y="7363"/>
                  </a:cubicBezTo>
                  <a:lnTo>
                    <a:pt x="32" y="46312"/>
                  </a:lnTo>
                  <a:lnTo>
                    <a:pt x="12373" y="46312"/>
                  </a:lnTo>
                  <a:lnTo>
                    <a:pt x="12373" y="7363"/>
                  </a:lnTo>
                  <a:lnTo>
                    <a:pt x="12343" y="7363"/>
                  </a:lnTo>
                  <a:cubicBezTo>
                    <a:pt x="12343" y="7210"/>
                    <a:pt x="12281" y="7057"/>
                    <a:pt x="12190" y="6966"/>
                  </a:cubicBezTo>
                  <a:lnTo>
                    <a:pt x="6538" y="184"/>
                  </a:lnTo>
                  <a:cubicBezTo>
                    <a:pt x="6447"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 name="Google Shape;91;p5"/>
            <p:cNvSpPr/>
            <p:nvPr/>
          </p:nvSpPr>
          <p:spPr>
            <a:xfrm>
              <a:off x="3656660"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2" y="1772"/>
                    <a:pt x="2292" y="1130"/>
                  </a:cubicBezTo>
                  <a:cubicBezTo>
                    <a:pt x="2292"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 name="Google Shape;92;p5"/>
            <p:cNvSpPr/>
            <p:nvPr/>
          </p:nvSpPr>
          <p:spPr>
            <a:xfrm>
              <a:off x="3656660"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2" y="1772"/>
                    <a:pt x="2292" y="1161"/>
                  </a:cubicBezTo>
                  <a:cubicBezTo>
                    <a:pt x="2292"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 name="Google Shape;93;p5"/>
            <p:cNvSpPr/>
            <p:nvPr/>
          </p:nvSpPr>
          <p:spPr>
            <a:xfrm>
              <a:off x="4594007" y="992400"/>
              <a:ext cx="986128" cy="3691066"/>
            </a:xfrm>
            <a:custGeom>
              <a:avLst/>
              <a:gdLst/>
              <a:ahLst/>
              <a:cxnLst/>
              <a:rect l="l" t="t" r="r" b="b"/>
              <a:pathLst>
                <a:path w="12373" h="46312" extrusionOk="0">
                  <a:moveTo>
                    <a:pt x="6187" y="1"/>
                  </a:moveTo>
                  <a:cubicBezTo>
                    <a:pt x="6057" y="1"/>
                    <a:pt x="5927" y="62"/>
                    <a:pt x="5835" y="184"/>
                  </a:cubicBezTo>
                  <a:lnTo>
                    <a:pt x="153" y="6966"/>
                  </a:lnTo>
                  <a:cubicBezTo>
                    <a:pt x="62" y="7057"/>
                    <a:pt x="1" y="7210"/>
                    <a:pt x="1" y="7363"/>
                  </a:cubicBezTo>
                  <a:lnTo>
                    <a:pt x="1" y="46312"/>
                  </a:lnTo>
                  <a:lnTo>
                    <a:pt x="12373" y="46312"/>
                  </a:lnTo>
                  <a:lnTo>
                    <a:pt x="12373" y="7363"/>
                  </a:lnTo>
                  <a:lnTo>
                    <a:pt x="12342" y="7363"/>
                  </a:lnTo>
                  <a:cubicBezTo>
                    <a:pt x="12342" y="7210"/>
                    <a:pt x="12281" y="7057"/>
                    <a:pt x="12189"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4" name="Google Shape;94;p5"/>
            <p:cNvSpPr/>
            <p:nvPr/>
          </p:nvSpPr>
          <p:spPr>
            <a:xfrm>
              <a:off x="4995773" y="3680350"/>
              <a:ext cx="182672" cy="182672"/>
            </a:xfrm>
            <a:custGeom>
              <a:avLst/>
              <a:gdLst/>
              <a:ahLst/>
              <a:cxnLst/>
              <a:rect l="l" t="t" r="r" b="b"/>
              <a:pathLst>
                <a:path w="2292" h="2292" extrusionOk="0">
                  <a:moveTo>
                    <a:pt x="1130" y="0"/>
                  </a:moveTo>
                  <a:cubicBezTo>
                    <a:pt x="519" y="0"/>
                    <a:pt x="0" y="519"/>
                    <a:pt x="0" y="1130"/>
                  </a:cubicBezTo>
                  <a:cubicBezTo>
                    <a:pt x="0" y="1772"/>
                    <a:pt x="519" y="2291"/>
                    <a:pt x="1130" y="2291"/>
                  </a:cubicBezTo>
                  <a:cubicBezTo>
                    <a:pt x="1772" y="2291"/>
                    <a:pt x="2291" y="1772"/>
                    <a:pt x="2291" y="1130"/>
                  </a:cubicBezTo>
                  <a:cubicBezTo>
                    <a:pt x="2291" y="519"/>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5" name="Google Shape;95;p5"/>
            <p:cNvSpPr/>
            <p:nvPr/>
          </p:nvSpPr>
          <p:spPr>
            <a:xfrm>
              <a:off x="4995773" y="2136728"/>
              <a:ext cx="182672" cy="182672"/>
            </a:xfrm>
            <a:custGeom>
              <a:avLst/>
              <a:gdLst/>
              <a:ahLst/>
              <a:cxnLst/>
              <a:rect l="l" t="t" r="r" b="b"/>
              <a:pathLst>
                <a:path w="2292" h="2292" extrusionOk="0">
                  <a:moveTo>
                    <a:pt x="1130" y="0"/>
                  </a:moveTo>
                  <a:cubicBezTo>
                    <a:pt x="519" y="0"/>
                    <a:pt x="0" y="520"/>
                    <a:pt x="0" y="1161"/>
                  </a:cubicBezTo>
                  <a:cubicBezTo>
                    <a:pt x="0" y="1772"/>
                    <a:pt x="519" y="2291"/>
                    <a:pt x="1130" y="2291"/>
                  </a:cubicBezTo>
                  <a:cubicBezTo>
                    <a:pt x="1772" y="2291"/>
                    <a:pt x="2291" y="1772"/>
                    <a:pt x="2291" y="1161"/>
                  </a:cubicBezTo>
                  <a:cubicBezTo>
                    <a:pt x="2291" y="520"/>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6" name="Google Shape;96;p5"/>
            <p:cNvSpPr/>
            <p:nvPr/>
          </p:nvSpPr>
          <p:spPr>
            <a:xfrm>
              <a:off x="5933120" y="992400"/>
              <a:ext cx="986128" cy="3691066"/>
            </a:xfrm>
            <a:custGeom>
              <a:avLst/>
              <a:gdLst/>
              <a:ahLst/>
              <a:cxnLst/>
              <a:rect l="l" t="t" r="r" b="b"/>
              <a:pathLst>
                <a:path w="12373" h="46312" extrusionOk="0">
                  <a:moveTo>
                    <a:pt x="6186" y="1"/>
                  </a:moveTo>
                  <a:cubicBezTo>
                    <a:pt x="6056"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7" name="Google Shape;97;p5"/>
            <p:cNvSpPr/>
            <p:nvPr/>
          </p:nvSpPr>
          <p:spPr>
            <a:xfrm>
              <a:off x="6334806"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8" name="Google Shape;98;p5"/>
            <p:cNvSpPr/>
            <p:nvPr/>
          </p:nvSpPr>
          <p:spPr>
            <a:xfrm>
              <a:off x="6334806"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99" name="Google Shape;99;p5"/>
          <p:cNvGrpSpPr/>
          <p:nvPr/>
        </p:nvGrpSpPr>
        <p:grpSpPr>
          <a:xfrm>
            <a:off x="8560522" y="4625732"/>
            <a:ext cx="2680079" cy="1382920"/>
            <a:chOff x="170200" y="992400"/>
            <a:chExt cx="7153234" cy="3691066"/>
          </a:xfrm>
        </p:grpSpPr>
        <p:sp>
          <p:nvSpPr>
            <p:cNvPr id="100" name="Google Shape;100;p5"/>
            <p:cNvSpPr/>
            <p:nvPr/>
          </p:nvSpPr>
          <p:spPr>
            <a:xfrm>
              <a:off x="170200" y="173743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1" name="Google Shape;101;p5"/>
            <p:cNvSpPr/>
            <p:nvPr/>
          </p:nvSpPr>
          <p:spPr>
            <a:xfrm>
              <a:off x="170200" y="332975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2" name="Google Shape;102;p5"/>
            <p:cNvSpPr/>
            <p:nvPr/>
          </p:nvSpPr>
          <p:spPr>
            <a:xfrm>
              <a:off x="576748" y="992400"/>
              <a:ext cx="983737" cy="3691066"/>
            </a:xfrm>
            <a:custGeom>
              <a:avLst/>
              <a:gdLst/>
              <a:ahLst/>
              <a:cxnLst/>
              <a:rect l="l" t="t" r="r" b="b"/>
              <a:pathLst>
                <a:path w="12343" h="46312" extrusionOk="0">
                  <a:moveTo>
                    <a:pt x="6187" y="1"/>
                  </a:moveTo>
                  <a:cubicBezTo>
                    <a:pt x="6057" y="1"/>
                    <a:pt x="5927" y="62"/>
                    <a:pt x="5835" y="184"/>
                  </a:cubicBezTo>
                  <a:lnTo>
                    <a:pt x="153" y="6966"/>
                  </a:lnTo>
                  <a:cubicBezTo>
                    <a:pt x="62" y="7057"/>
                    <a:pt x="1" y="7210"/>
                    <a:pt x="31" y="7363"/>
                  </a:cubicBezTo>
                  <a:lnTo>
                    <a:pt x="31" y="46312"/>
                  </a:lnTo>
                  <a:lnTo>
                    <a:pt x="12342" y="46312"/>
                  </a:lnTo>
                  <a:lnTo>
                    <a:pt x="12342" y="7363"/>
                  </a:lnTo>
                  <a:cubicBezTo>
                    <a:pt x="12342" y="7210"/>
                    <a:pt x="12281" y="7057"/>
                    <a:pt x="12190"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3" name="Google Shape;103;p5"/>
            <p:cNvSpPr/>
            <p:nvPr/>
          </p:nvSpPr>
          <p:spPr>
            <a:xfrm>
              <a:off x="978514"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1" y="1772"/>
                    <a:pt x="2291" y="1130"/>
                  </a:cubicBezTo>
                  <a:cubicBezTo>
                    <a:pt x="2291"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4" name="Google Shape;104;p5"/>
            <p:cNvSpPr/>
            <p:nvPr/>
          </p:nvSpPr>
          <p:spPr>
            <a:xfrm>
              <a:off x="978514"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1" y="1772"/>
                    <a:pt x="2291" y="1161"/>
                  </a:cubicBezTo>
                  <a:cubicBezTo>
                    <a:pt x="2291"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5" name="Google Shape;105;p5"/>
            <p:cNvSpPr/>
            <p:nvPr/>
          </p:nvSpPr>
          <p:spPr>
            <a:xfrm>
              <a:off x="1915861" y="992400"/>
              <a:ext cx="986128" cy="3691066"/>
            </a:xfrm>
            <a:custGeom>
              <a:avLst/>
              <a:gdLst/>
              <a:ahLst/>
              <a:cxnLst/>
              <a:rect l="l" t="t" r="r" b="b"/>
              <a:pathLst>
                <a:path w="12373" h="46312" extrusionOk="0">
                  <a:moveTo>
                    <a:pt x="6186" y="1"/>
                  </a:moveTo>
                  <a:cubicBezTo>
                    <a:pt x="6057"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6" name="Google Shape;106;p5"/>
            <p:cNvSpPr/>
            <p:nvPr/>
          </p:nvSpPr>
          <p:spPr>
            <a:xfrm>
              <a:off x="2317547"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7" name="Google Shape;107;p5"/>
            <p:cNvSpPr/>
            <p:nvPr/>
          </p:nvSpPr>
          <p:spPr>
            <a:xfrm>
              <a:off x="2317547"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8" name="Google Shape;108;p5"/>
            <p:cNvSpPr/>
            <p:nvPr/>
          </p:nvSpPr>
          <p:spPr>
            <a:xfrm>
              <a:off x="3254894" y="992400"/>
              <a:ext cx="986208" cy="3691066"/>
            </a:xfrm>
            <a:custGeom>
              <a:avLst/>
              <a:gdLst/>
              <a:ahLst/>
              <a:cxnLst/>
              <a:rect l="l" t="t" r="r" b="b"/>
              <a:pathLst>
                <a:path w="12374" h="46312" extrusionOk="0">
                  <a:moveTo>
                    <a:pt x="6187" y="1"/>
                  </a:moveTo>
                  <a:cubicBezTo>
                    <a:pt x="6057" y="1"/>
                    <a:pt x="5927" y="62"/>
                    <a:pt x="5836" y="184"/>
                  </a:cubicBezTo>
                  <a:lnTo>
                    <a:pt x="154" y="6966"/>
                  </a:lnTo>
                  <a:cubicBezTo>
                    <a:pt x="62" y="7057"/>
                    <a:pt x="1" y="7210"/>
                    <a:pt x="32" y="7363"/>
                  </a:cubicBezTo>
                  <a:lnTo>
                    <a:pt x="32" y="46312"/>
                  </a:lnTo>
                  <a:lnTo>
                    <a:pt x="12373" y="46312"/>
                  </a:lnTo>
                  <a:lnTo>
                    <a:pt x="12373" y="7363"/>
                  </a:lnTo>
                  <a:lnTo>
                    <a:pt x="12343" y="7363"/>
                  </a:lnTo>
                  <a:cubicBezTo>
                    <a:pt x="12343" y="7210"/>
                    <a:pt x="12281" y="7057"/>
                    <a:pt x="12190" y="6966"/>
                  </a:cubicBezTo>
                  <a:lnTo>
                    <a:pt x="6538" y="184"/>
                  </a:lnTo>
                  <a:cubicBezTo>
                    <a:pt x="6447"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9" name="Google Shape;109;p5"/>
            <p:cNvSpPr/>
            <p:nvPr/>
          </p:nvSpPr>
          <p:spPr>
            <a:xfrm>
              <a:off x="3656660"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2" y="1772"/>
                    <a:pt x="2292" y="1130"/>
                  </a:cubicBezTo>
                  <a:cubicBezTo>
                    <a:pt x="2292"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0" name="Google Shape;110;p5"/>
            <p:cNvSpPr/>
            <p:nvPr/>
          </p:nvSpPr>
          <p:spPr>
            <a:xfrm>
              <a:off x="3656660"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2" y="1772"/>
                    <a:pt x="2292" y="1161"/>
                  </a:cubicBezTo>
                  <a:cubicBezTo>
                    <a:pt x="2292"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1" name="Google Shape;111;p5"/>
            <p:cNvSpPr/>
            <p:nvPr/>
          </p:nvSpPr>
          <p:spPr>
            <a:xfrm>
              <a:off x="4594007" y="992400"/>
              <a:ext cx="986128" cy="3691066"/>
            </a:xfrm>
            <a:custGeom>
              <a:avLst/>
              <a:gdLst/>
              <a:ahLst/>
              <a:cxnLst/>
              <a:rect l="l" t="t" r="r" b="b"/>
              <a:pathLst>
                <a:path w="12373" h="46312" extrusionOk="0">
                  <a:moveTo>
                    <a:pt x="6187" y="1"/>
                  </a:moveTo>
                  <a:cubicBezTo>
                    <a:pt x="6057" y="1"/>
                    <a:pt x="5927" y="62"/>
                    <a:pt x="5835" y="184"/>
                  </a:cubicBezTo>
                  <a:lnTo>
                    <a:pt x="153" y="6966"/>
                  </a:lnTo>
                  <a:cubicBezTo>
                    <a:pt x="62" y="7057"/>
                    <a:pt x="1" y="7210"/>
                    <a:pt x="1" y="7363"/>
                  </a:cubicBezTo>
                  <a:lnTo>
                    <a:pt x="1" y="46312"/>
                  </a:lnTo>
                  <a:lnTo>
                    <a:pt x="12373" y="46312"/>
                  </a:lnTo>
                  <a:lnTo>
                    <a:pt x="12373" y="7363"/>
                  </a:lnTo>
                  <a:lnTo>
                    <a:pt x="12342" y="7363"/>
                  </a:lnTo>
                  <a:cubicBezTo>
                    <a:pt x="12342" y="7210"/>
                    <a:pt x="12281" y="7057"/>
                    <a:pt x="12189"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2" name="Google Shape;112;p5"/>
            <p:cNvSpPr/>
            <p:nvPr/>
          </p:nvSpPr>
          <p:spPr>
            <a:xfrm>
              <a:off x="4995773" y="3680350"/>
              <a:ext cx="182672" cy="182672"/>
            </a:xfrm>
            <a:custGeom>
              <a:avLst/>
              <a:gdLst/>
              <a:ahLst/>
              <a:cxnLst/>
              <a:rect l="l" t="t" r="r" b="b"/>
              <a:pathLst>
                <a:path w="2292" h="2292" extrusionOk="0">
                  <a:moveTo>
                    <a:pt x="1130" y="0"/>
                  </a:moveTo>
                  <a:cubicBezTo>
                    <a:pt x="519" y="0"/>
                    <a:pt x="0" y="519"/>
                    <a:pt x="0" y="1130"/>
                  </a:cubicBezTo>
                  <a:cubicBezTo>
                    <a:pt x="0" y="1772"/>
                    <a:pt x="519" y="2291"/>
                    <a:pt x="1130" y="2291"/>
                  </a:cubicBezTo>
                  <a:cubicBezTo>
                    <a:pt x="1772" y="2291"/>
                    <a:pt x="2291" y="1772"/>
                    <a:pt x="2291" y="1130"/>
                  </a:cubicBezTo>
                  <a:cubicBezTo>
                    <a:pt x="2291" y="519"/>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 name="Google Shape;113;p5"/>
            <p:cNvSpPr/>
            <p:nvPr/>
          </p:nvSpPr>
          <p:spPr>
            <a:xfrm>
              <a:off x="4995773" y="2136728"/>
              <a:ext cx="182672" cy="182672"/>
            </a:xfrm>
            <a:custGeom>
              <a:avLst/>
              <a:gdLst/>
              <a:ahLst/>
              <a:cxnLst/>
              <a:rect l="l" t="t" r="r" b="b"/>
              <a:pathLst>
                <a:path w="2292" h="2292" extrusionOk="0">
                  <a:moveTo>
                    <a:pt x="1130" y="0"/>
                  </a:moveTo>
                  <a:cubicBezTo>
                    <a:pt x="519" y="0"/>
                    <a:pt x="0" y="520"/>
                    <a:pt x="0" y="1161"/>
                  </a:cubicBezTo>
                  <a:cubicBezTo>
                    <a:pt x="0" y="1772"/>
                    <a:pt x="519" y="2291"/>
                    <a:pt x="1130" y="2291"/>
                  </a:cubicBezTo>
                  <a:cubicBezTo>
                    <a:pt x="1772" y="2291"/>
                    <a:pt x="2291" y="1772"/>
                    <a:pt x="2291" y="1161"/>
                  </a:cubicBezTo>
                  <a:cubicBezTo>
                    <a:pt x="2291" y="520"/>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4" name="Google Shape;114;p5"/>
            <p:cNvSpPr/>
            <p:nvPr/>
          </p:nvSpPr>
          <p:spPr>
            <a:xfrm>
              <a:off x="5933120" y="992400"/>
              <a:ext cx="986128" cy="3691066"/>
            </a:xfrm>
            <a:custGeom>
              <a:avLst/>
              <a:gdLst/>
              <a:ahLst/>
              <a:cxnLst/>
              <a:rect l="l" t="t" r="r" b="b"/>
              <a:pathLst>
                <a:path w="12373" h="46312" extrusionOk="0">
                  <a:moveTo>
                    <a:pt x="6186" y="1"/>
                  </a:moveTo>
                  <a:cubicBezTo>
                    <a:pt x="6056"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5" name="Google Shape;115;p5"/>
            <p:cNvSpPr/>
            <p:nvPr/>
          </p:nvSpPr>
          <p:spPr>
            <a:xfrm>
              <a:off x="6334806"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 name="Google Shape;116;p5"/>
            <p:cNvSpPr/>
            <p:nvPr/>
          </p:nvSpPr>
          <p:spPr>
            <a:xfrm>
              <a:off x="6334806"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17" name="Google Shape;117;p5"/>
          <p:cNvGrpSpPr/>
          <p:nvPr/>
        </p:nvGrpSpPr>
        <p:grpSpPr>
          <a:xfrm flipH="1">
            <a:off x="10057757" y="5333553"/>
            <a:ext cx="1386057" cy="700303"/>
            <a:chOff x="1866724" y="1193292"/>
            <a:chExt cx="6154785" cy="3109690"/>
          </a:xfrm>
        </p:grpSpPr>
        <p:sp>
          <p:nvSpPr>
            <p:cNvPr id="118" name="Google Shape;118;p5"/>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 name="Google Shape;119;p5"/>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20" name="Google Shape;120;p5"/>
          <p:cNvSpPr/>
          <p:nvPr/>
        </p:nvSpPr>
        <p:spPr>
          <a:xfrm>
            <a:off x="9863734" y="347967"/>
            <a:ext cx="2067897" cy="570679"/>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4375381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1"/>
        <p:cNvGrpSpPr/>
        <p:nvPr/>
      </p:nvGrpSpPr>
      <p:grpSpPr>
        <a:xfrm>
          <a:off x="0" y="0"/>
          <a:ext cx="0" cy="0"/>
          <a:chOff x="0" y="0"/>
          <a:chExt cx="0" cy="0"/>
        </a:xfrm>
      </p:grpSpPr>
      <p:grpSp>
        <p:nvGrpSpPr>
          <p:cNvPr id="122" name="Google Shape;122;p6"/>
          <p:cNvGrpSpPr/>
          <p:nvPr/>
        </p:nvGrpSpPr>
        <p:grpSpPr>
          <a:xfrm>
            <a:off x="-331600" y="5576298"/>
            <a:ext cx="12854800" cy="1281716"/>
            <a:chOff x="-248700" y="4182223"/>
            <a:chExt cx="9641100" cy="961287"/>
          </a:xfrm>
        </p:grpSpPr>
        <p:grpSp>
          <p:nvGrpSpPr>
            <p:cNvPr id="123" name="Google Shape;123;p6"/>
            <p:cNvGrpSpPr/>
            <p:nvPr/>
          </p:nvGrpSpPr>
          <p:grpSpPr>
            <a:xfrm>
              <a:off x="-248629" y="4462202"/>
              <a:ext cx="9640980" cy="681308"/>
              <a:chOff x="131200" y="4480088"/>
              <a:chExt cx="8881603" cy="627644"/>
            </a:xfrm>
          </p:grpSpPr>
          <p:sp>
            <p:nvSpPr>
              <p:cNvPr id="124" name="Google Shape;124;p6"/>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5" name="Google Shape;125;p6"/>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6" name="Google Shape;126;p6"/>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27" name="Google Shape;127;p6"/>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28" name="Google Shape;128;p6"/>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129" name="Google Shape;129;p6"/>
          <p:cNvGrpSpPr/>
          <p:nvPr/>
        </p:nvGrpSpPr>
        <p:grpSpPr>
          <a:xfrm>
            <a:off x="10469469" y="4956818"/>
            <a:ext cx="1511615" cy="763740"/>
            <a:chOff x="1866724" y="1193292"/>
            <a:chExt cx="6154785" cy="3109690"/>
          </a:xfrm>
        </p:grpSpPr>
        <p:sp>
          <p:nvSpPr>
            <p:cNvPr id="130" name="Google Shape;130;p6"/>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1" name="Google Shape;131;p6"/>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32" name="Google Shape;132;p6"/>
          <p:cNvSpPr/>
          <p:nvPr/>
        </p:nvSpPr>
        <p:spPr>
          <a:xfrm flipH="1">
            <a:off x="9058588" y="148596"/>
            <a:ext cx="2662981" cy="734904"/>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014524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33"/>
        <p:cNvGrpSpPr/>
        <p:nvPr/>
      </p:nvGrpSpPr>
      <p:grpSpPr>
        <a:xfrm>
          <a:off x="0" y="0"/>
          <a:ext cx="0" cy="0"/>
          <a:chOff x="0" y="0"/>
          <a:chExt cx="0" cy="0"/>
        </a:xfrm>
      </p:grpSpPr>
      <p:sp>
        <p:nvSpPr>
          <p:cNvPr id="134" name="Google Shape;134;p7"/>
          <p:cNvSpPr txBox="1">
            <a:spLocks noGrp="1"/>
          </p:cNvSpPr>
          <p:nvPr>
            <p:ph type="title"/>
          </p:nvPr>
        </p:nvSpPr>
        <p:spPr>
          <a:xfrm>
            <a:off x="6213033" y="719333"/>
            <a:ext cx="5028000" cy="1129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135" name="Google Shape;135;p7"/>
          <p:cNvSpPr txBox="1">
            <a:spLocks noGrp="1"/>
          </p:cNvSpPr>
          <p:nvPr>
            <p:ph type="body" idx="1"/>
          </p:nvPr>
        </p:nvSpPr>
        <p:spPr>
          <a:xfrm>
            <a:off x="6213033" y="1848933"/>
            <a:ext cx="5028000" cy="3727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grpSp>
        <p:nvGrpSpPr>
          <p:cNvPr id="136" name="Google Shape;136;p7"/>
          <p:cNvGrpSpPr/>
          <p:nvPr/>
        </p:nvGrpSpPr>
        <p:grpSpPr>
          <a:xfrm>
            <a:off x="130638" y="4320200"/>
            <a:ext cx="13770639" cy="1474641"/>
            <a:chOff x="803936" y="3001174"/>
            <a:chExt cx="12365875" cy="1324211"/>
          </a:xfrm>
        </p:grpSpPr>
        <p:sp>
          <p:nvSpPr>
            <p:cNvPr id="137" name="Google Shape;137;p7"/>
            <p:cNvSpPr/>
            <p:nvPr/>
          </p:nvSpPr>
          <p:spPr>
            <a:xfrm>
              <a:off x="10566743" y="3001174"/>
              <a:ext cx="2603068" cy="1317595"/>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8" name="Google Shape;138;p7"/>
            <p:cNvSpPr/>
            <p:nvPr/>
          </p:nvSpPr>
          <p:spPr>
            <a:xfrm>
              <a:off x="803936" y="3174411"/>
              <a:ext cx="2265971" cy="115097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9" name="Google Shape;139;p7"/>
            <p:cNvSpPr/>
            <p:nvPr/>
          </p:nvSpPr>
          <p:spPr>
            <a:xfrm>
              <a:off x="9689141" y="3367462"/>
              <a:ext cx="1881516" cy="951294"/>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0" name="Google Shape;140;p7"/>
          <p:cNvGrpSpPr/>
          <p:nvPr/>
        </p:nvGrpSpPr>
        <p:grpSpPr>
          <a:xfrm>
            <a:off x="-331600" y="5576298"/>
            <a:ext cx="12854800" cy="1281716"/>
            <a:chOff x="-248700" y="4182223"/>
            <a:chExt cx="9641100" cy="961287"/>
          </a:xfrm>
        </p:grpSpPr>
        <p:grpSp>
          <p:nvGrpSpPr>
            <p:cNvPr id="141" name="Google Shape;141;p7"/>
            <p:cNvGrpSpPr/>
            <p:nvPr/>
          </p:nvGrpSpPr>
          <p:grpSpPr>
            <a:xfrm>
              <a:off x="-248629" y="4462202"/>
              <a:ext cx="9640980" cy="681308"/>
              <a:chOff x="131200" y="4480088"/>
              <a:chExt cx="8881603" cy="627644"/>
            </a:xfrm>
          </p:grpSpPr>
          <p:sp>
            <p:nvSpPr>
              <p:cNvPr id="142" name="Google Shape;142;p7"/>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3" name="Google Shape;143;p7"/>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 name="Google Shape;144;p7"/>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45" name="Google Shape;145;p7"/>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8110545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46"/>
        <p:cNvGrpSpPr/>
        <p:nvPr/>
      </p:nvGrpSpPr>
      <p:grpSpPr>
        <a:xfrm>
          <a:off x="0" y="0"/>
          <a:ext cx="0" cy="0"/>
          <a:chOff x="0" y="0"/>
          <a:chExt cx="0" cy="0"/>
        </a:xfrm>
      </p:grpSpPr>
      <p:sp>
        <p:nvSpPr>
          <p:cNvPr id="147" name="Google Shape;147;p8"/>
          <p:cNvSpPr txBox="1">
            <a:spLocks noGrp="1"/>
          </p:cNvSpPr>
          <p:nvPr>
            <p:ph type="title"/>
          </p:nvPr>
        </p:nvSpPr>
        <p:spPr>
          <a:xfrm>
            <a:off x="3201967" y="719333"/>
            <a:ext cx="5989600" cy="28692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96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148" name="Google Shape;148;p8"/>
          <p:cNvSpPr/>
          <p:nvPr/>
        </p:nvSpPr>
        <p:spPr>
          <a:xfrm>
            <a:off x="9723858" y="4803301"/>
            <a:ext cx="1735159" cy="88135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49" name="Google Shape;149;p8"/>
          <p:cNvGrpSpPr/>
          <p:nvPr/>
        </p:nvGrpSpPr>
        <p:grpSpPr>
          <a:xfrm>
            <a:off x="-331600" y="5576298"/>
            <a:ext cx="12854800" cy="1281716"/>
            <a:chOff x="-248700" y="4182223"/>
            <a:chExt cx="9641100" cy="961287"/>
          </a:xfrm>
        </p:grpSpPr>
        <p:grpSp>
          <p:nvGrpSpPr>
            <p:cNvPr id="150" name="Google Shape;150;p8"/>
            <p:cNvGrpSpPr/>
            <p:nvPr/>
          </p:nvGrpSpPr>
          <p:grpSpPr>
            <a:xfrm>
              <a:off x="-248629" y="4462202"/>
              <a:ext cx="9640980" cy="681308"/>
              <a:chOff x="131200" y="4480088"/>
              <a:chExt cx="8881603" cy="627644"/>
            </a:xfrm>
          </p:grpSpPr>
          <p:sp>
            <p:nvSpPr>
              <p:cNvPr id="151" name="Google Shape;151;p8"/>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 name="Google Shape;152;p8"/>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 name="Google Shape;153;p8"/>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4" name="Google Shape;154;p8"/>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5" name="Google Shape;155;p8"/>
          <p:cNvSpPr/>
          <p:nvPr/>
        </p:nvSpPr>
        <p:spPr>
          <a:xfrm flipH="1">
            <a:off x="10186883" y="3238199"/>
            <a:ext cx="2594019" cy="71587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56" name="Google Shape;156;p8"/>
          <p:cNvGrpSpPr/>
          <p:nvPr/>
        </p:nvGrpSpPr>
        <p:grpSpPr>
          <a:xfrm>
            <a:off x="9373144" y="4871122"/>
            <a:ext cx="1807865" cy="913420"/>
            <a:chOff x="1866724" y="1193292"/>
            <a:chExt cx="6154785" cy="3109690"/>
          </a:xfrm>
        </p:grpSpPr>
        <p:sp>
          <p:nvSpPr>
            <p:cNvPr id="157" name="Google Shape;157;p8"/>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 name="Google Shape;158;p8"/>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9" name="Google Shape;159;p8"/>
          <p:cNvSpPr/>
          <p:nvPr/>
        </p:nvSpPr>
        <p:spPr>
          <a:xfrm flipH="1">
            <a:off x="8258398" y="500115"/>
            <a:ext cx="1588399" cy="43844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7135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97904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60"/>
        <p:cNvGrpSpPr/>
        <p:nvPr/>
      </p:nvGrpSpPr>
      <p:grpSpPr>
        <a:xfrm>
          <a:off x="0" y="0"/>
          <a:ext cx="0" cy="0"/>
          <a:chOff x="0" y="0"/>
          <a:chExt cx="0" cy="0"/>
        </a:xfrm>
      </p:grpSpPr>
      <p:sp>
        <p:nvSpPr>
          <p:cNvPr id="161" name="Google Shape;161;p9"/>
          <p:cNvSpPr txBox="1">
            <a:spLocks noGrp="1"/>
          </p:cNvSpPr>
          <p:nvPr>
            <p:ph type="title"/>
          </p:nvPr>
        </p:nvSpPr>
        <p:spPr>
          <a:xfrm>
            <a:off x="950967" y="2127800"/>
            <a:ext cx="4796800" cy="1356800"/>
          </a:xfrm>
          <a:prstGeom prst="rect">
            <a:avLst/>
          </a:prstGeom>
        </p:spPr>
        <p:txBody>
          <a:bodyPr spcFirstLastPara="1" wrap="square" lIns="91425" tIns="91425" rIns="91425" bIns="91425" anchor="b" anchorCtr="0">
            <a:noAutofit/>
          </a:bodyPr>
          <a:lstStyle>
            <a:lvl1pPr lvl="0" algn="r">
              <a:spcBef>
                <a:spcPts val="0"/>
              </a:spcBef>
              <a:spcAft>
                <a:spcPts val="0"/>
              </a:spcAft>
              <a:buSzPts val="4200"/>
              <a:buNone/>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162" name="Google Shape;162;p9"/>
          <p:cNvSpPr txBox="1">
            <a:spLocks noGrp="1"/>
          </p:cNvSpPr>
          <p:nvPr>
            <p:ph type="subTitle" idx="1"/>
          </p:nvPr>
        </p:nvSpPr>
        <p:spPr>
          <a:xfrm>
            <a:off x="1624467" y="3484600"/>
            <a:ext cx="4123200" cy="12456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2350697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63"/>
        <p:cNvGrpSpPr/>
        <p:nvPr/>
      </p:nvGrpSpPr>
      <p:grpSpPr>
        <a:xfrm>
          <a:off x="0" y="0"/>
          <a:ext cx="0" cy="0"/>
          <a:chOff x="0" y="0"/>
          <a:chExt cx="0" cy="0"/>
        </a:xfrm>
      </p:grpSpPr>
      <p:sp>
        <p:nvSpPr>
          <p:cNvPr id="164" name="Google Shape;164;p10"/>
          <p:cNvSpPr txBox="1">
            <a:spLocks noGrp="1"/>
          </p:cNvSpPr>
          <p:nvPr>
            <p:ph type="title"/>
          </p:nvPr>
        </p:nvSpPr>
        <p:spPr>
          <a:xfrm>
            <a:off x="950967" y="4744533"/>
            <a:ext cx="4015200" cy="1394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4934620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65"/>
        <p:cNvGrpSpPr/>
        <p:nvPr/>
      </p:nvGrpSpPr>
      <p:grpSpPr>
        <a:xfrm>
          <a:off x="0" y="0"/>
          <a:ext cx="0" cy="0"/>
          <a:chOff x="0" y="0"/>
          <a:chExt cx="0" cy="0"/>
        </a:xfrm>
      </p:grpSpPr>
      <p:sp>
        <p:nvSpPr>
          <p:cNvPr id="166" name="Google Shape;166;p11"/>
          <p:cNvSpPr txBox="1">
            <a:spLocks noGrp="1"/>
          </p:cNvSpPr>
          <p:nvPr>
            <p:ph type="title" hasCustomPrompt="1"/>
          </p:nvPr>
        </p:nvSpPr>
        <p:spPr>
          <a:xfrm>
            <a:off x="3748633" y="1212300"/>
            <a:ext cx="7492400" cy="21632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8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167" name="Google Shape;167;p11"/>
          <p:cNvSpPr txBox="1">
            <a:spLocks noGrp="1"/>
          </p:cNvSpPr>
          <p:nvPr>
            <p:ph type="body" idx="1"/>
          </p:nvPr>
        </p:nvSpPr>
        <p:spPr>
          <a:xfrm>
            <a:off x="3748633" y="3375367"/>
            <a:ext cx="7492400" cy="696800"/>
          </a:xfrm>
          <a:prstGeom prst="rect">
            <a:avLst/>
          </a:prstGeom>
        </p:spPr>
        <p:txBody>
          <a:bodyPr spcFirstLastPara="1" wrap="square" lIns="91425" tIns="91425" rIns="91425" bIns="91425" anchor="t" anchorCtr="0">
            <a:noAutofit/>
          </a:bodyPr>
          <a:lstStyle>
            <a:lvl1pPr marL="609585" lvl="0" indent="-440256" algn="ctr">
              <a:spcBef>
                <a:spcPts val="0"/>
              </a:spcBef>
              <a:spcAft>
                <a:spcPts val="0"/>
              </a:spcAft>
              <a:buSzPts val="1600"/>
              <a:buChar char="●"/>
              <a:defRPr/>
            </a:lvl1pPr>
            <a:lvl2pPr marL="1219170" lvl="1" indent="-440256" algn="ctr">
              <a:spcBef>
                <a:spcPts val="0"/>
              </a:spcBef>
              <a:spcAft>
                <a:spcPts val="0"/>
              </a:spcAft>
              <a:buSzPts val="1600"/>
              <a:buChar char="○"/>
              <a:defRPr/>
            </a:lvl2pPr>
            <a:lvl3pPr marL="1828754" lvl="2" indent="-440256" algn="ctr">
              <a:spcBef>
                <a:spcPts val="0"/>
              </a:spcBef>
              <a:spcAft>
                <a:spcPts val="0"/>
              </a:spcAft>
              <a:buSzPts val="1600"/>
              <a:buChar char="■"/>
              <a:defRPr/>
            </a:lvl3pPr>
            <a:lvl4pPr marL="2438339" lvl="3" indent="-440256" algn="ctr">
              <a:spcBef>
                <a:spcPts val="0"/>
              </a:spcBef>
              <a:spcAft>
                <a:spcPts val="0"/>
              </a:spcAft>
              <a:buSzPts val="1600"/>
              <a:buChar char="●"/>
              <a:defRPr/>
            </a:lvl4pPr>
            <a:lvl5pPr marL="3047924" lvl="4" indent="-440256" algn="ctr">
              <a:spcBef>
                <a:spcPts val="0"/>
              </a:spcBef>
              <a:spcAft>
                <a:spcPts val="0"/>
              </a:spcAft>
              <a:buSzPts val="1600"/>
              <a:buChar char="○"/>
              <a:defRPr/>
            </a:lvl5pPr>
            <a:lvl6pPr marL="3657509" lvl="5" indent="-440256" algn="ctr">
              <a:spcBef>
                <a:spcPts val="0"/>
              </a:spcBef>
              <a:spcAft>
                <a:spcPts val="0"/>
              </a:spcAft>
              <a:buSzPts val="1600"/>
              <a:buChar char="■"/>
              <a:defRPr/>
            </a:lvl6pPr>
            <a:lvl7pPr marL="4267093" lvl="6" indent="-440256" algn="ctr">
              <a:spcBef>
                <a:spcPts val="0"/>
              </a:spcBef>
              <a:spcAft>
                <a:spcPts val="0"/>
              </a:spcAft>
              <a:buSzPts val="1600"/>
              <a:buChar char="●"/>
              <a:defRPr/>
            </a:lvl7pPr>
            <a:lvl8pPr marL="4876678" lvl="7" indent="-440256" algn="ctr">
              <a:spcBef>
                <a:spcPts val="0"/>
              </a:spcBef>
              <a:spcAft>
                <a:spcPts val="0"/>
              </a:spcAft>
              <a:buSzPts val="1600"/>
              <a:buChar char="○"/>
              <a:defRPr/>
            </a:lvl8pPr>
            <a:lvl9pPr marL="5486263" lvl="8" indent="-440256" algn="ctr">
              <a:spcBef>
                <a:spcPts val="0"/>
              </a:spcBef>
              <a:spcAft>
                <a:spcPts val="0"/>
              </a:spcAft>
              <a:buSzPts val="1600"/>
              <a:buChar char="■"/>
              <a:defRPr/>
            </a:lvl9pPr>
          </a:lstStyle>
          <a:p>
            <a:endParaRPr/>
          </a:p>
        </p:txBody>
      </p:sp>
      <p:sp>
        <p:nvSpPr>
          <p:cNvPr id="168" name="Google Shape;168;p11"/>
          <p:cNvSpPr/>
          <p:nvPr/>
        </p:nvSpPr>
        <p:spPr>
          <a:xfrm>
            <a:off x="8865277" y="4859132"/>
            <a:ext cx="1790100" cy="909261"/>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 name="Google Shape;169;p11"/>
          <p:cNvSpPr/>
          <p:nvPr/>
        </p:nvSpPr>
        <p:spPr>
          <a:xfrm>
            <a:off x="10154655" y="4657733"/>
            <a:ext cx="2037339" cy="103484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70" name="Google Shape;170;p11"/>
          <p:cNvGrpSpPr/>
          <p:nvPr/>
        </p:nvGrpSpPr>
        <p:grpSpPr>
          <a:xfrm>
            <a:off x="-331600" y="5576298"/>
            <a:ext cx="12854800" cy="1281716"/>
            <a:chOff x="-248700" y="4182223"/>
            <a:chExt cx="9641100" cy="961287"/>
          </a:xfrm>
        </p:grpSpPr>
        <p:grpSp>
          <p:nvGrpSpPr>
            <p:cNvPr id="171" name="Google Shape;171;p11"/>
            <p:cNvGrpSpPr/>
            <p:nvPr/>
          </p:nvGrpSpPr>
          <p:grpSpPr>
            <a:xfrm>
              <a:off x="-248629" y="4462202"/>
              <a:ext cx="9640980" cy="681308"/>
              <a:chOff x="131200" y="4480088"/>
              <a:chExt cx="8881603" cy="627644"/>
            </a:xfrm>
          </p:grpSpPr>
          <p:sp>
            <p:nvSpPr>
              <p:cNvPr id="172" name="Google Shape;172;p11"/>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 name="Google Shape;173;p11"/>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 name="Google Shape;174;p11"/>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75" name="Google Shape;175;p11"/>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76" name="Google Shape;176;p11"/>
          <p:cNvGrpSpPr/>
          <p:nvPr/>
        </p:nvGrpSpPr>
        <p:grpSpPr>
          <a:xfrm flipH="1">
            <a:off x="9517380" y="4859136"/>
            <a:ext cx="1799659" cy="909273"/>
            <a:chOff x="1866724" y="1193292"/>
            <a:chExt cx="6154785" cy="3109690"/>
          </a:xfrm>
        </p:grpSpPr>
        <p:sp>
          <p:nvSpPr>
            <p:cNvPr id="177" name="Google Shape;177;p11"/>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 name="Google Shape;178;p11"/>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79" name="Google Shape;179;p11"/>
          <p:cNvSpPr/>
          <p:nvPr/>
        </p:nvSpPr>
        <p:spPr>
          <a:xfrm flipH="1">
            <a:off x="10154601" y="169092"/>
            <a:ext cx="2274137" cy="627595"/>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 name="Google Shape;180;p11"/>
          <p:cNvSpPr/>
          <p:nvPr/>
        </p:nvSpPr>
        <p:spPr>
          <a:xfrm flipH="1">
            <a:off x="413234" y="796667"/>
            <a:ext cx="1996345" cy="55093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7557889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203"/>
        <p:cNvGrpSpPr/>
        <p:nvPr/>
      </p:nvGrpSpPr>
      <p:grpSpPr>
        <a:xfrm>
          <a:off x="0" y="0"/>
          <a:ext cx="0" cy="0"/>
          <a:chOff x="0" y="0"/>
          <a:chExt cx="0" cy="0"/>
        </a:xfrm>
      </p:grpSpPr>
      <p:sp>
        <p:nvSpPr>
          <p:cNvPr id="204" name="Google Shape;204;p14"/>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5" name="Google Shape;205;p14"/>
          <p:cNvSpPr txBox="1">
            <a:spLocks noGrp="1"/>
          </p:cNvSpPr>
          <p:nvPr>
            <p:ph type="title" idx="2"/>
          </p:nvPr>
        </p:nvSpPr>
        <p:spPr>
          <a:xfrm>
            <a:off x="992967" y="2644000"/>
            <a:ext cx="2718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06" name="Google Shape;206;p14"/>
          <p:cNvSpPr txBox="1">
            <a:spLocks noGrp="1"/>
          </p:cNvSpPr>
          <p:nvPr>
            <p:ph type="subTitle" idx="1"/>
          </p:nvPr>
        </p:nvSpPr>
        <p:spPr>
          <a:xfrm>
            <a:off x="992967" y="3179200"/>
            <a:ext cx="2718400" cy="103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07" name="Google Shape;207;p14"/>
          <p:cNvSpPr txBox="1">
            <a:spLocks noGrp="1"/>
          </p:cNvSpPr>
          <p:nvPr>
            <p:ph type="title" idx="3"/>
          </p:nvPr>
        </p:nvSpPr>
        <p:spPr>
          <a:xfrm>
            <a:off x="8480236" y="2644000"/>
            <a:ext cx="2718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08" name="Google Shape;208;p14"/>
          <p:cNvSpPr txBox="1">
            <a:spLocks noGrp="1"/>
          </p:cNvSpPr>
          <p:nvPr>
            <p:ph type="subTitle" idx="4"/>
          </p:nvPr>
        </p:nvSpPr>
        <p:spPr>
          <a:xfrm>
            <a:off x="8480236" y="3179201"/>
            <a:ext cx="2718400" cy="103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209" name="Google Shape;209;p14"/>
          <p:cNvGrpSpPr/>
          <p:nvPr/>
        </p:nvGrpSpPr>
        <p:grpSpPr>
          <a:xfrm>
            <a:off x="-331600" y="5576298"/>
            <a:ext cx="12854800" cy="1281716"/>
            <a:chOff x="-248700" y="4182223"/>
            <a:chExt cx="9641100" cy="961287"/>
          </a:xfrm>
        </p:grpSpPr>
        <p:grpSp>
          <p:nvGrpSpPr>
            <p:cNvPr id="210" name="Google Shape;210;p14"/>
            <p:cNvGrpSpPr/>
            <p:nvPr/>
          </p:nvGrpSpPr>
          <p:grpSpPr>
            <a:xfrm>
              <a:off x="-248629" y="4462202"/>
              <a:ext cx="9640980" cy="681308"/>
              <a:chOff x="131200" y="4480088"/>
              <a:chExt cx="8881603" cy="627644"/>
            </a:xfrm>
          </p:grpSpPr>
          <p:sp>
            <p:nvSpPr>
              <p:cNvPr id="211" name="Google Shape;211;p14"/>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2" name="Google Shape;212;p14"/>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3" name="Google Shape;213;p14"/>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14" name="Google Shape;214;p14"/>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15" name="Google Shape;215;p14"/>
          <p:cNvSpPr/>
          <p:nvPr/>
        </p:nvSpPr>
        <p:spPr>
          <a:xfrm>
            <a:off x="6513934" y="93931"/>
            <a:ext cx="2879257" cy="794589"/>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6" name="Google Shape;216;p14"/>
          <p:cNvSpPr/>
          <p:nvPr/>
        </p:nvSpPr>
        <p:spPr>
          <a:xfrm>
            <a:off x="88938" y="1940931"/>
            <a:ext cx="1724057" cy="475789"/>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7" name="Google Shape;217;p14"/>
          <p:cNvSpPr/>
          <p:nvPr/>
        </p:nvSpPr>
        <p:spPr>
          <a:xfrm>
            <a:off x="11043154" y="2037347"/>
            <a:ext cx="1724057" cy="475789"/>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2372666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218"/>
        <p:cNvGrpSpPr/>
        <p:nvPr/>
      </p:nvGrpSpPr>
      <p:grpSpPr>
        <a:xfrm>
          <a:off x="0" y="0"/>
          <a:ext cx="0" cy="0"/>
          <a:chOff x="0" y="0"/>
          <a:chExt cx="0" cy="0"/>
        </a:xfrm>
      </p:grpSpPr>
      <p:sp>
        <p:nvSpPr>
          <p:cNvPr id="219" name="Google Shape;219;p15"/>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0" name="Google Shape;220;p15"/>
          <p:cNvSpPr txBox="1">
            <a:spLocks noGrp="1"/>
          </p:cNvSpPr>
          <p:nvPr>
            <p:ph type="title" idx="2"/>
          </p:nvPr>
        </p:nvSpPr>
        <p:spPr>
          <a:xfrm>
            <a:off x="2918000" y="1700267"/>
            <a:ext cx="534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21" name="Google Shape;221;p15"/>
          <p:cNvSpPr txBox="1">
            <a:spLocks noGrp="1"/>
          </p:cNvSpPr>
          <p:nvPr>
            <p:ph type="subTitle" idx="1"/>
          </p:nvPr>
        </p:nvSpPr>
        <p:spPr>
          <a:xfrm>
            <a:off x="2918000" y="2235468"/>
            <a:ext cx="5340000" cy="1034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22" name="Google Shape;222;p15"/>
          <p:cNvSpPr txBox="1">
            <a:spLocks noGrp="1"/>
          </p:cNvSpPr>
          <p:nvPr>
            <p:ph type="title" idx="3"/>
          </p:nvPr>
        </p:nvSpPr>
        <p:spPr>
          <a:xfrm>
            <a:off x="3934000" y="3434467"/>
            <a:ext cx="5340000" cy="76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sz="3200"/>
            </a:lvl1pPr>
            <a:lvl2pPr lvl="1" algn="r" rtl="0">
              <a:spcBef>
                <a:spcPts val="0"/>
              </a:spcBef>
              <a:spcAft>
                <a:spcPts val="0"/>
              </a:spcAft>
              <a:buSzPts val="2800"/>
              <a:buNone/>
              <a:defRPr>
                <a:latin typeface="Antic"/>
                <a:ea typeface="Antic"/>
                <a:cs typeface="Antic"/>
                <a:sym typeface="Antic"/>
              </a:defRPr>
            </a:lvl2pPr>
            <a:lvl3pPr lvl="2" algn="r" rtl="0">
              <a:spcBef>
                <a:spcPts val="0"/>
              </a:spcBef>
              <a:spcAft>
                <a:spcPts val="0"/>
              </a:spcAft>
              <a:buSzPts val="2800"/>
              <a:buNone/>
              <a:defRPr>
                <a:latin typeface="Antic"/>
                <a:ea typeface="Antic"/>
                <a:cs typeface="Antic"/>
                <a:sym typeface="Antic"/>
              </a:defRPr>
            </a:lvl3pPr>
            <a:lvl4pPr lvl="3" algn="r" rtl="0">
              <a:spcBef>
                <a:spcPts val="0"/>
              </a:spcBef>
              <a:spcAft>
                <a:spcPts val="0"/>
              </a:spcAft>
              <a:buSzPts val="2800"/>
              <a:buNone/>
              <a:defRPr>
                <a:latin typeface="Antic"/>
                <a:ea typeface="Antic"/>
                <a:cs typeface="Antic"/>
                <a:sym typeface="Antic"/>
              </a:defRPr>
            </a:lvl4pPr>
            <a:lvl5pPr lvl="4" algn="r" rtl="0">
              <a:spcBef>
                <a:spcPts val="0"/>
              </a:spcBef>
              <a:spcAft>
                <a:spcPts val="0"/>
              </a:spcAft>
              <a:buSzPts val="2800"/>
              <a:buNone/>
              <a:defRPr>
                <a:latin typeface="Antic"/>
                <a:ea typeface="Antic"/>
                <a:cs typeface="Antic"/>
                <a:sym typeface="Antic"/>
              </a:defRPr>
            </a:lvl5pPr>
            <a:lvl6pPr lvl="5" algn="r" rtl="0">
              <a:spcBef>
                <a:spcPts val="0"/>
              </a:spcBef>
              <a:spcAft>
                <a:spcPts val="0"/>
              </a:spcAft>
              <a:buSzPts val="2800"/>
              <a:buNone/>
              <a:defRPr>
                <a:latin typeface="Antic"/>
                <a:ea typeface="Antic"/>
                <a:cs typeface="Antic"/>
                <a:sym typeface="Antic"/>
              </a:defRPr>
            </a:lvl6pPr>
            <a:lvl7pPr lvl="6" algn="r" rtl="0">
              <a:spcBef>
                <a:spcPts val="0"/>
              </a:spcBef>
              <a:spcAft>
                <a:spcPts val="0"/>
              </a:spcAft>
              <a:buSzPts val="2800"/>
              <a:buNone/>
              <a:defRPr>
                <a:latin typeface="Antic"/>
                <a:ea typeface="Antic"/>
                <a:cs typeface="Antic"/>
                <a:sym typeface="Antic"/>
              </a:defRPr>
            </a:lvl7pPr>
            <a:lvl8pPr lvl="7" algn="r" rtl="0">
              <a:spcBef>
                <a:spcPts val="0"/>
              </a:spcBef>
              <a:spcAft>
                <a:spcPts val="0"/>
              </a:spcAft>
              <a:buSzPts val="2800"/>
              <a:buNone/>
              <a:defRPr>
                <a:latin typeface="Antic"/>
                <a:ea typeface="Antic"/>
                <a:cs typeface="Antic"/>
                <a:sym typeface="Antic"/>
              </a:defRPr>
            </a:lvl8pPr>
            <a:lvl9pPr lvl="8" algn="r" rtl="0">
              <a:spcBef>
                <a:spcPts val="0"/>
              </a:spcBef>
              <a:spcAft>
                <a:spcPts val="0"/>
              </a:spcAft>
              <a:buSzPts val="2800"/>
              <a:buNone/>
              <a:defRPr>
                <a:latin typeface="Antic"/>
                <a:ea typeface="Antic"/>
                <a:cs typeface="Antic"/>
                <a:sym typeface="Antic"/>
              </a:defRPr>
            </a:lvl9pPr>
          </a:lstStyle>
          <a:p>
            <a:endParaRPr/>
          </a:p>
        </p:txBody>
      </p:sp>
      <p:sp>
        <p:nvSpPr>
          <p:cNvPr id="223" name="Google Shape;223;p15"/>
          <p:cNvSpPr txBox="1">
            <a:spLocks noGrp="1"/>
          </p:cNvSpPr>
          <p:nvPr>
            <p:ph type="subTitle" idx="4"/>
          </p:nvPr>
        </p:nvSpPr>
        <p:spPr>
          <a:xfrm>
            <a:off x="3934000" y="3969667"/>
            <a:ext cx="5340000" cy="1034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algn="r" rtl="0">
              <a:spcBef>
                <a:spcPts val="0"/>
              </a:spcBef>
              <a:spcAft>
                <a:spcPts val="0"/>
              </a:spcAft>
              <a:buSzPts val="1600"/>
              <a:buNone/>
              <a:defRPr/>
            </a:lvl2pPr>
            <a:lvl3pPr lvl="2" algn="r" rtl="0">
              <a:spcBef>
                <a:spcPts val="0"/>
              </a:spcBef>
              <a:spcAft>
                <a:spcPts val="0"/>
              </a:spcAft>
              <a:buSzPts val="1600"/>
              <a:buNone/>
              <a:defRPr/>
            </a:lvl3pPr>
            <a:lvl4pPr lvl="3" algn="r" rtl="0">
              <a:spcBef>
                <a:spcPts val="0"/>
              </a:spcBef>
              <a:spcAft>
                <a:spcPts val="0"/>
              </a:spcAft>
              <a:buSzPts val="1600"/>
              <a:buNone/>
              <a:defRPr/>
            </a:lvl4pPr>
            <a:lvl5pPr lvl="4" algn="r" rtl="0">
              <a:spcBef>
                <a:spcPts val="0"/>
              </a:spcBef>
              <a:spcAft>
                <a:spcPts val="0"/>
              </a:spcAft>
              <a:buSzPts val="1600"/>
              <a:buNone/>
              <a:defRPr/>
            </a:lvl5pPr>
            <a:lvl6pPr lvl="5" algn="r" rtl="0">
              <a:spcBef>
                <a:spcPts val="0"/>
              </a:spcBef>
              <a:spcAft>
                <a:spcPts val="0"/>
              </a:spcAft>
              <a:buSzPts val="1600"/>
              <a:buNone/>
              <a:defRPr/>
            </a:lvl6pPr>
            <a:lvl7pPr lvl="6" algn="r" rtl="0">
              <a:spcBef>
                <a:spcPts val="0"/>
              </a:spcBef>
              <a:spcAft>
                <a:spcPts val="0"/>
              </a:spcAft>
              <a:buSzPts val="1600"/>
              <a:buNone/>
              <a:defRPr/>
            </a:lvl7pPr>
            <a:lvl8pPr lvl="7" algn="r" rtl="0">
              <a:spcBef>
                <a:spcPts val="0"/>
              </a:spcBef>
              <a:spcAft>
                <a:spcPts val="0"/>
              </a:spcAft>
              <a:buSzPts val="1600"/>
              <a:buNone/>
              <a:defRPr/>
            </a:lvl8pPr>
            <a:lvl9pPr lvl="8" algn="r" rtl="0">
              <a:spcBef>
                <a:spcPts val="0"/>
              </a:spcBef>
              <a:spcAft>
                <a:spcPts val="0"/>
              </a:spcAft>
              <a:buSzPts val="1600"/>
              <a:buNone/>
              <a:defRPr/>
            </a:lvl9pPr>
          </a:lstStyle>
          <a:p>
            <a:endParaRPr/>
          </a:p>
        </p:txBody>
      </p:sp>
      <p:sp>
        <p:nvSpPr>
          <p:cNvPr id="224" name="Google Shape;224;p15"/>
          <p:cNvSpPr/>
          <p:nvPr/>
        </p:nvSpPr>
        <p:spPr>
          <a:xfrm flipH="1">
            <a:off x="9119949" y="1001668"/>
            <a:ext cx="3256121" cy="898593"/>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5" name="Google Shape;225;p15"/>
          <p:cNvSpPr/>
          <p:nvPr/>
        </p:nvSpPr>
        <p:spPr>
          <a:xfrm flipH="1">
            <a:off x="386598" y="3209781"/>
            <a:ext cx="1588399" cy="43844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226" name="Google Shape;226;p15"/>
          <p:cNvGrpSpPr/>
          <p:nvPr/>
        </p:nvGrpSpPr>
        <p:grpSpPr>
          <a:xfrm>
            <a:off x="-331600" y="5576298"/>
            <a:ext cx="12854800" cy="1281716"/>
            <a:chOff x="-248700" y="4182223"/>
            <a:chExt cx="9641100" cy="961287"/>
          </a:xfrm>
        </p:grpSpPr>
        <p:grpSp>
          <p:nvGrpSpPr>
            <p:cNvPr id="227" name="Google Shape;227;p15"/>
            <p:cNvGrpSpPr/>
            <p:nvPr/>
          </p:nvGrpSpPr>
          <p:grpSpPr>
            <a:xfrm>
              <a:off x="-248629" y="4462202"/>
              <a:ext cx="9640980" cy="681308"/>
              <a:chOff x="131200" y="4480088"/>
              <a:chExt cx="8881603" cy="627644"/>
            </a:xfrm>
          </p:grpSpPr>
          <p:sp>
            <p:nvSpPr>
              <p:cNvPr id="228" name="Google Shape;228;p15"/>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9" name="Google Shape;229;p15"/>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0" name="Google Shape;230;p15"/>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31" name="Google Shape;231;p15"/>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32" name="Google Shape;232;p15"/>
          <p:cNvGrpSpPr/>
          <p:nvPr/>
        </p:nvGrpSpPr>
        <p:grpSpPr>
          <a:xfrm>
            <a:off x="642610" y="4954622"/>
            <a:ext cx="1807865" cy="913420"/>
            <a:chOff x="1866724" y="1193292"/>
            <a:chExt cx="6154785" cy="3109690"/>
          </a:xfrm>
        </p:grpSpPr>
        <p:sp>
          <p:nvSpPr>
            <p:cNvPr id="233" name="Google Shape;233;p15"/>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4" name="Google Shape;234;p15"/>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42843716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7" name="Google Shape;237;p16"/>
          <p:cNvSpPr txBox="1">
            <a:spLocks noGrp="1"/>
          </p:cNvSpPr>
          <p:nvPr>
            <p:ph type="title" idx="2"/>
          </p:nvPr>
        </p:nvSpPr>
        <p:spPr>
          <a:xfrm>
            <a:off x="1311633" y="2918095"/>
            <a:ext cx="292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38" name="Google Shape;238;p16"/>
          <p:cNvSpPr txBox="1">
            <a:spLocks noGrp="1"/>
          </p:cNvSpPr>
          <p:nvPr>
            <p:ph type="subTitle" idx="1"/>
          </p:nvPr>
        </p:nvSpPr>
        <p:spPr>
          <a:xfrm>
            <a:off x="1311633" y="3453300"/>
            <a:ext cx="2921200" cy="130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39" name="Google Shape;239;p16"/>
          <p:cNvSpPr txBox="1">
            <a:spLocks noGrp="1"/>
          </p:cNvSpPr>
          <p:nvPr>
            <p:ph type="title" idx="3"/>
          </p:nvPr>
        </p:nvSpPr>
        <p:spPr>
          <a:xfrm>
            <a:off x="4635367" y="2918095"/>
            <a:ext cx="292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40" name="Google Shape;240;p16"/>
          <p:cNvSpPr txBox="1">
            <a:spLocks noGrp="1"/>
          </p:cNvSpPr>
          <p:nvPr>
            <p:ph type="subTitle" idx="4"/>
          </p:nvPr>
        </p:nvSpPr>
        <p:spPr>
          <a:xfrm>
            <a:off x="4635367" y="3453300"/>
            <a:ext cx="2921200" cy="130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41" name="Google Shape;241;p16"/>
          <p:cNvSpPr txBox="1">
            <a:spLocks noGrp="1"/>
          </p:cNvSpPr>
          <p:nvPr>
            <p:ph type="title" idx="5"/>
          </p:nvPr>
        </p:nvSpPr>
        <p:spPr>
          <a:xfrm>
            <a:off x="7959100" y="2918095"/>
            <a:ext cx="292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42" name="Google Shape;242;p16"/>
          <p:cNvSpPr txBox="1">
            <a:spLocks noGrp="1"/>
          </p:cNvSpPr>
          <p:nvPr>
            <p:ph type="subTitle" idx="6"/>
          </p:nvPr>
        </p:nvSpPr>
        <p:spPr>
          <a:xfrm>
            <a:off x="7959100" y="3453300"/>
            <a:ext cx="2921200" cy="130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43" name="Google Shape;243;p16"/>
          <p:cNvSpPr/>
          <p:nvPr/>
        </p:nvSpPr>
        <p:spPr>
          <a:xfrm flipH="1">
            <a:off x="10786623" y="2195286"/>
            <a:ext cx="1977243" cy="54566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244" name="Google Shape;244;p16"/>
          <p:cNvGrpSpPr/>
          <p:nvPr/>
        </p:nvGrpSpPr>
        <p:grpSpPr>
          <a:xfrm>
            <a:off x="-766298" y="4718046"/>
            <a:ext cx="3577477" cy="1411097"/>
            <a:chOff x="4432311" y="2548350"/>
            <a:chExt cx="4488305" cy="1770363"/>
          </a:xfrm>
        </p:grpSpPr>
        <p:sp>
          <p:nvSpPr>
            <p:cNvPr id="245" name="Google Shape;245;p16"/>
            <p:cNvSpPr/>
            <p:nvPr/>
          </p:nvSpPr>
          <p:spPr>
            <a:xfrm>
              <a:off x="5423050" y="2548350"/>
              <a:ext cx="3497566" cy="177036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6" name="Google Shape;246;p16"/>
            <p:cNvSpPr/>
            <p:nvPr/>
          </p:nvSpPr>
          <p:spPr>
            <a:xfrm>
              <a:off x="4432311" y="3244811"/>
              <a:ext cx="2124006" cy="1073897"/>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47" name="Google Shape;247;p16"/>
          <p:cNvGrpSpPr/>
          <p:nvPr/>
        </p:nvGrpSpPr>
        <p:grpSpPr>
          <a:xfrm>
            <a:off x="-331600" y="5576298"/>
            <a:ext cx="12854800" cy="1281716"/>
            <a:chOff x="-248700" y="4182223"/>
            <a:chExt cx="9641100" cy="961287"/>
          </a:xfrm>
        </p:grpSpPr>
        <p:grpSp>
          <p:nvGrpSpPr>
            <p:cNvPr id="248" name="Google Shape;248;p16"/>
            <p:cNvGrpSpPr/>
            <p:nvPr/>
          </p:nvGrpSpPr>
          <p:grpSpPr>
            <a:xfrm>
              <a:off x="-248629" y="4462202"/>
              <a:ext cx="9640980" cy="681308"/>
              <a:chOff x="131200" y="4480088"/>
              <a:chExt cx="8881603" cy="627644"/>
            </a:xfrm>
          </p:grpSpPr>
          <p:sp>
            <p:nvSpPr>
              <p:cNvPr id="249" name="Google Shape;249;p16"/>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0" name="Google Shape;250;p16"/>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 name="Google Shape;251;p16"/>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52" name="Google Shape;252;p16"/>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53" name="Google Shape;253;p16"/>
          <p:cNvGrpSpPr/>
          <p:nvPr/>
        </p:nvGrpSpPr>
        <p:grpSpPr>
          <a:xfrm flipH="1">
            <a:off x="4966175" y="5041717"/>
            <a:ext cx="1511615" cy="763740"/>
            <a:chOff x="1866724" y="1193292"/>
            <a:chExt cx="6154785" cy="3109690"/>
          </a:xfrm>
        </p:grpSpPr>
        <p:sp>
          <p:nvSpPr>
            <p:cNvPr id="254" name="Google Shape;254;p16"/>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5" name="Google Shape;255;p16"/>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56" name="Google Shape;256;p16"/>
          <p:cNvGrpSpPr/>
          <p:nvPr/>
        </p:nvGrpSpPr>
        <p:grpSpPr>
          <a:xfrm>
            <a:off x="3662075" y="5220617"/>
            <a:ext cx="1511615" cy="763740"/>
            <a:chOff x="1866724" y="1193292"/>
            <a:chExt cx="6154785" cy="3109690"/>
          </a:xfrm>
        </p:grpSpPr>
        <p:sp>
          <p:nvSpPr>
            <p:cNvPr id="257" name="Google Shape;257;p16"/>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8" name="Google Shape;258;p16"/>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9481274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80"/>
        <p:cNvGrpSpPr/>
        <p:nvPr/>
      </p:nvGrpSpPr>
      <p:grpSpPr>
        <a:xfrm>
          <a:off x="0" y="0"/>
          <a:ext cx="0" cy="0"/>
          <a:chOff x="0" y="0"/>
          <a:chExt cx="0" cy="0"/>
        </a:xfrm>
      </p:grpSpPr>
      <p:sp>
        <p:nvSpPr>
          <p:cNvPr id="281" name="Google Shape;281;p18"/>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2" name="Google Shape;282;p18"/>
          <p:cNvSpPr txBox="1">
            <a:spLocks noGrp="1"/>
          </p:cNvSpPr>
          <p:nvPr>
            <p:ph type="title" idx="2"/>
          </p:nvPr>
        </p:nvSpPr>
        <p:spPr>
          <a:xfrm>
            <a:off x="1228733" y="1944667"/>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83" name="Google Shape;283;p18"/>
          <p:cNvSpPr txBox="1">
            <a:spLocks noGrp="1"/>
          </p:cNvSpPr>
          <p:nvPr>
            <p:ph type="subTitle" idx="1"/>
          </p:nvPr>
        </p:nvSpPr>
        <p:spPr>
          <a:xfrm>
            <a:off x="1228733" y="2479867"/>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84" name="Google Shape;284;p18"/>
          <p:cNvSpPr txBox="1">
            <a:spLocks noGrp="1"/>
          </p:cNvSpPr>
          <p:nvPr>
            <p:ph type="title" idx="3"/>
          </p:nvPr>
        </p:nvSpPr>
        <p:spPr>
          <a:xfrm>
            <a:off x="4610064" y="1944667"/>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85" name="Google Shape;285;p18"/>
          <p:cNvSpPr txBox="1">
            <a:spLocks noGrp="1"/>
          </p:cNvSpPr>
          <p:nvPr>
            <p:ph type="subTitle" idx="4"/>
          </p:nvPr>
        </p:nvSpPr>
        <p:spPr>
          <a:xfrm>
            <a:off x="4610065" y="2479867"/>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86" name="Google Shape;286;p18"/>
          <p:cNvSpPr txBox="1">
            <a:spLocks noGrp="1"/>
          </p:cNvSpPr>
          <p:nvPr>
            <p:ph type="title" idx="5"/>
          </p:nvPr>
        </p:nvSpPr>
        <p:spPr>
          <a:xfrm>
            <a:off x="1228733" y="3802499"/>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87" name="Google Shape;287;p18"/>
          <p:cNvSpPr txBox="1">
            <a:spLocks noGrp="1"/>
          </p:cNvSpPr>
          <p:nvPr>
            <p:ph type="subTitle" idx="6"/>
          </p:nvPr>
        </p:nvSpPr>
        <p:spPr>
          <a:xfrm>
            <a:off x="1228733" y="4337700"/>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88" name="Google Shape;288;p18"/>
          <p:cNvSpPr txBox="1">
            <a:spLocks noGrp="1"/>
          </p:cNvSpPr>
          <p:nvPr>
            <p:ph type="title" idx="7"/>
          </p:nvPr>
        </p:nvSpPr>
        <p:spPr>
          <a:xfrm>
            <a:off x="4610064" y="3802499"/>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89" name="Google Shape;289;p18"/>
          <p:cNvSpPr txBox="1">
            <a:spLocks noGrp="1"/>
          </p:cNvSpPr>
          <p:nvPr>
            <p:ph type="subTitle" idx="8"/>
          </p:nvPr>
        </p:nvSpPr>
        <p:spPr>
          <a:xfrm>
            <a:off x="4610065" y="4337700"/>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90" name="Google Shape;290;p18"/>
          <p:cNvSpPr txBox="1">
            <a:spLocks noGrp="1"/>
          </p:cNvSpPr>
          <p:nvPr>
            <p:ph type="title" idx="9"/>
          </p:nvPr>
        </p:nvSpPr>
        <p:spPr>
          <a:xfrm>
            <a:off x="7991395" y="1944667"/>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91" name="Google Shape;291;p18"/>
          <p:cNvSpPr txBox="1">
            <a:spLocks noGrp="1"/>
          </p:cNvSpPr>
          <p:nvPr>
            <p:ph type="subTitle" idx="13"/>
          </p:nvPr>
        </p:nvSpPr>
        <p:spPr>
          <a:xfrm>
            <a:off x="7991399" y="2479867"/>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92" name="Google Shape;292;p18"/>
          <p:cNvSpPr txBox="1">
            <a:spLocks noGrp="1"/>
          </p:cNvSpPr>
          <p:nvPr>
            <p:ph type="title" idx="14"/>
          </p:nvPr>
        </p:nvSpPr>
        <p:spPr>
          <a:xfrm>
            <a:off x="7991395" y="3802499"/>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93" name="Google Shape;293;p18"/>
          <p:cNvSpPr txBox="1">
            <a:spLocks noGrp="1"/>
          </p:cNvSpPr>
          <p:nvPr>
            <p:ph type="subTitle" idx="15"/>
          </p:nvPr>
        </p:nvSpPr>
        <p:spPr>
          <a:xfrm>
            <a:off x="7991399" y="4337700"/>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06" name="Google Shape;306;p18"/>
          <p:cNvSpPr/>
          <p:nvPr/>
        </p:nvSpPr>
        <p:spPr>
          <a:xfrm flipH="1">
            <a:off x="10908100" y="1263699"/>
            <a:ext cx="1850651" cy="510724"/>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7" name="Google Shape;307;p18"/>
          <p:cNvSpPr/>
          <p:nvPr/>
        </p:nvSpPr>
        <p:spPr>
          <a:xfrm flipH="1">
            <a:off x="-637436" y="2324948"/>
            <a:ext cx="1588399" cy="43844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4246221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308"/>
        <p:cNvGrpSpPr/>
        <p:nvPr/>
      </p:nvGrpSpPr>
      <p:grpSpPr>
        <a:xfrm>
          <a:off x="0" y="0"/>
          <a:ext cx="0" cy="0"/>
          <a:chOff x="0" y="0"/>
          <a:chExt cx="0" cy="0"/>
        </a:xfrm>
      </p:grpSpPr>
      <p:sp>
        <p:nvSpPr>
          <p:cNvPr id="309" name="Google Shape;309;p19"/>
          <p:cNvSpPr txBox="1">
            <a:spLocks noGrp="1"/>
          </p:cNvSpPr>
          <p:nvPr>
            <p:ph type="subTitle" idx="1"/>
          </p:nvPr>
        </p:nvSpPr>
        <p:spPr>
          <a:xfrm>
            <a:off x="1278833" y="3238867"/>
            <a:ext cx="30832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10" name="Google Shape;310;p19"/>
          <p:cNvSpPr txBox="1">
            <a:spLocks noGrp="1"/>
          </p:cNvSpPr>
          <p:nvPr>
            <p:ph type="title" hasCustomPrompt="1"/>
          </p:nvPr>
        </p:nvSpPr>
        <p:spPr>
          <a:xfrm>
            <a:off x="1278833" y="2216500"/>
            <a:ext cx="3083200" cy="103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11" name="Google Shape;311;p19"/>
          <p:cNvSpPr txBox="1">
            <a:spLocks noGrp="1"/>
          </p:cNvSpPr>
          <p:nvPr>
            <p:ph type="subTitle" idx="2"/>
          </p:nvPr>
        </p:nvSpPr>
        <p:spPr>
          <a:xfrm>
            <a:off x="4554313" y="3238867"/>
            <a:ext cx="30832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12" name="Google Shape;312;p19"/>
          <p:cNvSpPr txBox="1">
            <a:spLocks noGrp="1"/>
          </p:cNvSpPr>
          <p:nvPr>
            <p:ph type="title" idx="3" hasCustomPrompt="1"/>
          </p:nvPr>
        </p:nvSpPr>
        <p:spPr>
          <a:xfrm>
            <a:off x="4554313" y="2216500"/>
            <a:ext cx="3083200" cy="103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13" name="Google Shape;313;p19"/>
          <p:cNvSpPr txBox="1">
            <a:spLocks noGrp="1"/>
          </p:cNvSpPr>
          <p:nvPr>
            <p:ph type="subTitle" idx="4"/>
          </p:nvPr>
        </p:nvSpPr>
        <p:spPr>
          <a:xfrm>
            <a:off x="7829795" y="3238867"/>
            <a:ext cx="30832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14" name="Google Shape;314;p19"/>
          <p:cNvSpPr txBox="1">
            <a:spLocks noGrp="1"/>
          </p:cNvSpPr>
          <p:nvPr>
            <p:ph type="title" idx="5" hasCustomPrompt="1"/>
          </p:nvPr>
        </p:nvSpPr>
        <p:spPr>
          <a:xfrm>
            <a:off x="7829795" y="2216500"/>
            <a:ext cx="3083200" cy="103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315" name="Google Shape;315;p19"/>
          <p:cNvGrpSpPr/>
          <p:nvPr/>
        </p:nvGrpSpPr>
        <p:grpSpPr>
          <a:xfrm>
            <a:off x="-331600" y="5576298"/>
            <a:ext cx="12854800" cy="1281716"/>
            <a:chOff x="-248700" y="4182223"/>
            <a:chExt cx="9641100" cy="961287"/>
          </a:xfrm>
        </p:grpSpPr>
        <p:grpSp>
          <p:nvGrpSpPr>
            <p:cNvPr id="316" name="Google Shape;316;p19"/>
            <p:cNvGrpSpPr/>
            <p:nvPr/>
          </p:nvGrpSpPr>
          <p:grpSpPr>
            <a:xfrm>
              <a:off x="-248629" y="4462202"/>
              <a:ext cx="9640980" cy="681308"/>
              <a:chOff x="131200" y="4480088"/>
              <a:chExt cx="8881603" cy="627644"/>
            </a:xfrm>
          </p:grpSpPr>
          <p:sp>
            <p:nvSpPr>
              <p:cNvPr id="317" name="Google Shape;317;p19"/>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8" name="Google Shape;318;p19"/>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9" name="Google Shape;319;p19"/>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20" name="Google Shape;320;p19"/>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21" name="Google Shape;321;p19"/>
          <p:cNvSpPr/>
          <p:nvPr/>
        </p:nvSpPr>
        <p:spPr>
          <a:xfrm flipH="1">
            <a:off x="10047988" y="356102"/>
            <a:ext cx="1478643" cy="408061"/>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2" name="Google Shape;322;p19"/>
          <p:cNvSpPr/>
          <p:nvPr/>
        </p:nvSpPr>
        <p:spPr>
          <a:xfrm flipH="1">
            <a:off x="683734" y="168401"/>
            <a:ext cx="1996345" cy="55093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395095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323"/>
        <p:cNvGrpSpPr/>
        <p:nvPr/>
      </p:nvGrpSpPr>
      <p:grpSpPr>
        <a:xfrm>
          <a:off x="0" y="0"/>
          <a:ext cx="0" cy="0"/>
          <a:chOff x="0" y="0"/>
          <a:chExt cx="0" cy="0"/>
        </a:xfrm>
      </p:grpSpPr>
      <p:sp>
        <p:nvSpPr>
          <p:cNvPr id="324" name="Google Shape;324;p20"/>
          <p:cNvSpPr txBox="1">
            <a:spLocks noGrp="1"/>
          </p:cNvSpPr>
          <p:nvPr>
            <p:ph type="subTitle" idx="1"/>
          </p:nvPr>
        </p:nvSpPr>
        <p:spPr>
          <a:xfrm>
            <a:off x="2538817" y="3378100"/>
            <a:ext cx="3083200" cy="89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25" name="Google Shape;325;p20"/>
          <p:cNvSpPr txBox="1">
            <a:spLocks noGrp="1"/>
          </p:cNvSpPr>
          <p:nvPr>
            <p:ph type="title" hasCustomPrompt="1"/>
          </p:nvPr>
        </p:nvSpPr>
        <p:spPr>
          <a:xfrm>
            <a:off x="2538817" y="2355733"/>
            <a:ext cx="3083200" cy="103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26" name="Google Shape;326;p20"/>
          <p:cNvSpPr txBox="1">
            <a:spLocks noGrp="1"/>
          </p:cNvSpPr>
          <p:nvPr>
            <p:ph type="subTitle" idx="2"/>
          </p:nvPr>
        </p:nvSpPr>
        <p:spPr>
          <a:xfrm>
            <a:off x="6569989" y="2355733"/>
            <a:ext cx="3083200" cy="89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27" name="Google Shape;327;p20"/>
          <p:cNvSpPr txBox="1">
            <a:spLocks noGrp="1"/>
          </p:cNvSpPr>
          <p:nvPr>
            <p:ph type="title" idx="3" hasCustomPrompt="1"/>
          </p:nvPr>
        </p:nvSpPr>
        <p:spPr>
          <a:xfrm>
            <a:off x="6569997" y="1333367"/>
            <a:ext cx="3083200" cy="103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328" name="Google Shape;328;p20"/>
          <p:cNvGrpSpPr/>
          <p:nvPr/>
        </p:nvGrpSpPr>
        <p:grpSpPr>
          <a:xfrm>
            <a:off x="-331600" y="5576298"/>
            <a:ext cx="12854800" cy="1281716"/>
            <a:chOff x="-248700" y="4182223"/>
            <a:chExt cx="9641100" cy="961287"/>
          </a:xfrm>
        </p:grpSpPr>
        <p:grpSp>
          <p:nvGrpSpPr>
            <p:cNvPr id="329" name="Google Shape;329;p20"/>
            <p:cNvGrpSpPr/>
            <p:nvPr/>
          </p:nvGrpSpPr>
          <p:grpSpPr>
            <a:xfrm>
              <a:off x="-248629" y="4462202"/>
              <a:ext cx="9640980" cy="681308"/>
              <a:chOff x="131200" y="4480088"/>
              <a:chExt cx="8881603" cy="627644"/>
            </a:xfrm>
          </p:grpSpPr>
          <p:sp>
            <p:nvSpPr>
              <p:cNvPr id="330" name="Google Shape;330;p20"/>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1" name="Google Shape;331;p20"/>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2" name="Google Shape;332;p20"/>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33" name="Google Shape;333;p20"/>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34" name="Google Shape;334;p20"/>
          <p:cNvSpPr/>
          <p:nvPr/>
        </p:nvSpPr>
        <p:spPr>
          <a:xfrm flipH="1">
            <a:off x="413240" y="370902"/>
            <a:ext cx="3539093" cy="976685"/>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5" name="Google Shape;335;p20"/>
          <p:cNvSpPr/>
          <p:nvPr/>
        </p:nvSpPr>
        <p:spPr>
          <a:xfrm flipH="1">
            <a:off x="10103968" y="1907225"/>
            <a:ext cx="2274137" cy="627595"/>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0624291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336"/>
        <p:cNvGrpSpPr/>
        <p:nvPr/>
      </p:nvGrpSpPr>
      <p:grpSpPr>
        <a:xfrm>
          <a:off x="0" y="0"/>
          <a:ext cx="0" cy="0"/>
          <a:chOff x="0" y="0"/>
          <a:chExt cx="0" cy="0"/>
        </a:xfrm>
      </p:grpSpPr>
      <p:sp>
        <p:nvSpPr>
          <p:cNvPr id="337" name="Google Shape;337;p21"/>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38" name="Google Shape;338;p21"/>
          <p:cNvSpPr txBox="1">
            <a:spLocks noGrp="1"/>
          </p:cNvSpPr>
          <p:nvPr>
            <p:ph type="subTitle" idx="1"/>
          </p:nvPr>
        </p:nvSpPr>
        <p:spPr>
          <a:xfrm>
            <a:off x="1551433" y="2651600"/>
            <a:ext cx="3514000" cy="1554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39" name="Google Shape;339;p21"/>
          <p:cNvSpPr/>
          <p:nvPr/>
        </p:nvSpPr>
        <p:spPr>
          <a:xfrm flipH="1">
            <a:off x="6412534" y="91725"/>
            <a:ext cx="2274137" cy="627595"/>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0" name="Google Shape;340;p21"/>
          <p:cNvSpPr/>
          <p:nvPr/>
        </p:nvSpPr>
        <p:spPr>
          <a:xfrm flipH="1">
            <a:off x="8250668" y="932001"/>
            <a:ext cx="1996345" cy="55093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341" name="Google Shape;341;p21"/>
          <p:cNvGrpSpPr/>
          <p:nvPr/>
        </p:nvGrpSpPr>
        <p:grpSpPr>
          <a:xfrm>
            <a:off x="-331600" y="5576298"/>
            <a:ext cx="12854800" cy="1281716"/>
            <a:chOff x="-248700" y="4182223"/>
            <a:chExt cx="9641100" cy="961287"/>
          </a:xfrm>
        </p:grpSpPr>
        <p:grpSp>
          <p:nvGrpSpPr>
            <p:cNvPr id="342" name="Google Shape;342;p21"/>
            <p:cNvGrpSpPr/>
            <p:nvPr/>
          </p:nvGrpSpPr>
          <p:grpSpPr>
            <a:xfrm>
              <a:off x="-248629" y="4462202"/>
              <a:ext cx="9640980" cy="681308"/>
              <a:chOff x="131200" y="4480088"/>
              <a:chExt cx="8881603" cy="627644"/>
            </a:xfrm>
          </p:grpSpPr>
          <p:sp>
            <p:nvSpPr>
              <p:cNvPr id="343" name="Google Shape;343;p21"/>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4" name="Google Shape;344;p21"/>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5" name="Google Shape;345;p21"/>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46" name="Google Shape;346;p21"/>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820238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2024/12/2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extLst>
      <p:ext uri="{BB962C8B-B14F-4D97-AF65-F5344CB8AC3E}">
        <p14:creationId xmlns:p14="http://schemas.microsoft.com/office/powerpoint/2010/main" val="29832947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361"/>
        <p:cNvGrpSpPr/>
        <p:nvPr/>
      </p:nvGrpSpPr>
      <p:grpSpPr>
        <a:xfrm>
          <a:off x="0" y="0"/>
          <a:ext cx="0" cy="0"/>
          <a:chOff x="0" y="0"/>
          <a:chExt cx="0" cy="0"/>
        </a:xfrm>
      </p:grpSpPr>
      <p:sp>
        <p:nvSpPr>
          <p:cNvPr id="362" name="Google Shape;362;p23"/>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3" name="Google Shape;363;p23"/>
          <p:cNvSpPr txBox="1">
            <a:spLocks noGrp="1"/>
          </p:cNvSpPr>
          <p:nvPr>
            <p:ph type="subTitle" idx="1"/>
          </p:nvPr>
        </p:nvSpPr>
        <p:spPr>
          <a:xfrm>
            <a:off x="2687333" y="2685900"/>
            <a:ext cx="3414000" cy="1464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364" name="Google Shape;364;p23"/>
          <p:cNvGrpSpPr/>
          <p:nvPr/>
        </p:nvGrpSpPr>
        <p:grpSpPr>
          <a:xfrm>
            <a:off x="-496015" y="4642132"/>
            <a:ext cx="3814805" cy="1358817"/>
            <a:chOff x="6916014" y="3571573"/>
            <a:chExt cx="2861104" cy="1019113"/>
          </a:xfrm>
        </p:grpSpPr>
        <p:sp>
          <p:nvSpPr>
            <p:cNvPr id="365" name="Google Shape;365;p23"/>
            <p:cNvSpPr/>
            <p:nvPr/>
          </p:nvSpPr>
          <p:spPr>
            <a:xfrm flipH="1">
              <a:off x="7770747" y="3571573"/>
              <a:ext cx="2006371" cy="101911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6" name="Google Shape;366;p23"/>
            <p:cNvSpPr/>
            <p:nvPr/>
          </p:nvSpPr>
          <p:spPr>
            <a:xfrm flipH="1">
              <a:off x="6916014" y="3794765"/>
              <a:ext cx="1127554" cy="572728"/>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67" name="Google Shape;367;p23"/>
          <p:cNvGrpSpPr/>
          <p:nvPr/>
        </p:nvGrpSpPr>
        <p:grpSpPr>
          <a:xfrm>
            <a:off x="-331600" y="5576298"/>
            <a:ext cx="12854800" cy="1281716"/>
            <a:chOff x="-248700" y="4182223"/>
            <a:chExt cx="9641100" cy="961287"/>
          </a:xfrm>
        </p:grpSpPr>
        <p:grpSp>
          <p:nvGrpSpPr>
            <p:cNvPr id="368" name="Google Shape;368;p23"/>
            <p:cNvGrpSpPr/>
            <p:nvPr/>
          </p:nvGrpSpPr>
          <p:grpSpPr>
            <a:xfrm>
              <a:off x="-248629" y="4462202"/>
              <a:ext cx="9640980" cy="681308"/>
              <a:chOff x="131200" y="4480088"/>
              <a:chExt cx="8881603" cy="627644"/>
            </a:xfrm>
          </p:grpSpPr>
          <p:sp>
            <p:nvSpPr>
              <p:cNvPr id="369" name="Google Shape;369;p23"/>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0" name="Google Shape;370;p23"/>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1" name="Google Shape;371;p23"/>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72" name="Google Shape;372;p23"/>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73" name="Google Shape;373;p23"/>
          <p:cNvSpPr/>
          <p:nvPr/>
        </p:nvSpPr>
        <p:spPr>
          <a:xfrm flipH="1">
            <a:off x="312468" y="1879834"/>
            <a:ext cx="1996345" cy="55093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4" name="Google Shape;374;p23"/>
          <p:cNvSpPr/>
          <p:nvPr/>
        </p:nvSpPr>
        <p:spPr>
          <a:xfrm flipH="1">
            <a:off x="9675968" y="471359"/>
            <a:ext cx="2274137" cy="627595"/>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4208041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375"/>
        <p:cNvGrpSpPr/>
        <p:nvPr/>
      </p:nvGrpSpPr>
      <p:grpSpPr>
        <a:xfrm>
          <a:off x="0" y="0"/>
          <a:ext cx="0" cy="0"/>
          <a:chOff x="0" y="0"/>
          <a:chExt cx="0" cy="0"/>
        </a:xfrm>
      </p:grpSpPr>
      <p:grpSp>
        <p:nvGrpSpPr>
          <p:cNvPr id="376" name="Google Shape;376;p24"/>
          <p:cNvGrpSpPr/>
          <p:nvPr/>
        </p:nvGrpSpPr>
        <p:grpSpPr>
          <a:xfrm>
            <a:off x="2293535" y="4356296"/>
            <a:ext cx="3577477" cy="1411097"/>
            <a:chOff x="4432311" y="2548350"/>
            <a:chExt cx="4488305" cy="1770363"/>
          </a:xfrm>
        </p:grpSpPr>
        <p:sp>
          <p:nvSpPr>
            <p:cNvPr id="377" name="Google Shape;377;p24"/>
            <p:cNvSpPr/>
            <p:nvPr/>
          </p:nvSpPr>
          <p:spPr>
            <a:xfrm>
              <a:off x="5423050" y="2548350"/>
              <a:ext cx="3497566" cy="177036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8" name="Google Shape;378;p24"/>
            <p:cNvSpPr/>
            <p:nvPr/>
          </p:nvSpPr>
          <p:spPr>
            <a:xfrm>
              <a:off x="4432311" y="3244811"/>
              <a:ext cx="2124006" cy="1073897"/>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79" name="Google Shape;379;p24"/>
          <p:cNvGrpSpPr/>
          <p:nvPr/>
        </p:nvGrpSpPr>
        <p:grpSpPr>
          <a:xfrm>
            <a:off x="-331600" y="5576298"/>
            <a:ext cx="12854800" cy="1281716"/>
            <a:chOff x="-248700" y="4182223"/>
            <a:chExt cx="9641100" cy="961287"/>
          </a:xfrm>
        </p:grpSpPr>
        <p:grpSp>
          <p:nvGrpSpPr>
            <p:cNvPr id="380" name="Google Shape;380;p24"/>
            <p:cNvGrpSpPr/>
            <p:nvPr/>
          </p:nvGrpSpPr>
          <p:grpSpPr>
            <a:xfrm>
              <a:off x="-248629" y="4462202"/>
              <a:ext cx="9640980" cy="681308"/>
              <a:chOff x="131200" y="4480088"/>
              <a:chExt cx="8881603" cy="627644"/>
            </a:xfrm>
          </p:grpSpPr>
          <p:sp>
            <p:nvSpPr>
              <p:cNvPr id="381" name="Google Shape;381;p24"/>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2" name="Google Shape;382;p24"/>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3" name="Google Shape;383;p24"/>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84" name="Google Shape;384;p24"/>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85" name="Google Shape;385;p24"/>
          <p:cNvSpPr txBox="1">
            <a:spLocks noGrp="1"/>
          </p:cNvSpPr>
          <p:nvPr>
            <p:ph type="title"/>
          </p:nvPr>
        </p:nvSpPr>
        <p:spPr>
          <a:xfrm>
            <a:off x="3473767" y="719333"/>
            <a:ext cx="5244400" cy="2100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33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6" name="Google Shape;386;p24"/>
          <p:cNvSpPr txBox="1">
            <a:spLocks noGrp="1"/>
          </p:cNvSpPr>
          <p:nvPr>
            <p:ph type="subTitle" idx="1"/>
          </p:nvPr>
        </p:nvSpPr>
        <p:spPr>
          <a:xfrm>
            <a:off x="3713100" y="2819967"/>
            <a:ext cx="4766000" cy="130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387" name="Google Shape;387;p24"/>
          <p:cNvGrpSpPr/>
          <p:nvPr/>
        </p:nvGrpSpPr>
        <p:grpSpPr>
          <a:xfrm>
            <a:off x="351289" y="4506100"/>
            <a:ext cx="2755304" cy="1446819"/>
            <a:chOff x="2224701" y="1681903"/>
            <a:chExt cx="4137092" cy="2172400"/>
          </a:xfrm>
        </p:grpSpPr>
        <p:sp>
          <p:nvSpPr>
            <p:cNvPr id="388" name="Google Shape;388;p24"/>
            <p:cNvSpPr/>
            <p:nvPr/>
          </p:nvSpPr>
          <p:spPr>
            <a:xfrm>
              <a:off x="2224701" y="1759450"/>
              <a:ext cx="4137092" cy="2092477"/>
            </a:xfrm>
            <a:custGeom>
              <a:avLst/>
              <a:gdLst/>
              <a:ahLst/>
              <a:cxnLst/>
              <a:rect l="l" t="t" r="r" b="b"/>
              <a:pathLst>
                <a:path w="52208" h="26406" extrusionOk="0">
                  <a:moveTo>
                    <a:pt x="23486" y="1"/>
                  </a:moveTo>
                  <a:cubicBezTo>
                    <a:pt x="23417" y="1"/>
                    <a:pt x="23347" y="4"/>
                    <a:pt x="23278" y="12"/>
                  </a:cubicBezTo>
                  <a:cubicBezTo>
                    <a:pt x="22453" y="73"/>
                    <a:pt x="21567" y="103"/>
                    <a:pt x="20742" y="287"/>
                  </a:cubicBezTo>
                  <a:cubicBezTo>
                    <a:pt x="20468" y="337"/>
                    <a:pt x="20176" y="348"/>
                    <a:pt x="19878" y="348"/>
                  </a:cubicBezTo>
                  <a:cubicBezTo>
                    <a:pt x="19680" y="348"/>
                    <a:pt x="19479" y="343"/>
                    <a:pt x="19279" y="343"/>
                  </a:cubicBezTo>
                  <a:cubicBezTo>
                    <a:pt x="18879" y="343"/>
                    <a:pt x="18482" y="361"/>
                    <a:pt x="18115" y="470"/>
                  </a:cubicBezTo>
                  <a:cubicBezTo>
                    <a:pt x="17321" y="714"/>
                    <a:pt x="16680" y="1570"/>
                    <a:pt x="15916" y="1906"/>
                  </a:cubicBezTo>
                  <a:cubicBezTo>
                    <a:pt x="15122" y="2242"/>
                    <a:pt x="14236" y="2394"/>
                    <a:pt x="13502" y="2792"/>
                  </a:cubicBezTo>
                  <a:cubicBezTo>
                    <a:pt x="12739" y="3189"/>
                    <a:pt x="11731" y="3280"/>
                    <a:pt x="11028" y="3739"/>
                  </a:cubicBezTo>
                  <a:cubicBezTo>
                    <a:pt x="10325" y="4197"/>
                    <a:pt x="10295" y="5602"/>
                    <a:pt x="9653" y="6152"/>
                  </a:cubicBezTo>
                  <a:cubicBezTo>
                    <a:pt x="8981" y="6702"/>
                    <a:pt x="8187" y="7038"/>
                    <a:pt x="7576" y="7649"/>
                  </a:cubicBezTo>
                  <a:cubicBezTo>
                    <a:pt x="6996" y="8229"/>
                    <a:pt x="5988" y="8504"/>
                    <a:pt x="5468" y="9176"/>
                  </a:cubicBezTo>
                  <a:cubicBezTo>
                    <a:pt x="4918" y="9818"/>
                    <a:pt x="4918" y="10917"/>
                    <a:pt x="4460" y="11620"/>
                  </a:cubicBezTo>
                  <a:cubicBezTo>
                    <a:pt x="4002" y="12323"/>
                    <a:pt x="3024" y="12750"/>
                    <a:pt x="2627" y="13483"/>
                  </a:cubicBezTo>
                  <a:cubicBezTo>
                    <a:pt x="2230" y="14247"/>
                    <a:pt x="1741" y="14980"/>
                    <a:pt x="1436" y="15775"/>
                  </a:cubicBezTo>
                  <a:cubicBezTo>
                    <a:pt x="1100" y="16569"/>
                    <a:pt x="794" y="17394"/>
                    <a:pt x="519" y="18218"/>
                  </a:cubicBezTo>
                  <a:cubicBezTo>
                    <a:pt x="275" y="19043"/>
                    <a:pt x="336" y="19960"/>
                    <a:pt x="183" y="20785"/>
                  </a:cubicBezTo>
                  <a:cubicBezTo>
                    <a:pt x="0" y="21640"/>
                    <a:pt x="764" y="22556"/>
                    <a:pt x="672" y="23412"/>
                  </a:cubicBezTo>
                  <a:cubicBezTo>
                    <a:pt x="580" y="24267"/>
                    <a:pt x="31" y="24573"/>
                    <a:pt x="31" y="25458"/>
                  </a:cubicBezTo>
                  <a:cubicBezTo>
                    <a:pt x="1191" y="25856"/>
                    <a:pt x="1130" y="26405"/>
                    <a:pt x="2352" y="26405"/>
                  </a:cubicBezTo>
                  <a:cubicBezTo>
                    <a:pt x="3605" y="26405"/>
                    <a:pt x="3605" y="25611"/>
                    <a:pt x="4827" y="25611"/>
                  </a:cubicBezTo>
                  <a:cubicBezTo>
                    <a:pt x="6049" y="25611"/>
                    <a:pt x="6049" y="25367"/>
                    <a:pt x="7301" y="25367"/>
                  </a:cubicBezTo>
                  <a:cubicBezTo>
                    <a:pt x="8554" y="25367"/>
                    <a:pt x="8523" y="25489"/>
                    <a:pt x="9776" y="25489"/>
                  </a:cubicBezTo>
                  <a:cubicBezTo>
                    <a:pt x="10998" y="25489"/>
                    <a:pt x="10998" y="26253"/>
                    <a:pt x="12250" y="26253"/>
                  </a:cubicBezTo>
                  <a:cubicBezTo>
                    <a:pt x="13472" y="26253"/>
                    <a:pt x="13472" y="25794"/>
                    <a:pt x="14724" y="25794"/>
                  </a:cubicBezTo>
                  <a:cubicBezTo>
                    <a:pt x="15946" y="25794"/>
                    <a:pt x="15946" y="26253"/>
                    <a:pt x="17168" y="26253"/>
                  </a:cubicBezTo>
                  <a:cubicBezTo>
                    <a:pt x="18421" y="26253"/>
                    <a:pt x="18421" y="26405"/>
                    <a:pt x="19643" y="26405"/>
                  </a:cubicBezTo>
                  <a:cubicBezTo>
                    <a:pt x="20895" y="26405"/>
                    <a:pt x="20895" y="25642"/>
                    <a:pt x="22117" y="25642"/>
                  </a:cubicBezTo>
                  <a:cubicBezTo>
                    <a:pt x="23339" y="25642"/>
                    <a:pt x="23370" y="26375"/>
                    <a:pt x="24592" y="26375"/>
                  </a:cubicBezTo>
                  <a:cubicBezTo>
                    <a:pt x="25813" y="26375"/>
                    <a:pt x="25813" y="26253"/>
                    <a:pt x="27066" y="26253"/>
                  </a:cubicBezTo>
                  <a:cubicBezTo>
                    <a:pt x="28288" y="26253"/>
                    <a:pt x="28288" y="26222"/>
                    <a:pt x="29540" y="26222"/>
                  </a:cubicBezTo>
                  <a:cubicBezTo>
                    <a:pt x="30762" y="26222"/>
                    <a:pt x="30762" y="25886"/>
                    <a:pt x="32015" y="25886"/>
                  </a:cubicBezTo>
                  <a:cubicBezTo>
                    <a:pt x="33237" y="25886"/>
                    <a:pt x="33237" y="26375"/>
                    <a:pt x="34489" y="26375"/>
                  </a:cubicBezTo>
                  <a:cubicBezTo>
                    <a:pt x="35711" y="26375"/>
                    <a:pt x="35711" y="25458"/>
                    <a:pt x="36933" y="25458"/>
                  </a:cubicBezTo>
                  <a:cubicBezTo>
                    <a:pt x="38186" y="25458"/>
                    <a:pt x="38186" y="26008"/>
                    <a:pt x="39408" y="26008"/>
                  </a:cubicBezTo>
                  <a:cubicBezTo>
                    <a:pt x="40660" y="26008"/>
                    <a:pt x="40660" y="26161"/>
                    <a:pt x="41882" y="26161"/>
                  </a:cubicBezTo>
                  <a:cubicBezTo>
                    <a:pt x="43134" y="26161"/>
                    <a:pt x="43134" y="25764"/>
                    <a:pt x="44356" y="25764"/>
                  </a:cubicBezTo>
                  <a:cubicBezTo>
                    <a:pt x="45609" y="25764"/>
                    <a:pt x="45609" y="26039"/>
                    <a:pt x="46831" y="26039"/>
                  </a:cubicBezTo>
                  <a:cubicBezTo>
                    <a:pt x="47785" y="26039"/>
                    <a:pt x="48012" y="25897"/>
                    <a:pt x="48607" y="25897"/>
                  </a:cubicBezTo>
                  <a:cubicBezTo>
                    <a:pt x="48793" y="25897"/>
                    <a:pt x="49014" y="25911"/>
                    <a:pt x="49305" y="25947"/>
                  </a:cubicBezTo>
                  <a:cubicBezTo>
                    <a:pt x="50065" y="26042"/>
                    <a:pt x="50400" y="26196"/>
                    <a:pt x="50831" y="26196"/>
                  </a:cubicBezTo>
                  <a:cubicBezTo>
                    <a:pt x="51093" y="26196"/>
                    <a:pt x="51390" y="26139"/>
                    <a:pt x="51841" y="25978"/>
                  </a:cubicBezTo>
                  <a:cubicBezTo>
                    <a:pt x="51841" y="25122"/>
                    <a:pt x="52207" y="24114"/>
                    <a:pt x="52146" y="23320"/>
                  </a:cubicBezTo>
                  <a:cubicBezTo>
                    <a:pt x="52055" y="22495"/>
                    <a:pt x="51749" y="21609"/>
                    <a:pt x="51566" y="20785"/>
                  </a:cubicBezTo>
                  <a:cubicBezTo>
                    <a:pt x="51413" y="19960"/>
                    <a:pt x="50558" y="19288"/>
                    <a:pt x="50313" y="18493"/>
                  </a:cubicBezTo>
                  <a:cubicBezTo>
                    <a:pt x="50100" y="17699"/>
                    <a:pt x="49825" y="16905"/>
                    <a:pt x="49489" y="16111"/>
                  </a:cubicBezTo>
                  <a:cubicBezTo>
                    <a:pt x="49183" y="15347"/>
                    <a:pt x="49550" y="14217"/>
                    <a:pt x="49153" y="13453"/>
                  </a:cubicBezTo>
                  <a:cubicBezTo>
                    <a:pt x="48755" y="12689"/>
                    <a:pt x="48389" y="11864"/>
                    <a:pt x="47900" y="11162"/>
                  </a:cubicBezTo>
                  <a:cubicBezTo>
                    <a:pt x="47442" y="10429"/>
                    <a:pt x="46586" y="9970"/>
                    <a:pt x="46037" y="9329"/>
                  </a:cubicBezTo>
                  <a:cubicBezTo>
                    <a:pt x="45517" y="8657"/>
                    <a:pt x="44418" y="8535"/>
                    <a:pt x="43807" y="7924"/>
                  </a:cubicBezTo>
                  <a:cubicBezTo>
                    <a:pt x="43226" y="7313"/>
                    <a:pt x="43348" y="5907"/>
                    <a:pt x="42676" y="5388"/>
                  </a:cubicBezTo>
                  <a:cubicBezTo>
                    <a:pt x="42004" y="4838"/>
                    <a:pt x="40752" y="5083"/>
                    <a:pt x="40049" y="4624"/>
                  </a:cubicBezTo>
                  <a:cubicBezTo>
                    <a:pt x="39346" y="4136"/>
                    <a:pt x="39102" y="2883"/>
                    <a:pt x="38338" y="2486"/>
                  </a:cubicBezTo>
                  <a:cubicBezTo>
                    <a:pt x="38086" y="2349"/>
                    <a:pt x="37783" y="2314"/>
                    <a:pt x="37461" y="2314"/>
                  </a:cubicBezTo>
                  <a:cubicBezTo>
                    <a:pt x="37118" y="2314"/>
                    <a:pt x="36754" y="2354"/>
                    <a:pt x="36408" y="2354"/>
                  </a:cubicBezTo>
                  <a:cubicBezTo>
                    <a:pt x="36138" y="2354"/>
                    <a:pt x="35879" y="2330"/>
                    <a:pt x="35650" y="2242"/>
                  </a:cubicBezTo>
                  <a:cubicBezTo>
                    <a:pt x="34825" y="1906"/>
                    <a:pt x="34123" y="1600"/>
                    <a:pt x="33267" y="1356"/>
                  </a:cubicBezTo>
                  <a:cubicBezTo>
                    <a:pt x="32443" y="1111"/>
                    <a:pt x="31648" y="1142"/>
                    <a:pt x="30793" y="989"/>
                  </a:cubicBezTo>
                  <a:cubicBezTo>
                    <a:pt x="29968" y="775"/>
                    <a:pt x="29174" y="623"/>
                    <a:pt x="28349" y="500"/>
                  </a:cubicBezTo>
                  <a:cubicBezTo>
                    <a:pt x="27836" y="445"/>
                    <a:pt x="27345" y="434"/>
                    <a:pt x="26849" y="434"/>
                  </a:cubicBezTo>
                  <a:cubicBezTo>
                    <a:pt x="26519" y="434"/>
                    <a:pt x="26186" y="439"/>
                    <a:pt x="25844" y="439"/>
                  </a:cubicBezTo>
                  <a:cubicBezTo>
                    <a:pt x="25058" y="439"/>
                    <a:pt x="24272" y="1"/>
                    <a:pt x="2348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9" name="Google Shape;389;p24"/>
            <p:cNvSpPr/>
            <p:nvPr/>
          </p:nvSpPr>
          <p:spPr>
            <a:xfrm>
              <a:off x="2227078" y="2680166"/>
              <a:ext cx="4134715" cy="1174136"/>
            </a:xfrm>
            <a:custGeom>
              <a:avLst/>
              <a:gdLst/>
              <a:ahLst/>
              <a:cxnLst/>
              <a:rect l="l" t="t" r="r" b="b"/>
              <a:pathLst>
                <a:path w="52178" h="14817" extrusionOk="0">
                  <a:moveTo>
                    <a:pt x="48176" y="1"/>
                  </a:moveTo>
                  <a:cubicBezTo>
                    <a:pt x="47962" y="245"/>
                    <a:pt x="47778" y="490"/>
                    <a:pt x="47595" y="734"/>
                  </a:cubicBezTo>
                  <a:cubicBezTo>
                    <a:pt x="47526" y="803"/>
                    <a:pt x="47440" y="837"/>
                    <a:pt x="47363" y="837"/>
                  </a:cubicBezTo>
                  <a:cubicBezTo>
                    <a:pt x="47337" y="837"/>
                    <a:pt x="47313" y="833"/>
                    <a:pt x="47290" y="826"/>
                  </a:cubicBezTo>
                  <a:cubicBezTo>
                    <a:pt x="47167" y="1467"/>
                    <a:pt x="46984" y="2078"/>
                    <a:pt x="46709" y="2689"/>
                  </a:cubicBezTo>
                  <a:cubicBezTo>
                    <a:pt x="46656" y="2849"/>
                    <a:pt x="46509" y="2939"/>
                    <a:pt x="46351" y="2939"/>
                  </a:cubicBezTo>
                  <a:cubicBezTo>
                    <a:pt x="46328" y="2939"/>
                    <a:pt x="46305" y="2938"/>
                    <a:pt x="46282" y="2934"/>
                  </a:cubicBezTo>
                  <a:cubicBezTo>
                    <a:pt x="46129" y="2873"/>
                    <a:pt x="45976" y="2811"/>
                    <a:pt x="45823" y="2750"/>
                  </a:cubicBezTo>
                  <a:cubicBezTo>
                    <a:pt x="45029" y="3850"/>
                    <a:pt x="43929" y="4644"/>
                    <a:pt x="43074" y="5744"/>
                  </a:cubicBezTo>
                  <a:cubicBezTo>
                    <a:pt x="43015" y="5803"/>
                    <a:pt x="42917" y="5837"/>
                    <a:pt x="42815" y="5837"/>
                  </a:cubicBezTo>
                  <a:cubicBezTo>
                    <a:pt x="42758" y="5837"/>
                    <a:pt x="42700" y="5827"/>
                    <a:pt x="42646" y="5805"/>
                  </a:cubicBezTo>
                  <a:cubicBezTo>
                    <a:pt x="42463" y="5683"/>
                    <a:pt x="42341" y="5622"/>
                    <a:pt x="42219" y="5530"/>
                  </a:cubicBezTo>
                  <a:cubicBezTo>
                    <a:pt x="42188" y="6874"/>
                    <a:pt x="41913" y="8432"/>
                    <a:pt x="41119" y="9379"/>
                  </a:cubicBezTo>
                  <a:cubicBezTo>
                    <a:pt x="40832" y="9749"/>
                    <a:pt x="40548" y="9898"/>
                    <a:pt x="40278" y="9898"/>
                  </a:cubicBezTo>
                  <a:cubicBezTo>
                    <a:pt x="39744" y="9898"/>
                    <a:pt x="39264" y="9316"/>
                    <a:pt x="38919" y="8707"/>
                  </a:cubicBezTo>
                  <a:cubicBezTo>
                    <a:pt x="38644" y="9013"/>
                    <a:pt x="38369" y="9288"/>
                    <a:pt x="38095" y="9593"/>
                  </a:cubicBezTo>
                  <a:cubicBezTo>
                    <a:pt x="38018" y="9670"/>
                    <a:pt x="37927" y="9708"/>
                    <a:pt x="37839" y="9708"/>
                  </a:cubicBezTo>
                  <a:cubicBezTo>
                    <a:pt x="37751" y="9708"/>
                    <a:pt x="37667" y="9670"/>
                    <a:pt x="37606" y="9593"/>
                  </a:cubicBezTo>
                  <a:cubicBezTo>
                    <a:pt x="37270" y="9227"/>
                    <a:pt x="36842" y="8952"/>
                    <a:pt x="36506" y="8585"/>
                  </a:cubicBezTo>
                  <a:cubicBezTo>
                    <a:pt x="36109" y="8982"/>
                    <a:pt x="35528" y="9227"/>
                    <a:pt x="34948" y="9257"/>
                  </a:cubicBezTo>
                  <a:cubicBezTo>
                    <a:pt x="33909" y="9257"/>
                    <a:pt x="32901" y="9593"/>
                    <a:pt x="32046" y="10174"/>
                  </a:cubicBezTo>
                  <a:cubicBezTo>
                    <a:pt x="31779" y="10343"/>
                    <a:pt x="31520" y="10413"/>
                    <a:pt x="31268" y="10413"/>
                  </a:cubicBezTo>
                  <a:cubicBezTo>
                    <a:pt x="30657" y="10413"/>
                    <a:pt x="30091" y="9996"/>
                    <a:pt x="29572" y="9563"/>
                  </a:cubicBezTo>
                  <a:cubicBezTo>
                    <a:pt x="29388" y="9929"/>
                    <a:pt x="29083" y="10204"/>
                    <a:pt x="28686" y="10387"/>
                  </a:cubicBezTo>
                  <a:cubicBezTo>
                    <a:pt x="28610" y="10404"/>
                    <a:pt x="28529" y="10409"/>
                    <a:pt x="28443" y="10409"/>
                  </a:cubicBezTo>
                  <a:cubicBezTo>
                    <a:pt x="28232" y="10409"/>
                    <a:pt x="27997" y="10374"/>
                    <a:pt x="27782" y="10374"/>
                  </a:cubicBezTo>
                  <a:cubicBezTo>
                    <a:pt x="27589" y="10374"/>
                    <a:pt x="27411" y="10402"/>
                    <a:pt x="27280" y="10510"/>
                  </a:cubicBezTo>
                  <a:cubicBezTo>
                    <a:pt x="26953" y="10774"/>
                    <a:pt x="26669" y="10870"/>
                    <a:pt x="26395" y="10870"/>
                  </a:cubicBezTo>
                  <a:cubicBezTo>
                    <a:pt x="25877" y="10870"/>
                    <a:pt x="25394" y="10526"/>
                    <a:pt x="24714" y="10326"/>
                  </a:cubicBezTo>
                  <a:cubicBezTo>
                    <a:pt x="24409" y="10204"/>
                    <a:pt x="24134" y="10051"/>
                    <a:pt x="23889" y="9838"/>
                  </a:cubicBezTo>
                  <a:cubicBezTo>
                    <a:pt x="23651" y="9706"/>
                    <a:pt x="23457" y="9652"/>
                    <a:pt x="23292" y="9652"/>
                  </a:cubicBezTo>
                  <a:cubicBezTo>
                    <a:pt x="22843" y="9652"/>
                    <a:pt x="22605" y="10052"/>
                    <a:pt x="22270" y="10387"/>
                  </a:cubicBezTo>
                  <a:cubicBezTo>
                    <a:pt x="22064" y="10594"/>
                    <a:pt x="21789" y="10697"/>
                    <a:pt x="21510" y="10697"/>
                  </a:cubicBezTo>
                  <a:cubicBezTo>
                    <a:pt x="21417" y="10697"/>
                    <a:pt x="21323" y="10685"/>
                    <a:pt x="21232" y="10662"/>
                  </a:cubicBezTo>
                  <a:cubicBezTo>
                    <a:pt x="20781" y="10527"/>
                    <a:pt x="20567" y="10414"/>
                    <a:pt x="20374" y="10414"/>
                  </a:cubicBezTo>
                  <a:cubicBezTo>
                    <a:pt x="20176" y="10414"/>
                    <a:pt x="20001" y="10535"/>
                    <a:pt x="19613" y="10876"/>
                  </a:cubicBezTo>
                  <a:cubicBezTo>
                    <a:pt x="19460" y="11060"/>
                    <a:pt x="19246" y="11151"/>
                    <a:pt x="19002" y="11151"/>
                  </a:cubicBezTo>
                  <a:cubicBezTo>
                    <a:pt x="18330" y="11121"/>
                    <a:pt x="17688" y="10907"/>
                    <a:pt x="17169" y="10510"/>
                  </a:cubicBezTo>
                  <a:cubicBezTo>
                    <a:pt x="16766" y="10214"/>
                    <a:pt x="16198" y="9423"/>
                    <a:pt x="15817" y="9423"/>
                  </a:cubicBezTo>
                  <a:cubicBezTo>
                    <a:pt x="15765" y="9423"/>
                    <a:pt x="15716" y="9438"/>
                    <a:pt x="15672" y="9471"/>
                  </a:cubicBezTo>
                  <a:cubicBezTo>
                    <a:pt x="15153" y="9810"/>
                    <a:pt x="14609" y="10175"/>
                    <a:pt x="14055" y="10175"/>
                  </a:cubicBezTo>
                  <a:cubicBezTo>
                    <a:pt x="13761" y="10175"/>
                    <a:pt x="13464" y="10072"/>
                    <a:pt x="13167" y="9807"/>
                  </a:cubicBezTo>
                  <a:cubicBezTo>
                    <a:pt x="12806" y="9475"/>
                    <a:pt x="12505" y="9347"/>
                    <a:pt x="12236" y="9347"/>
                  </a:cubicBezTo>
                  <a:cubicBezTo>
                    <a:pt x="11344" y="9347"/>
                    <a:pt x="10818" y="10754"/>
                    <a:pt x="9715" y="10754"/>
                  </a:cubicBezTo>
                  <a:cubicBezTo>
                    <a:pt x="9287" y="10723"/>
                    <a:pt x="8890" y="10510"/>
                    <a:pt x="8615" y="10174"/>
                  </a:cubicBezTo>
                  <a:cubicBezTo>
                    <a:pt x="8606" y="10161"/>
                    <a:pt x="8593" y="10155"/>
                    <a:pt x="8576" y="10155"/>
                  </a:cubicBezTo>
                  <a:cubicBezTo>
                    <a:pt x="8298" y="10155"/>
                    <a:pt x="7016" y="11681"/>
                    <a:pt x="6843" y="11854"/>
                  </a:cubicBezTo>
                  <a:cubicBezTo>
                    <a:pt x="6777" y="11920"/>
                    <a:pt x="6690" y="11951"/>
                    <a:pt x="6604" y="11951"/>
                  </a:cubicBezTo>
                  <a:cubicBezTo>
                    <a:pt x="6453" y="11951"/>
                    <a:pt x="6302" y="11857"/>
                    <a:pt x="6263" y="11701"/>
                  </a:cubicBezTo>
                  <a:cubicBezTo>
                    <a:pt x="6202" y="11426"/>
                    <a:pt x="6110" y="11182"/>
                    <a:pt x="6049" y="10937"/>
                  </a:cubicBezTo>
                  <a:cubicBezTo>
                    <a:pt x="5853" y="10988"/>
                    <a:pt x="5662" y="11011"/>
                    <a:pt x="5476" y="11011"/>
                  </a:cubicBezTo>
                  <a:cubicBezTo>
                    <a:pt x="4650" y="11011"/>
                    <a:pt x="3929" y="10542"/>
                    <a:pt x="3330" y="9868"/>
                  </a:cubicBezTo>
                  <a:cubicBezTo>
                    <a:pt x="3066" y="9545"/>
                    <a:pt x="2239" y="8181"/>
                    <a:pt x="1768" y="8181"/>
                  </a:cubicBezTo>
                  <a:cubicBezTo>
                    <a:pt x="1749" y="8181"/>
                    <a:pt x="1730" y="8183"/>
                    <a:pt x="1711" y="8188"/>
                  </a:cubicBezTo>
                  <a:cubicBezTo>
                    <a:pt x="1253" y="8341"/>
                    <a:pt x="734" y="8493"/>
                    <a:pt x="245" y="8616"/>
                  </a:cubicBezTo>
                  <a:cubicBezTo>
                    <a:pt x="214" y="8829"/>
                    <a:pt x="184" y="9013"/>
                    <a:pt x="153" y="9166"/>
                  </a:cubicBezTo>
                  <a:cubicBezTo>
                    <a:pt x="1" y="9990"/>
                    <a:pt x="734" y="10937"/>
                    <a:pt x="642" y="11793"/>
                  </a:cubicBezTo>
                  <a:cubicBezTo>
                    <a:pt x="581" y="12648"/>
                    <a:pt x="31" y="12984"/>
                    <a:pt x="31" y="13839"/>
                  </a:cubicBezTo>
                  <a:cubicBezTo>
                    <a:pt x="1161" y="14237"/>
                    <a:pt x="1100" y="14817"/>
                    <a:pt x="2353" y="14817"/>
                  </a:cubicBezTo>
                  <a:cubicBezTo>
                    <a:pt x="3575" y="14817"/>
                    <a:pt x="3575" y="14023"/>
                    <a:pt x="4797" y="14023"/>
                  </a:cubicBezTo>
                  <a:cubicBezTo>
                    <a:pt x="6049" y="14023"/>
                    <a:pt x="6049" y="13748"/>
                    <a:pt x="7271" y="13748"/>
                  </a:cubicBezTo>
                  <a:cubicBezTo>
                    <a:pt x="8524" y="13748"/>
                    <a:pt x="8524" y="13870"/>
                    <a:pt x="9746" y="13870"/>
                  </a:cubicBezTo>
                  <a:cubicBezTo>
                    <a:pt x="10998" y="13870"/>
                    <a:pt x="10998" y="14634"/>
                    <a:pt x="12220" y="14634"/>
                  </a:cubicBezTo>
                  <a:cubicBezTo>
                    <a:pt x="13472" y="14634"/>
                    <a:pt x="13472" y="14175"/>
                    <a:pt x="14694" y="14175"/>
                  </a:cubicBezTo>
                  <a:cubicBezTo>
                    <a:pt x="15916" y="14175"/>
                    <a:pt x="15916" y="14664"/>
                    <a:pt x="17169" y="14664"/>
                  </a:cubicBezTo>
                  <a:cubicBezTo>
                    <a:pt x="18391" y="14664"/>
                    <a:pt x="18391" y="14786"/>
                    <a:pt x="19643" y="14786"/>
                  </a:cubicBezTo>
                  <a:cubicBezTo>
                    <a:pt x="20865" y="14786"/>
                    <a:pt x="20865" y="14023"/>
                    <a:pt x="22087" y="14023"/>
                  </a:cubicBezTo>
                  <a:cubicBezTo>
                    <a:pt x="23340" y="14023"/>
                    <a:pt x="23340" y="14756"/>
                    <a:pt x="24562" y="14756"/>
                  </a:cubicBezTo>
                  <a:cubicBezTo>
                    <a:pt x="25814" y="14756"/>
                    <a:pt x="25814" y="14634"/>
                    <a:pt x="27036" y="14634"/>
                  </a:cubicBezTo>
                  <a:cubicBezTo>
                    <a:pt x="28288" y="14634"/>
                    <a:pt x="28288" y="14603"/>
                    <a:pt x="29510" y="14603"/>
                  </a:cubicBezTo>
                  <a:cubicBezTo>
                    <a:pt x="30763" y="14603"/>
                    <a:pt x="30763" y="14298"/>
                    <a:pt x="31985" y="14298"/>
                  </a:cubicBezTo>
                  <a:cubicBezTo>
                    <a:pt x="33207" y="14298"/>
                    <a:pt x="33207" y="14756"/>
                    <a:pt x="34459" y="14756"/>
                  </a:cubicBezTo>
                  <a:cubicBezTo>
                    <a:pt x="35681" y="14756"/>
                    <a:pt x="35681" y="13839"/>
                    <a:pt x="36934" y="13839"/>
                  </a:cubicBezTo>
                  <a:cubicBezTo>
                    <a:pt x="38156" y="13839"/>
                    <a:pt x="38156" y="14389"/>
                    <a:pt x="39408" y="14389"/>
                  </a:cubicBezTo>
                  <a:cubicBezTo>
                    <a:pt x="40630" y="14389"/>
                    <a:pt x="40630" y="14542"/>
                    <a:pt x="41883" y="14542"/>
                  </a:cubicBezTo>
                  <a:cubicBezTo>
                    <a:pt x="43104" y="14542"/>
                    <a:pt x="43104" y="14145"/>
                    <a:pt x="44357" y="14145"/>
                  </a:cubicBezTo>
                  <a:cubicBezTo>
                    <a:pt x="45579" y="14145"/>
                    <a:pt x="45579" y="14420"/>
                    <a:pt x="46831" y="14420"/>
                  </a:cubicBezTo>
                  <a:cubicBezTo>
                    <a:pt x="47762" y="14420"/>
                    <a:pt x="47984" y="14278"/>
                    <a:pt x="48577" y="14278"/>
                  </a:cubicBezTo>
                  <a:cubicBezTo>
                    <a:pt x="48763" y="14278"/>
                    <a:pt x="48984" y="14292"/>
                    <a:pt x="49275" y="14328"/>
                  </a:cubicBezTo>
                  <a:cubicBezTo>
                    <a:pt x="50076" y="14426"/>
                    <a:pt x="50415" y="14598"/>
                    <a:pt x="50858" y="14598"/>
                  </a:cubicBezTo>
                  <a:cubicBezTo>
                    <a:pt x="51109" y="14598"/>
                    <a:pt x="51392" y="14544"/>
                    <a:pt x="51811" y="14389"/>
                  </a:cubicBezTo>
                  <a:cubicBezTo>
                    <a:pt x="51811" y="13503"/>
                    <a:pt x="52177" y="12526"/>
                    <a:pt x="52116" y="11670"/>
                  </a:cubicBezTo>
                  <a:cubicBezTo>
                    <a:pt x="52025" y="10815"/>
                    <a:pt x="51719" y="9960"/>
                    <a:pt x="51566" y="9135"/>
                  </a:cubicBezTo>
                  <a:cubicBezTo>
                    <a:pt x="51383" y="8310"/>
                    <a:pt x="50558" y="7638"/>
                    <a:pt x="50314" y="6844"/>
                  </a:cubicBezTo>
                  <a:cubicBezTo>
                    <a:pt x="50070" y="6050"/>
                    <a:pt x="49795" y="5255"/>
                    <a:pt x="49459" y="4492"/>
                  </a:cubicBezTo>
                  <a:cubicBezTo>
                    <a:pt x="49153" y="3697"/>
                    <a:pt x="49520" y="2567"/>
                    <a:pt x="49123" y="1803"/>
                  </a:cubicBezTo>
                  <a:cubicBezTo>
                    <a:pt x="48817" y="1223"/>
                    <a:pt x="48512" y="581"/>
                    <a:pt x="48176" y="1"/>
                  </a:cubicBezTo>
                  <a:close/>
                </a:path>
              </a:pathLst>
            </a:custGeom>
            <a:solidFill>
              <a:srgbClr val="24962F">
                <a:alpha val="4039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0" name="Google Shape;390;p24"/>
            <p:cNvSpPr/>
            <p:nvPr/>
          </p:nvSpPr>
          <p:spPr>
            <a:xfrm>
              <a:off x="2801636" y="2135732"/>
              <a:ext cx="77807" cy="167339"/>
            </a:xfrm>
            <a:custGeom>
              <a:avLst/>
              <a:gdLst/>
              <a:ahLst/>
              <a:cxnLst/>
              <a:rect l="l" t="t" r="r" b="b"/>
              <a:pathLst>
                <a:path w="796" h="1712" extrusionOk="0">
                  <a:moveTo>
                    <a:pt x="398" y="0"/>
                  </a:moveTo>
                  <a:cubicBezTo>
                    <a:pt x="154" y="0"/>
                    <a:pt x="1" y="398"/>
                    <a:pt x="1" y="856"/>
                  </a:cubicBezTo>
                  <a:cubicBezTo>
                    <a:pt x="1" y="1314"/>
                    <a:pt x="154" y="1711"/>
                    <a:pt x="398" y="1711"/>
                  </a:cubicBezTo>
                  <a:cubicBezTo>
                    <a:pt x="612" y="1711"/>
                    <a:pt x="795" y="1314"/>
                    <a:pt x="795" y="856"/>
                  </a:cubicBezTo>
                  <a:cubicBezTo>
                    <a:pt x="795" y="398"/>
                    <a:pt x="612" y="0"/>
                    <a:pt x="3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1" name="Google Shape;391;p24"/>
            <p:cNvSpPr/>
            <p:nvPr/>
          </p:nvSpPr>
          <p:spPr>
            <a:xfrm>
              <a:off x="2801636" y="2240222"/>
              <a:ext cx="74777" cy="62850"/>
            </a:xfrm>
            <a:custGeom>
              <a:avLst/>
              <a:gdLst/>
              <a:ahLst/>
              <a:cxnLst/>
              <a:rect l="l" t="t" r="r" b="b"/>
              <a:pathLst>
                <a:path w="765" h="643" extrusionOk="0">
                  <a:moveTo>
                    <a:pt x="764" y="1"/>
                  </a:moveTo>
                  <a:lnTo>
                    <a:pt x="764" y="1"/>
                  </a:lnTo>
                  <a:cubicBezTo>
                    <a:pt x="642" y="62"/>
                    <a:pt x="490" y="92"/>
                    <a:pt x="337" y="92"/>
                  </a:cubicBezTo>
                  <a:cubicBezTo>
                    <a:pt x="215" y="92"/>
                    <a:pt x="123" y="62"/>
                    <a:pt x="1" y="31"/>
                  </a:cubicBezTo>
                  <a:lnTo>
                    <a:pt x="1" y="31"/>
                  </a:lnTo>
                  <a:cubicBezTo>
                    <a:pt x="62" y="398"/>
                    <a:pt x="215" y="642"/>
                    <a:pt x="398" y="642"/>
                  </a:cubicBezTo>
                  <a:cubicBezTo>
                    <a:pt x="581" y="642"/>
                    <a:pt x="734" y="367"/>
                    <a:pt x="76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2" name="Google Shape;392;p24"/>
            <p:cNvSpPr/>
            <p:nvPr/>
          </p:nvSpPr>
          <p:spPr>
            <a:xfrm>
              <a:off x="2688152" y="2186071"/>
              <a:ext cx="149456" cy="128828"/>
            </a:xfrm>
            <a:custGeom>
              <a:avLst/>
              <a:gdLst/>
              <a:ahLst/>
              <a:cxnLst/>
              <a:rect l="l" t="t" r="r" b="b"/>
              <a:pathLst>
                <a:path w="1529" h="1318" extrusionOk="0">
                  <a:moveTo>
                    <a:pt x="338" y="1"/>
                  </a:moveTo>
                  <a:cubicBezTo>
                    <a:pt x="261" y="1"/>
                    <a:pt x="197" y="22"/>
                    <a:pt x="154" y="66"/>
                  </a:cubicBezTo>
                  <a:cubicBezTo>
                    <a:pt x="1" y="219"/>
                    <a:pt x="154" y="616"/>
                    <a:pt x="490" y="952"/>
                  </a:cubicBezTo>
                  <a:cubicBezTo>
                    <a:pt x="736" y="1175"/>
                    <a:pt x="1014" y="1317"/>
                    <a:pt x="1206" y="1317"/>
                  </a:cubicBezTo>
                  <a:cubicBezTo>
                    <a:pt x="1276" y="1317"/>
                    <a:pt x="1335" y="1298"/>
                    <a:pt x="1376" y="1257"/>
                  </a:cubicBezTo>
                  <a:cubicBezTo>
                    <a:pt x="1528" y="1105"/>
                    <a:pt x="1376" y="707"/>
                    <a:pt x="1040" y="371"/>
                  </a:cubicBezTo>
                  <a:cubicBezTo>
                    <a:pt x="800" y="132"/>
                    <a:pt x="529" y="1"/>
                    <a:pt x="33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3" name="Google Shape;393;p24"/>
            <p:cNvSpPr/>
            <p:nvPr/>
          </p:nvSpPr>
          <p:spPr>
            <a:xfrm>
              <a:off x="2738980" y="2264169"/>
              <a:ext cx="92665" cy="53662"/>
            </a:xfrm>
            <a:custGeom>
              <a:avLst/>
              <a:gdLst/>
              <a:ahLst/>
              <a:cxnLst/>
              <a:rect l="l" t="t" r="r" b="b"/>
              <a:pathLst>
                <a:path w="948" h="549" extrusionOk="0">
                  <a:moveTo>
                    <a:pt x="825" y="0"/>
                  </a:moveTo>
                  <a:cubicBezTo>
                    <a:pt x="672" y="127"/>
                    <a:pt x="498" y="191"/>
                    <a:pt x="303" y="191"/>
                  </a:cubicBezTo>
                  <a:cubicBezTo>
                    <a:pt x="264" y="191"/>
                    <a:pt x="224" y="188"/>
                    <a:pt x="184" y="183"/>
                  </a:cubicBezTo>
                  <a:lnTo>
                    <a:pt x="0" y="183"/>
                  </a:lnTo>
                  <a:cubicBezTo>
                    <a:pt x="224" y="407"/>
                    <a:pt x="497" y="549"/>
                    <a:pt x="687" y="549"/>
                  </a:cubicBezTo>
                  <a:cubicBezTo>
                    <a:pt x="756" y="549"/>
                    <a:pt x="815" y="530"/>
                    <a:pt x="856" y="489"/>
                  </a:cubicBezTo>
                  <a:cubicBezTo>
                    <a:pt x="947" y="397"/>
                    <a:pt x="917" y="214"/>
                    <a:pt x="82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4" name="Google Shape;394;p24"/>
            <p:cNvSpPr/>
            <p:nvPr/>
          </p:nvSpPr>
          <p:spPr>
            <a:xfrm>
              <a:off x="2649347" y="2288019"/>
              <a:ext cx="164314" cy="74775"/>
            </a:xfrm>
            <a:custGeom>
              <a:avLst/>
              <a:gdLst/>
              <a:ahLst/>
              <a:cxnLst/>
              <a:rect l="l" t="t" r="r" b="b"/>
              <a:pathLst>
                <a:path w="1681" h="765" extrusionOk="0">
                  <a:moveTo>
                    <a:pt x="826" y="0"/>
                  </a:moveTo>
                  <a:cubicBezTo>
                    <a:pt x="398" y="0"/>
                    <a:pt x="1" y="184"/>
                    <a:pt x="1" y="398"/>
                  </a:cubicBezTo>
                  <a:cubicBezTo>
                    <a:pt x="1" y="581"/>
                    <a:pt x="367" y="764"/>
                    <a:pt x="826" y="764"/>
                  </a:cubicBezTo>
                  <a:cubicBezTo>
                    <a:pt x="1314" y="764"/>
                    <a:pt x="1681" y="581"/>
                    <a:pt x="1681" y="398"/>
                  </a:cubicBezTo>
                  <a:cubicBezTo>
                    <a:pt x="1681" y="184"/>
                    <a:pt x="1314" y="0"/>
                    <a:pt x="82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5" name="Google Shape;395;p24"/>
            <p:cNvSpPr/>
            <p:nvPr/>
          </p:nvSpPr>
          <p:spPr>
            <a:xfrm>
              <a:off x="2649347" y="2302974"/>
              <a:ext cx="164314" cy="62752"/>
            </a:xfrm>
            <a:custGeom>
              <a:avLst/>
              <a:gdLst/>
              <a:ahLst/>
              <a:cxnLst/>
              <a:rect l="l" t="t" r="r" b="b"/>
              <a:pathLst>
                <a:path w="1681" h="642" extrusionOk="0">
                  <a:moveTo>
                    <a:pt x="1498" y="0"/>
                  </a:moveTo>
                  <a:cubicBezTo>
                    <a:pt x="1328" y="283"/>
                    <a:pt x="1026" y="462"/>
                    <a:pt x="691" y="462"/>
                  </a:cubicBezTo>
                  <a:cubicBezTo>
                    <a:pt x="665" y="462"/>
                    <a:pt x="638" y="461"/>
                    <a:pt x="612" y="458"/>
                  </a:cubicBezTo>
                  <a:cubicBezTo>
                    <a:pt x="398" y="458"/>
                    <a:pt x="184" y="397"/>
                    <a:pt x="1" y="275"/>
                  </a:cubicBezTo>
                  <a:lnTo>
                    <a:pt x="1" y="275"/>
                  </a:lnTo>
                  <a:cubicBezTo>
                    <a:pt x="31" y="489"/>
                    <a:pt x="367" y="642"/>
                    <a:pt x="826" y="642"/>
                  </a:cubicBezTo>
                  <a:cubicBezTo>
                    <a:pt x="1314" y="642"/>
                    <a:pt x="1681" y="458"/>
                    <a:pt x="1681" y="275"/>
                  </a:cubicBezTo>
                  <a:cubicBezTo>
                    <a:pt x="1681" y="153"/>
                    <a:pt x="1620" y="61"/>
                    <a:pt x="14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6" name="Google Shape;396;p24"/>
            <p:cNvSpPr/>
            <p:nvPr/>
          </p:nvSpPr>
          <p:spPr>
            <a:xfrm>
              <a:off x="2688152" y="2338846"/>
              <a:ext cx="149456" cy="128828"/>
            </a:xfrm>
            <a:custGeom>
              <a:avLst/>
              <a:gdLst/>
              <a:ahLst/>
              <a:cxnLst/>
              <a:rect l="l" t="t" r="r" b="b"/>
              <a:pathLst>
                <a:path w="1529" h="1318" extrusionOk="0">
                  <a:moveTo>
                    <a:pt x="1193" y="1"/>
                  </a:moveTo>
                  <a:cubicBezTo>
                    <a:pt x="998" y="1"/>
                    <a:pt x="736" y="143"/>
                    <a:pt x="490" y="366"/>
                  </a:cubicBezTo>
                  <a:cubicBezTo>
                    <a:pt x="154" y="702"/>
                    <a:pt x="1" y="1099"/>
                    <a:pt x="154" y="1252"/>
                  </a:cubicBezTo>
                  <a:cubicBezTo>
                    <a:pt x="197" y="1296"/>
                    <a:pt x="264" y="1317"/>
                    <a:pt x="344" y="1317"/>
                  </a:cubicBezTo>
                  <a:cubicBezTo>
                    <a:pt x="542" y="1317"/>
                    <a:pt x="822" y="1186"/>
                    <a:pt x="1040" y="947"/>
                  </a:cubicBezTo>
                  <a:cubicBezTo>
                    <a:pt x="1376" y="611"/>
                    <a:pt x="1528" y="214"/>
                    <a:pt x="1376" y="61"/>
                  </a:cubicBezTo>
                  <a:cubicBezTo>
                    <a:pt x="1326" y="20"/>
                    <a:pt x="1264" y="1"/>
                    <a:pt x="119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7" name="Google Shape;397;p24"/>
            <p:cNvSpPr/>
            <p:nvPr/>
          </p:nvSpPr>
          <p:spPr>
            <a:xfrm>
              <a:off x="2703107" y="2338455"/>
              <a:ext cx="134501" cy="128730"/>
            </a:xfrm>
            <a:custGeom>
              <a:avLst/>
              <a:gdLst/>
              <a:ahLst/>
              <a:cxnLst/>
              <a:rect l="l" t="t" r="r" b="b"/>
              <a:pathLst>
                <a:path w="1376" h="1317" extrusionOk="0">
                  <a:moveTo>
                    <a:pt x="1003" y="1"/>
                  </a:moveTo>
                  <a:cubicBezTo>
                    <a:pt x="961" y="1"/>
                    <a:pt x="922" y="11"/>
                    <a:pt x="887" y="34"/>
                  </a:cubicBezTo>
                  <a:cubicBezTo>
                    <a:pt x="978" y="615"/>
                    <a:pt x="581" y="1165"/>
                    <a:pt x="1" y="1256"/>
                  </a:cubicBezTo>
                  <a:cubicBezTo>
                    <a:pt x="42" y="1297"/>
                    <a:pt x="100" y="1316"/>
                    <a:pt x="170" y="1316"/>
                  </a:cubicBezTo>
                  <a:cubicBezTo>
                    <a:pt x="362" y="1316"/>
                    <a:pt x="641" y="1174"/>
                    <a:pt x="887" y="951"/>
                  </a:cubicBezTo>
                  <a:cubicBezTo>
                    <a:pt x="1192" y="615"/>
                    <a:pt x="1375" y="218"/>
                    <a:pt x="1223" y="65"/>
                  </a:cubicBezTo>
                  <a:cubicBezTo>
                    <a:pt x="1147" y="27"/>
                    <a:pt x="1072" y="1"/>
                    <a:pt x="100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8" name="Google Shape;398;p24"/>
            <p:cNvSpPr/>
            <p:nvPr/>
          </p:nvSpPr>
          <p:spPr>
            <a:xfrm>
              <a:off x="2798703" y="2350673"/>
              <a:ext cx="74679" cy="167339"/>
            </a:xfrm>
            <a:custGeom>
              <a:avLst/>
              <a:gdLst/>
              <a:ahLst/>
              <a:cxnLst/>
              <a:rect l="l" t="t" r="r" b="b"/>
              <a:pathLst>
                <a:path w="764" h="1712" extrusionOk="0">
                  <a:moveTo>
                    <a:pt x="397" y="1"/>
                  </a:moveTo>
                  <a:cubicBezTo>
                    <a:pt x="184" y="1"/>
                    <a:pt x="0" y="398"/>
                    <a:pt x="0" y="856"/>
                  </a:cubicBezTo>
                  <a:cubicBezTo>
                    <a:pt x="0" y="1345"/>
                    <a:pt x="184" y="1712"/>
                    <a:pt x="397" y="1712"/>
                  </a:cubicBezTo>
                  <a:cubicBezTo>
                    <a:pt x="581" y="1712"/>
                    <a:pt x="764" y="1345"/>
                    <a:pt x="764" y="856"/>
                  </a:cubicBezTo>
                  <a:cubicBezTo>
                    <a:pt x="764" y="398"/>
                    <a:pt x="581" y="1"/>
                    <a:pt x="3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9" name="Google Shape;399;p24"/>
            <p:cNvSpPr/>
            <p:nvPr/>
          </p:nvSpPr>
          <p:spPr>
            <a:xfrm>
              <a:off x="2804666" y="2365628"/>
              <a:ext cx="74777" cy="152384"/>
            </a:xfrm>
            <a:custGeom>
              <a:avLst/>
              <a:gdLst/>
              <a:ahLst/>
              <a:cxnLst/>
              <a:rect l="l" t="t" r="r" b="b"/>
              <a:pathLst>
                <a:path w="765" h="1559" extrusionOk="0">
                  <a:moveTo>
                    <a:pt x="581" y="1"/>
                  </a:moveTo>
                  <a:lnTo>
                    <a:pt x="581" y="1"/>
                  </a:lnTo>
                  <a:cubicBezTo>
                    <a:pt x="611" y="428"/>
                    <a:pt x="367" y="856"/>
                    <a:pt x="0" y="1039"/>
                  </a:cubicBezTo>
                  <a:cubicBezTo>
                    <a:pt x="61" y="1345"/>
                    <a:pt x="184" y="1559"/>
                    <a:pt x="367" y="1559"/>
                  </a:cubicBezTo>
                  <a:cubicBezTo>
                    <a:pt x="550" y="1559"/>
                    <a:pt x="764" y="1192"/>
                    <a:pt x="764" y="703"/>
                  </a:cubicBezTo>
                  <a:cubicBezTo>
                    <a:pt x="764" y="459"/>
                    <a:pt x="703" y="215"/>
                    <a:pt x="58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0" name="Google Shape;400;p24"/>
            <p:cNvSpPr/>
            <p:nvPr/>
          </p:nvSpPr>
          <p:spPr>
            <a:xfrm>
              <a:off x="2840441" y="2338944"/>
              <a:ext cx="149456" cy="130001"/>
            </a:xfrm>
            <a:custGeom>
              <a:avLst/>
              <a:gdLst/>
              <a:ahLst/>
              <a:cxnLst/>
              <a:rect l="l" t="t" r="r" b="b"/>
              <a:pathLst>
                <a:path w="1529" h="1330" extrusionOk="0">
                  <a:moveTo>
                    <a:pt x="320" y="0"/>
                  </a:moveTo>
                  <a:cubicBezTo>
                    <a:pt x="251" y="0"/>
                    <a:pt x="194" y="20"/>
                    <a:pt x="154" y="60"/>
                  </a:cubicBezTo>
                  <a:cubicBezTo>
                    <a:pt x="1" y="213"/>
                    <a:pt x="154" y="610"/>
                    <a:pt x="490" y="946"/>
                  </a:cubicBezTo>
                  <a:cubicBezTo>
                    <a:pt x="728" y="1184"/>
                    <a:pt x="996" y="1330"/>
                    <a:pt x="1187" y="1330"/>
                  </a:cubicBezTo>
                  <a:cubicBezTo>
                    <a:pt x="1265" y="1330"/>
                    <a:pt x="1331" y="1305"/>
                    <a:pt x="1376" y="1251"/>
                  </a:cubicBezTo>
                  <a:cubicBezTo>
                    <a:pt x="1528" y="1098"/>
                    <a:pt x="1376" y="701"/>
                    <a:pt x="1040" y="396"/>
                  </a:cubicBezTo>
                  <a:cubicBezTo>
                    <a:pt x="792" y="149"/>
                    <a:pt x="512" y="0"/>
                    <a:pt x="3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1" name="Google Shape;401;p24"/>
            <p:cNvSpPr/>
            <p:nvPr/>
          </p:nvSpPr>
          <p:spPr>
            <a:xfrm>
              <a:off x="2840441" y="2338944"/>
              <a:ext cx="137531" cy="113384"/>
            </a:xfrm>
            <a:custGeom>
              <a:avLst/>
              <a:gdLst/>
              <a:ahLst/>
              <a:cxnLst/>
              <a:rect l="l" t="t" r="r" b="b"/>
              <a:pathLst>
                <a:path w="1407" h="1160" extrusionOk="0">
                  <a:moveTo>
                    <a:pt x="320" y="0"/>
                  </a:moveTo>
                  <a:cubicBezTo>
                    <a:pt x="251" y="0"/>
                    <a:pt x="194" y="20"/>
                    <a:pt x="154" y="60"/>
                  </a:cubicBezTo>
                  <a:cubicBezTo>
                    <a:pt x="1" y="243"/>
                    <a:pt x="154" y="610"/>
                    <a:pt x="490" y="946"/>
                  </a:cubicBezTo>
                  <a:cubicBezTo>
                    <a:pt x="551" y="946"/>
                    <a:pt x="612" y="932"/>
                    <a:pt x="664" y="932"/>
                  </a:cubicBezTo>
                  <a:cubicBezTo>
                    <a:pt x="690" y="932"/>
                    <a:pt x="714" y="936"/>
                    <a:pt x="734" y="946"/>
                  </a:cubicBezTo>
                  <a:cubicBezTo>
                    <a:pt x="766" y="942"/>
                    <a:pt x="797" y="940"/>
                    <a:pt x="829" y="940"/>
                  </a:cubicBezTo>
                  <a:cubicBezTo>
                    <a:pt x="1041" y="940"/>
                    <a:pt x="1247" y="1027"/>
                    <a:pt x="1406" y="1160"/>
                  </a:cubicBezTo>
                  <a:cubicBezTo>
                    <a:pt x="1406" y="854"/>
                    <a:pt x="1284" y="579"/>
                    <a:pt x="1040" y="396"/>
                  </a:cubicBezTo>
                  <a:cubicBezTo>
                    <a:pt x="792" y="149"/>
                    <a:pt x="512" y="0"/>
                    <a:pt x="3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2" name="Google Shape;402;p24"/>
            <p:cNvSpPr/>
            <p:nvPr/>
          </p:nvSpPr>
          <p:spPr>
            <a:xfrm>
              <a:off x="2864389" y="2290951"/>
              <a:ext cx="167246" cy="74775"/>
            </a:xfrm>
            <a:custGeom>
              <a:avLst/>
              <a:gdLst/>
              <a:ahLst/>
              <a:cxnLst/>
              <a:rect l="l" t="t" r="r" b="b"/>
              <a:pathLst>
                <a:path w="1711" h="765" extrusionOk="0">
                  <a:moveTo>
                    <a:pt x="856" y="1"/>
                  </a:moveTo>
                  <a:cubicBezTo>
                    <a:pt x="397" y="1"/>
                    <a:pt x="0" y="184"/>
                    <a:pt x="0" y="398"/>
                  </a:cubicBezTo>
                  <a:cubicBezTo>
                    <a:pt x="0" y="581"/>
                    <a:pt x="397" y="765"/>
                    <a:pt x="856" y="765"/>
                  </a:cubicBezTo>
                  <a:cubicBezTo>
                    <a:pt x="1314" y="765"/>
                    <a:pt x="1711" y="581"/>
                    <a:pt x="1711" y="398"/>
                  </a:cubicBezTo>
                  <a:cubicBezTo>
                    <a:pt x="1711" y="184"/>
                    <a:pt x="1314" y="1"/>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3" name="Google Shape;403;p24"/>
            <p:cNvSpPr/>
            <p:nvPr/>
          </p:nvSpPr>
          <p:spPr>
            <a:xfrm>
              <a:off x="2864389" y="2290951"/>
              <a:ext cx="146426" cy="74775"/>
            </a:xfrm>
            <a:custGeom>
              <a:avLst/>
              <a:gdLst/>
              <a:ahLst/>
              <a:cxnLst/>
              <a:rect l="l" t="t" r="r" b="b"/>
              <a:pathLst>
                <a:path w="1498" h="765" extrusionOk="0">
                  <a:moveTo>
                    <a:pt x="489" y="1"/>
                  </a:moveTo>
                  <a:cubicBezTo>
                    <a:pt x="214" y="62"/>
                    <a:pt x="0" y="215"/>
                    <a:pt x="0" y="368"/>
                  </a:cubicBezTo>
                  <a:cubicBezTo>
                    <a:pt x="0" y="581"/>
                    <a:pt x="367" y="765"/>
                    <a:pt x="856" y="765"/>
                  </a:cubicBezTo>
                  <a:cubicBezTo>
                    <a:pt x="1069" y="765"/>
                    <a:pt x="1314" y="704"/>
                    <a:pt x="1497" y="612"/>
                  </a:cubicBezTo>
                  <a:lnTo>
                    <a:pt x="1436" y="612"/>
                  </a:lnTo>
                  <a:cubicBezTo>
                    <a:pt x="1414" y="614"/>
                    <a:pt x="1391" y="615"/>
                    <a:pt x="1369" y="615"/>
                  </a:cubicBezTo>
                  <a:cubicBezTo>
                    <a:pt x="995" y="615"/>
                    <a:pt x="633" y="376"/>
                    <a:pt x="4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4" name="Google Shape;404;p24"/>
            <p:cNvSpPr/>
            <p:nvPr/>
          </p:nvSpPr>
          <p:spPr>
            <a:xfrm>
              <a:off x="2840441" y="2186071"/>
              <a:ext cx="149456" cy="129317"/>
            </a:xfrm>
            <a:custGeom>
              <a:avLst/>
              <a:gdLst/>
              <a:ahLst/>
              <a:cxnLst/>
              <a:rect l="l" t="t" r="r" b="b"/>
              <a:pathLst>
                <a:path w="1529" h="1323" extrusionOk="0">
                  <a:moveTo>
                    <a:pt x="1186" y="1"/>
                  </a:moveTo>
                  <a:cubicBezTo>
                    <a:pt x="987" y="1"/>
                    <a:pt x="708" y="132"/>
                    <a:pt x="490" y="371"/>
                  </a:cubicBezTo>
                  <a:cubicBezTo>
                    <a:pt x="154" y="707"/>
                    <a:pt x="1" y="1105"/>
                    <a:pt x="154" y="1257"/>
                  </a:cubicBezTo>
                  <a:cubicBezTo>
                    <a:pt x="206" y="1301"/>
                    <a:pt x="274" y="1322"/>
                    <a:pt x="352" y="1322"/>
                  </a:cubicBezTo>
                  <a:cubicBezTo>
                    <a:pt x="545" y="1322"/>
                    <a:pt x="800" y="1191"/>
                    <a:pt x="1040" y="952"/>
                  </a:cubicBezTo>
                  <a:cubicBezTo>
                    <a:pt x="1376" y="616"/>
                    <a:pt x="1528" y="219"/>
                    <a:pt x="1376" y="66"/>
                  </a:cubicBezTo>
                  <a:cubicBezTo>
                    <a:pt x="1332" y="22"/>
                    <a:pt x="1265" y="1"/>
                    <a:pt x="118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5" name="Google Shape;405;p24"/>
            <p:cNvSpPr/>
            <p:nvPr/>
          </p:nvSpPr>
          <p:spPr>
            <a:xfrm>
              <a:off x="2846403" y="2246184"/>
              <a:ext cx="122575" cy="68715"/>
            </a:xfrm>
            <a:custGeom>
              <a:avLst/>
              <a:gdLst/>
              <a:ahLst/>
              <a:cxnLst/>
              <a:rect l="l" t="t" r="r" b="b"/>
              <a:pathLst>
                <a:path w="1254" h="703" extrusionOk="0">
                  <a:moveTo>
                    <a:pt x="1253" y="1"/>
                  </a:moveTo>
                  <a:cubicBezTo>
                    <a:pt x="1101" y="184"/>
                    <a:pt x="856" y="276"/>
                    <a:pt x="643" y="276"/>
                  </a:cubicBezTo>
                  <a:cubicBezTo>
                    <a:pt x="459" y="276"/>
                    <a:pt x="276" y="245"/>
                    <a:pt x="154" y="123"/>
                  </a:cubicBezTo>
                  <a:cubicBezTo>
                    <a:pt x="32" y="337"/>
                    <a:pt x="1" y="551"/>
                    <a:pt x="93" y="642"/>
                  </a:cubicBezTo>
                  <a:cubicBezTo>
                    <a:pt x="134" y="683"/>
                    <a:pt x="192" y="702"/>
                    <a:pt x="262" y="702"/>
                  </a:cubicBezTo>
                  <a:cubicBezTo>
                    <a:pt x="454" y="702"/>
                    <a:pt x="733" y="560"/>
                    <a:pt x="979" y="337"/>
                  </a:cubicBezTo>
                  <a:cubicBezTo>
                    <a:pt x="1101" y="215"/>
                    <a:pt x="1162" y="123"/>
                    <a:pt x="125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6" name="Google Shape;406;p24"/>
            <p:cNvSpPr/>
            <p:nvPr/>
          </p:nvSpPr>
          <p:spPr>
            <a:xfrm>
              <a:off x="2789711" y="2290951"/>
              <a:ext cx="89732" cy="73797"/>
            </a:xfrm>
            <a:custGeom>
              <a:avLst/>
              <a:gdLst/>
              <a:ahLst/>
              <a:cxnLst/>
              <a:rect l="l" t="t" r="r" b="b"/>
              <a:pathLst>
                <a:path w="918" h="755" extrusionOk="0">
                  <a:moveTo>
                    <a:pt x="520" y="1"/>
                  </a:moveTo>
                  <a:cubicBezTo>
                    <a:pt x="184" y="1"/>
                    <a:pt x="1" y="398"/>
                    <a:pt x="245" y="642"/>
                  </a:cubicBezTo>
                  <a:cubicBezTo>
                    <a:pt x="323" y="720"/>
                    <a:pt x="419" y="755"/>
                    <a:pt x="514" y="755"/>
                  </a:cubicBezTo>
                  <a:cubicBezTo>
                    <a:pt x="718" y="755"/>
                    <a:pt x="917" y="597"/>
                    <a:pt x="917" y="368"/>
                  </a:cubicBezTo>
                  <a:cubicBezTo>
                    <a:pt x="917" y="154"/>
                    <a:pt x="734" y="1"/>
                    <a:pt x="520"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7" name="Google Shape;407;p24"/>
            <p:cNvSpPr/>
            <p:nvPr/>
          </p:nvSpPr>
          <p:spPr>
            <a:xfrm>
              <a:off x="3551152" y="2885240"/>
              <a:ext cx="74777" cy="167242"/>
            </a:xfrm>
            <a:custGeom>
              <a:avLst/>
              <a:gdLst/>
              <a:ahLst/>
              <a:cxnLst/>
              <a:rect l="l" t="t" r="r" b="b"/>
              <a:pathLst>
                <a:path w="765" h="1711" extrusionOk="0">
                  <a:moveTo>
                    <a:pt x="398" y="0"/>
                  </a:moveTo>
                  <a:cubicBezTo>
                    <a:pt x="184" y="0"/>
                    <a:pt x="0" y="397"/>
                    <a:pt x="0" y="855"/>
                  </a:cubicBezTo>
                  <a:cubicBezTo>
                    <a:pt x="0" y="1314"/>
                    <a:pt x="184" y="1711"/>
                    <a:pt x="398" y="1711"/>
                  </a:cubicBezTo>
                  <a:cubicBezTo>
                    <a:pt x="581" y="1711"/>
                    <a:pt x="764" y="1344"/>
                    <a:pt x="764" y="855"/>
                  </a:cubicBezTo>
                  <a:cubicBezTo>
                    <a:pt x="764" y="397"/>
                    <a:pt x="581" y="0"/>
                    <a:pt x="3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8" name="Google Shape;408;p24"/>
            <p:cNvSpPr/>
            <p:nvPr/>
          </p:nvSpPr>
          <p:spPr>
            <a:xfrm>
              <a:off x="3551152" y="2989730"/>
              <a:ext cx="74777" cy="62752"/>
            </a:xfrm>
            <a:custGeom>
              <a:avLst/>
              <a:gdLst/>
              <a:ahLst/>
              <a:cxnLst/>
              <a:rect l="l" t="t" r="r" b="b"/>
              <a:pathLst>
                <a:path w="765" h="642" extrusionOk="0">
                  <a:moveTo>
                    <a:pt x="764" y="0"/>
                  </a:moveTo>
                  <a:lnTo>
                    <a:pt x="764" y="0"/>
                  </a:lnTo>
                  <a:cubicBezTo>
                    <a:pt x="611" y="61"/>
                    <a:pt x="459" y="92"/>
                    <a:pt x="336" y="92"/>
                  </a:cubicBezTo>
                  <a:cubicBezTo>
                    <a:pt x="214" y="92"/>
                    <a:pt x="92" y="92"/>
                    <a:pt x="0" y="61"/>
                  </a:cubicBezTo>
                  <a:lnTo>
                    <a:pt x="0" y="61"/>
                  </a:lnTo>
                  <a:cubicBezTo>
                    <a:pt x="62" y="397"/>
                    <a:pt x="184" y="642"/>
                    <a:pt x="367" y="642"/>
                  </a:cubicBezTo>
                  <a:cubicBezTo>
                    <a:pt x="550" y="642"/>
                    <a:pt x="734" y="367"/>
                    <a:pt x="76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9" name="Google Shape;409;p24"/>
            <p:cNvSpPr/>
            <p:nvPr/>
          </p:nvSpPr>
          <p:spPr>
            <a:xfrm>
              <a:off x="3437669" y="2936166"/>
              <a:ext cx="146426" cy="129512"/>
            </a:xfrm>
            <a:custGeom>
              <a:avLst/>
              <a:gdLst/>
              <a:ahLst/>
              <a:cxnLst/>
              <a:rect l="l" t="t" r="r" b="b"/>
              <a:pathLst>
                <a:path w="1498" h="1325" extrusionOk="0">
                  <a:moveTo>
                    <a:pt x="320" y="0"/>
                  </a:moveTo>
                  <a:cubicBezTo>
                    <a:pt x="251" y="0"/>
                    <a:pt x="194" y="19"/>
                    <a:pt x="153" y="60"/>
                  </a:cubicBezTo>
                  <a:cubicBezTo>
                    <a:pt x="1" y="212"/>
                    <a:pt x="123" y="609"/>
                    <a:pt x="459" y="945"/>
                  </a:cubicBezTo>
                  <a:cubicBezTo>
                    <a:pt x="702" y="1167"/>
                    <a:pt x="978" y="1324"/>
                    <a:pt x="1169" y="1324"/>
                  </a:cubicBezTo>
                  <a:cubicBezTo>
                    <a:pt x="1242" y="1324"/>
                    <a:pt x="1303" y="1301"/>
                    <a:pt x="1345" y="1251"/>
                  </a:cubicBezTo>
                  <a:cubicBezTo>
                    <a:pt x="1497" y="1098"/>
                    <a:pt x="1345" y="701"/>
                    <a:pt x="1039" y="396"/>
                  </a:cubicBezTo>
                  <a:cubicBezTo>
                    <a:pt x="792" y="148"/>
                    <a:pt x="511" y="0"/>
                    <a:pt x="3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0" name="Google Shape;410;p24"/>
            <p:cNvSpPr/>
            <p:nvPr/>
          </p:nvSpPr>
          <p:spPr>
            <a:xfrm>
              <a:off x="3485467" y="3013580"/>
              <a:ext cx="92665" cy="51316"/>
            </a:xfrm>
            <a:custGeom>
              <a:avLst/>
              <a:gdLst/>
              <a:ahLst/>
              <a:cxnLst/>
              <a:rect l="l" t="t" r="r" b="b"/>
              <a:pathLst>
                <a:path w="948" h="525" extrusionOk="0">
                  <a:moveTo>
                    <a:pt x="856" y="1"/>
                  </a:moveTo>
                  <a:cubicBezTo>
                    <a:pt x="697" y="107"/>
                    <a:pt x="491" y="190"/>
                    <a:pt x="300" y="190"/>
                  </a:cubicBezTo>
                  <a:cubicBezTo>
                    <a:pt x="271" y="190"/>
                    <a:pt x="242" y="188"/>
                    <a:pt x="214" y="184"/>
                  </a:cubicBezTo>
                  <a:lnTo>
                    <a:pt x="0" y="184"/>
                  </a:lnTo>
                  <a:cubicBezTo>
                    <a:pt x="238" y="400"/>
                    <a:pt x="492" y="525"/>
                    <a:pt x="673" y="525"/>
                  </a:cubicBezTo>
                  <a:cubicBezTo>
                    <a:pt x="748" y="525"/>
                    <a:pt x="811" y="504"/>
                    <a:pt x="856" y="459"/>
                  </a:cubicBezTo>
                  <a:cubicBezTo>
                    <a:pt x="947" y="367"/>
                    <a:pt x="947" y="215"/>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1" name="Google Shape;411;p24"/>
            <p:cNvSpPr/>
            <p:nvPr/>
          </p:nvSpPr>
          <p:spPr>
            <a:xfrm>
              <a:off x="3395834" y="3037527"/>
              <a:ext cx="167344" cy="74677"/>
            </a:xfrm>
            <a:custGeom>
              <a:avLst/>
              <a:gdLst/>
              <a:ahLst/>
              <a:cxnLst/>
              <a:rect l="l" t="t" r="r" b="b"/>
              <a:pathLst>
                <a:path w="1712" h="764" extrusionOk="0">
                  <a:moveTo>
                    <a:pt x="856" y="0"/>
                  </a:moveTo>
                  <a:cubicBezTo>
                    <a:pt x="398" y="0"/>
                    <a:pt x="1" y="183"/>
                    <a:pt x="1" y="397"/>
                  </a:cubicBezTo>
                  <a:cubicBezTo>
                    <a:pt x="1" y="580"/>
                    <a:pt x="367" y="764"/>
                    <a:pt x="856" y="764"/>
                  </a:cubicBezTo>
                  <a:cubicBezTo>
                    <a:pt x="1314" y="764"/>
                    <a:pt x="1712" y="611"/>
                    <a:pt x="1712" y="397"/>
                  </a:cubicBezTo>
                  <a:cubicBezTo>
                    <a:pt x="1712" y="183"/>
                    <a:pt x="1314"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2" name="Google Shape;412;p24"/>
            <p:cNvSpPr/>
            <p:nvPr/>
          </p:nvSpPr>
          <p:spPr>
            <a:xfrm>
              <a:off x="3395834" y="3052384"/>
              <a:ext cx="167344" cy="65782"/>
            </a:xfrm>
            <a:custGeom>
              <a:avLst/>
              <a:gdLst/>
              <a:ahLst/>
              <a:cxnLst/>
              <a:rect l="l" t="t" r="r" b="b"/>
              <a:pathLst>
                <a:path w="1712" h="673" extrusionOk="0">
                  <a:moveTo>
                    <a:pt x="1528" y="1"/>
                  </a:moveTo>
                  <a:cubicBezTo>
                    <a:pt x="1358" y="284"/>
                    <a:pt x="1057" y="462"/>
                    <a:pt x="722" y="462"/>
                  </a:cubicBezTo>
                  <a:cubicBezTo>
                    <a:pt x="695" y="462"/>
                    <a:pt x="669" y="461"/>
                    <a:pt x="642" y="459"/>
                  </a:cubicBezTo>
                  <a:cubicBezTo>
                    <a:pt x="614" y="463"/>
                    <a:pt x="586" y="465"/>
                    <a:pt x="557" y="465"/>
                  </a:cubicBezTo>
                  <a:cubicBezTo>
                    <a:pt x="365" y="465"/>
                    <a:pt x="160" y="382"/>
                    <a:pt x="1" y="276"/>
                  </a:cubicBezTo>
                  <a:lnTo>
                    <a:pt x="1" y="276"/>
                  </a:lnTo>
                  <a:cubicBezTo>
                    <a:pt x="31" y="490"/>
                    <a:pt x="398" y="673"/>
                    <a:pt x="856" y="673"/>
                  </a:cubicBezTo>
                  <a:cubicBezTo>
                    <a:pt x="1314" y="673"/>
                    <a:pt x="1712" y="490"/>
                    <a:pt x="1712" y="276"/>
                  </a:cubicBezTo>
                  <a:cubicBezTo>
                    <a:pt x="1712" y="154"/>
                    <a:pt x="1620" y="62"/>
                    <a:pt x="152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3" name="Google Shape;413;p24"/>
            <p:cNvSpPr/>
            <p:nvPr/>
          </p:nvSpPr>
          <p:spPr>
            <a:xfrm>
              <a:off x="3437669" y="3088452"/>
              <a:ext cx="146426" cy="131076"/>
            </a:xfrm>
            <a:custGeom>
              <a:avLst/>
              <a:gdLst/>
              <a:ahLst/>
              <a:cxnLst/>
              <a:rect l="l" t="t" r="r" b="b"/>
              <a:pathLst>
                <a:path w="1498" h="1341" extrusionOk="0">
                  <a:moveTo>
                    <a:pt x="1178" y="0"/>
                  </a:moveTo>
                  <a:cubicBezTo>
                    <a:pt x="987" y="0"/>
                    <a:pt x="706" y="148"/>
                    <a:pt x="459" y="396"/>
                  </a:cubicBezTo>
                  <a:cubicBezTo>
                    <a:pt x="123" y="732"/>
                    <a:pt x="1" y="1098"/>
                    <a:pt x="153" y="1281"/>
                  </a:cubicBezTo>
                  <a:cubicBezTo>
                    <a:pt x="194" y="1322"/>
                    <a:pt x="251" y="1341"/>
                    <a:pt x="319" y="1341"/>
                  </a:cubicBezTo>
                  <a:cubicBezTo>
                    <a:pt x="509" y="1341"/>
                    <a:pt x="784" y="1193"/>
                    <a:pt x="1009" y="945"/>
                  </a:cubicBezTo>
                  <a:cubicBezTo>
                    <a:pt x="1345" y="609"/>
                    <a:pt x="1497" y="212"/>
                    <a:pt x="1345" y="59"/>
                  </a:cubicBezTo>
                  <a:cubicBezTo>
                    <a:pt x="1304" y="19"/>
                    <a:pt x="1247" y="0"/>
                    <a:pt x="117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4" name="Google Shape;414;p24"/>
            <p:cNvSpPr/>
            <p:nvPr/>
          </p:nvSpPr>
          <p:spPr>
            <a:xfrm>
              <a:off x="3449594" y="3087963"/>
              <a:ext cx="134501" cy="131565"/>
            </a:xfrm>
            <a:custGeom>
              <a:avLst/>
              <a:gdLst/>
              <a:ahLst/>
              <a:cxnLst/>
              <a:rect l="l" t="t" r="r" b="b"/>
              <a:pathLst>
                <a:path w="1376" h="1346" extrusionOk="0">
                  <a:moveTo>
                    <a:pt x="1025" y="1"/>
                  </a:moveTo>
                  <a:cubicBezTo>
                    <a:pt x="980" y="1"/>
                    <a:pt x="933" y="11"/>
                    <a:pt x="887" y="34"/>
                  </a:cubicBezTo>
                  <a:cubicBezTo>
                    <a:pt x="978" y="614"/>
                    <a:pt x="581" y="1164"/>
                    <a:pt x="1" y="1256"/>
                  </a:cubicBezTo>
                  <a:lnTo>
                    <a:pt x="1" y="1286"/>
                  </a:lnTo>
                  <a:cubicBezTo>
                    <a:pt x="41" y="1327"/>
                    <a:pt x="98" y="1346"/>
                    <a:pt x="167" y="1346"/>
                  </a:cubicBezTo>
                  <a:cubicBezTo>
                    <a:pt x="359" y="1346"/>
                    <a:pt x="639" y="1198"/>
                    <a:pt x="887" y="950"/>
                  </a:cubicBezTo>
                  <a:cubicBezTo>
                    <a:pt x="1223" y="645"/>
                    <a:pt x="1375" y="217"/>
                    <a:pt x="1223" y="64"/>
                  </a:cubicBezTo>
                  <a:cubicBezTo>
                    <a:pt x="1166" y="27"/>
                    <a:pt x="1098" y="1"/>
                    <a:pt x="102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5" name="Google Shape;415;p24"/>
            <p:cNvSpPr/>
            <p:nvPr/>
          </p:nvSpPr>
          <p:spPr>
            <a:xfrm>
              <a:off x="3548122" y="3103212"/>
              <a:ext cx="74777" cy="164309"/>
            </a:xfrm>
            <a:custGeom>
              <a:avLst/>
              <a:gdLst/>
              <a:ahLst/>
              <a:cxnLst/>
              <a:rect l="l" t="t" r="r" b="b"/>
              <a:pathLst>
                <a:path w="765" h="1681" extrusionOk="0">
                  <a:moveTo>
                    <a:pt x="367" y="0"/>
                  </a:moveTo>
                  <a:cubicBezTo>
                    <a:pt x="184" y="0"/>
                    <a:pt x="1" y="367"/>
                    <a:pt x="1" y="825"/>
                  </a:cubicBezTo>
                  <a:cubicBezTo>
                    <a:pt x="1" y="1314"/>
                    <a:pt x="184" y="1680"/>
                    <a:pt x="367" y="1680"/>
                  </a:cubicBezTo>
                  <a:cubicBezTo>
                    <a:pt x="581" y="1680"/>
                    <a:pt x="765" y="1314"/>
                    <a:pt x="765" y="825"/>
                  </a:cubicBezTo>
                  <a:cubicBezTo>
                    <a:pt x="765" y="367"/>
                    <a:pt x="581" y="0"/>
                    <a:pt x="36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6" name="Google Shape;416;p24"/>
            <p:cNvSpPr/>
            <p:nvPr/>
          </p:nvSpPr>
          <p:spPr>
            <a:xfrm>
              <a:off x="3551152" y="3118069"/>
              <a:ext cx="74777" cy="152384"/>
            </a:xfrm>
            <a:custGeom>
              <a:avLst/>
              <a:gdLst/>
              <a:ahLst/>
              <a:cxnLst/>
              <a:rect l="l" t="t" r="r" b="b"/>
              <a:pathLst>
                <a:path w="765" h="1559" extrusionOk="0">
                  <a:moveTo>
                    <a:pt x="581" y="1"/>
                  </a:moveTo>
                  <a:cubicBezTo>
                    <a:pt x="611" y="429"/>
                    <a:pt x="398" y="826"/>
                    <a:pt x="0" y="1040"/>
                  </a:cubicBezTo>
                  <a:cubicBezTo>
                    <a:pt x="62" y="1345"/>
                    <a:pt x="184" y="1559"/>
                    <a:pt x="367" y="1559"/>
                  </a:cubicBezTo>
                  <a:cubicBezTo>
                    <a:pt x="550" y="1559"/>
                    <a:pt x="764" y="1162"/>
                    <a:pt x="764" y="703"/>
                  </a:cubicBezTo>
                  <a:cubicBezTo>
                    <a:pt x="764" y="459"/>
                    <a:pt x="703" y="215"/>
                    <a:pt x="58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7" name="Google Shape;417;p24"/>
            <p:cNvSpPr/>
            <p:nvPr/>
          </p:nvSpPr>
          <p:spPr>
            <a:xfrm>
              <a:off x="3589958" y="3088452"/>
              <a:ext cx="146426" cy="131076"/>
            </a:xfrm>
            <a:custGeom>
              <a:avLst/>
              <a:gdLst/>
              <a:ahLst/>
              <a:cxnLst/>
              <a:rect l="l" t="t" r="r" b="b"/>
              <a:pathLst>
                <a:path w="1498" h="1341" extrusionOk="0">
                  <a:moveTo>
                    <a:pt x="320" y="0"/>
                  </a:moveTo>
                  <a:cubicBezTo>
                    <a:pt x="251" y="0"/>
                    <a:pt x="194" y="19"/>
                    <a:pt x="153" y="59"/>
                  </a:cubicBezTo>
                  <a:cubicBezTo>
                    <a:pt x="1" y="212"/>
                    <a:pt x="123" y="609"/>
                    <a:pt x="459" y="945"/>
                  </a:cubicBezTo>
                  <a:cubicBezTo>
                    <a:pt x="706" y="1193"/>
                    <a:pt x="987" y="1341"/>
                    <a:pt x="1178" y="1341"/>
                  </a:cubicBezTo>
                  <a:cubicBezTo>
                    <a:pt x="1247" y="1341"/>
                    <a:pt x="1304" y="1322"/>
                    <a:pt x="1345" y="1281"/>
                  </a:cubicBezTo>
                  <a:cubicBezTo>
                    <a:pt x="1497" y="1098"/>
                    <a:pt x="1375" y="701"/>
                    <a:pt x="1039" y="396"/>
                  </a:cubicBezTo>
                  <a:cubicBezTo>
                    <a:pt x="792" y="148"/>
                    <a:pt x="511" y="0"/>
                    <a:pt x="3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8" name="Google Shape;418;p24"/>
            <p:cNvSpPr/>
            <p:nvPr/>
          </p:nvSpPr>
          <p:spPr>
            <a:xfrm>
              <a:off x="3587025" y="3090896"/>
              <a:ext cx="140365" cy="110941"/>
            </a:xfrm>
            <a:custGeom>
              <a:avLst/>
              <a:gdLst/>
              <a:ahLst/>
              <a:cxnLst/>
              <a:rect l="l" t="t" r="r" b="b"/>
              <a:pathLst>
                <a:path w="1436" h="1135" extrusionOk="0">
                  <a:moveTo>
                    <a:pt x="351" y="0"/>
                  </a:moveTo>
                  <a:cubicBezTo>
                    <a:pt x="273" y="0"/>
                    <a:pt x="205" y="21"/>
                    <a:pt x="153" y="65"/>
                  </a:cubicBezTo>
                  <a:cubicBezTo>
                    <a:pt x="0" y="218"/>
                    <a:pt x="153" y="615"/>
                    <a:pt x="489" y="951"/>
                  </a:cubicBezTo>
                  <a:cubicBezTo>
                    <a:pt x="489" y="936"/>
                    <a:pt x="496" y="928"/>
                    <a:pt x="504" y="928"/>
                  </a:cubicBezTo>
                  <a:cubicBezTo>
                    <a:pt x="512" y="928"/>
                    <a:pt x="519" y="936"/>
                    <a:pt x="519" y="951"/>
                  </a:cubicBezTo>
                  <a:cubicBezTo>
                    <a:pt x="580" y="920"/>
                    <a:pt x="672" y="920"/>
                    <a:pt x="764" y="920"/>
                  </a:cubicBezTo>
                  <a:cubicBezTo>
                    <a:pt x="795" y="916"/>
                    <a:pt x="827" y="915"/>
                    <a:pt x="858" y="915"/>
                  </a:cubicBezTo>
                  <a:cubicBezTo>
                    <a:pt x="1070" y="915"/>
                    <a:pt x="1276" y="1001"/>
                    <a:pt x="1436" y="1134"/>
                  </a:cubicBezTo>
                  <a:cubicBezTo>
                    <a:pt x="1436" y="829"/>
                    <a:pt x="1283" y="554"/>
                    <a:pt x="1039" y="371"/>
                  </a:cubicBezTo>
                  <a:cubicBezTo>
                    <a:pt x="799" y="131"/>
                    <a:pt x="544" y="0"/>
                    <a:pt x="3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9" name="Google Shape;419;p24"/>
            <p:cNvSpPr/>
            <p:nvPr/>
          </p:nvSpPr>
          <p:spPr>
            <a:xfrm>
              <a:off x="3610875" y="3043489"/>
              <a:ext cx="167344" cy="74677"/>
            </a:xfrm>
            <a:custGeom>
              <a:avLst/>
              <a:gdLst/>
              <a:ahLst/>
              <a:cxnLst/>
              <a:rect l="l" t="t" r="r" b="b"/>
              <a:pathLst>
                <a:path w="1712" h="764" extrusionOk="0">
                  <a:moveTo>
                    <a:pt x="856" y="0"/>
                  </a:moveTo>
                  <a:cubicBezTo>
                    <a:pt x="398" y="0"/>
                    <a:pt x="0" y="153"/>
                    <a:pt x="0" y="367"/>
                  </a:cubicBezTo>
                  <a:cubicBezTo>
                    <a:pt x="0" y="581"/>
                    <a:pt x="398" y="764"/>
                    <a:pt x="856" y="764"/>
                  </a:cubicBezTo>
                  <a:cubicBezTo>
                    <a:pt x="1345" y="764"/>
                    <a:pt x="1711" y="581"/>
                    <a:pt x="1711" y="367"/>
                  </a:cubicBezTo>
                  <a:cubicBezTo>
                    <a:pt x="1711" y="153"/>
                    <a:pt x="1314"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0" name="Google Shape;420;p24"/>
            <p:cNvSpPr/>
            <p:nvPr/>
          </p:nvSpPr>
          <p:spPr>
            <a:xfrm>
              <a:off x="3610875" y="3040459"/>
              <a:ext cx="149358" cy="74775"/>
            </a:xfrm>
            <a:custGeom>
              <a:avLst/>
              <a:gdLst/>
              <a:ahLst/>
              <a:cxnLst/>
              <a:rect l="l" t="t" r="r" b="b"/>
              <a:pathLst>
                <a:path w="1528" h="765" extrusionOk="0">
                  <a:moveTo>
                    <a:pt x="489" y="1"/>
                  </a:moveTo>
                  <a:cubicBezTo>
                    <a:pt x="214" y="62"/>
                    <a:pt x="0" y="214"/>
                    <a:pt x="0" y="367"/>
                  </a:cubicBezTo>
                  <a:cubicBezTo>
                    <a:pt x="0" y="581"/>
                    <a:pt x="398" y="764"/>
                    <a:pt x="856" y="764"/>
                  </a:cubicBezTo>
                  <a:cubicBezTo>
                    <a:pt x="1072" y="764"/>
                    <a:pt x="1264" y="717"/>
                    <a:pt x="1454" y="642"/>
                  </a:cubicBezTo>
                  <a:lnTo>
                    <a:pt x="1454" y="642"/>
                  </a:lnTo>
                  <a:cubicBezTo>
                    <a:pt x="1458" y="642"/>
                    <a:pt x="1462" y="642"/>
                    <a:pt x="1467" y="642"/>
                  </a:cubicBezTo>
                  <a:lnTo>
                    <a:pt x="1528" y="612"/>
                  </a:lnTo>
                  <a:lnTo>
                    <a:pt x="1528" y="612"/>
                  </a:lnTo>
                  <a:cubicBezTo>
                    <a:pt x="1503" y="622"/>
                    <a:pt x="1478" y="632"/>
                    <a:pt x="1454" y="642"/>
                  </a:cubicBezTo>
                  <a:lnTo>
                    <a:pt x="1454" y="642"/>
                  </a:lnTo>
                  <a:cubicBezTo>
                    <a:pt x="1032" y="637"/>
                    <a:pt x="671" y="394"/>
                    <a:pt x="4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1" name="Google Shape;421;p24"/>
            <p:cNvSpPr/>
            <p:nvPr/>
          </p:nvSpPr>
          <p:spPr>
            <a:xfrm>
              <a:off x="3589958" y="2936166"/>
              <a:ext cx="146426" cy="130001"/>
            </a:xfrm>
            <a:custGeom>
              <a:avLst/>
              <a:gdLst/>
              <a:ahLst/>
              <a:cxnLst/>
              <a:rect l="l" t="t" r="r" b="b"/>
              <a:pathLst>
                <a:path w="1498" h="1330" extrusionOk="0">
                  <a:moveTo>
                    <a:pt x="1178" y="0"/>
                  </a:moveTo>
                  <a:cubicBezTo>
                    <a:pt x="987" y="0"/>
                    <a:pt x="706" y="148"/>
                    <a:pt x="459" y="396"/>
                  </a:cubicBezTo>
                  <a:cubicBezTo>
                    <a:pt x="153" y="701"/>
                    <a:pt x="1" y="1098"/>
                    <a:pt x="153" y="1251"/>
                  </a:cubicBezTo>
                  <a:cubicBezTo>
                    <a:pt x="198" y="1304"/>
                    <a:pt x="263" y="1329"/>
                    <a:pt x="342" y="1329"/>
                  </a:cubicBezTo>
                  <a:cubicBezTo>
                    <a:pt x="533" y="1329"/>
                    <a:pt x="801" y="1183"/>
                    <a:pt x="1039" y="945"/>
                  </a:cubicBezTo>
                  <a:cubicBezTo>
                    <a:pt x="1375" y="609"/>
                    <a:pt x="1497" y="212"/>
                    <a:pt x="1345" y="60"/>
                  </a:cubicBezTo>
                  <a:cubicBezTo>
                    <a:pt x="1304" y="19"/>
                    <a:pt x="1247" y="0"/>
                    <a:pt x="117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2" name="Google Shape;422;p24"/>
            <p:cNvSpPr/>
            <p:nvPr/>
          </p:nvSpPr>
          <p:spPr>
            <a:xfrm>
              <a:off x="3595920" y="2995692"/>
              <a:ext cx="122575" cy="69985"/>
            </a:xfrm>
            <a:custGeom>
              <a:avLst/>
              <a:gdLst/>
              <a:ahLst/>
              <a:cxnLst/>
              <a:rect l="l" t="t" r="r" b="b"/>
              <a:pathLst>
                <a:path w="1254" h="716" extrusionOk="0">
                  <a:moveTo>
                    <a:pt x="1253" y="0"/>
                  </a:moveTo>
                  <a:cubicBezTo>
                    <a:pt x="1100" y="184"/>
                    <a:pt x="856" y="306"/>
                    <a:pt x="642" y="306"/>
                  </a:cubicBezTo>
                  <a:cubicBezTo>
                    <a:pt x="459" y="306"/>
                    <a:pt x="276" y="245"/>
                    <a:pt x="153" y="123"/>
                  </a:cubicBezTo>
                  <a:cubicBezTo>
                    <a:pt x="31" y="367"/>
                    <a:pt x="1" y="550"/>
                    <a:pt x="92" y="642"/>
                  </a:cubicBezTo>
                  <a:cubicBezTo>
                    <a:pt x="134" y="692"/>
                    <a:pt x="195" y="715"/>
                    <a:pt x="268" y="715"/>
                  </a:cubicBezTo>
                  <a:cubicBezTo>
                    <a:pt x="459" y="715"/>
                    <a:pt x="735" y="558"/>
                    <a:pt x="978" y="336"/>
                  </a:cubicBezTo>
                  <a:cubicBezTo>
                    <a:pt x="1070" y="245"/>
                    <a:pt x="1161" y="123"/>
                    <a:pt x="125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3" name="Google Shape;423;p24"/>
            <p:cNvSpPr/>
            <p:nvPr/>
          </p:nvSpPr>
          <p:spPr>
            <a:xfrm>
              <a:off x="3539227" y="3040459"/>
              <a:ext cx="86702" cy="73797"/>
            </a:xfrm>
            <a:custGeom>
              <a:avLst/>
              <a:gdLst/>
              <a:ahLst/>
              <a:cxnLst/>
              <a:rect l="l" t="t" r="r" b="b"/>
              <a:pathLst>
                <a:path w="887" h="755" extrusionOk="0">
                  <a:moveTo>
                    <a:pt x="520" y="1"/>
                  </a:moveTo>
                  <a:cubicBezTo>
                    <a:pt x="153" y="1"/>
                    <a:pt x="0" y="398"/>
                    <a:pt x="245" y="642"/>
                  </a:cubicBezTo>
                  <a:cubicBezTo>
                    <a:pt x="322" y="720"/>
                    <a:pt x="416" y="754"/>
                    <a:pt x="507" y="754"/>
                  </a:cubicBezTo>
                  <a:cubicBezTo>
                    <a:pt x="702" y="754"/>
                    <a:pt x="886" y="596"/>
                    <a:pt x="886" y="367"/>
                  </a:cubicBezTo>
                  <a:cubicBezTo>
                    <a:pt x="886" y="153"/>
                    <a:pt x="703" y="1"/>
                    <a:pt x="520"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4" name="Google Shape;424;p24"/>
            <p:cNvSpPr/>
            <p:nvPr/>
          </p:nvSpPr>
          <p:spPr>
            <a:xfrm>
              <a:off x="3476474" y="2243252"/>
              <a:ext cx="74777" cy="167242"/>
            </a:xfrm>
            <a:custGeom>
              <a:avLst/>
              <a:gdLst/>
              <a:ahLst/>
              <a:cxnLst/>
              <a:rect l="l" t="t" r="r" b="b"/>
              <a:pathLst>
                <a:path w="765" h="1711" extrusionOk="0">
                  <a:moveTo>
                    <a:pt x="398" y="0"/>
                  </a:moveTo>
                  <a:cubicBezTo>
                    <a:pt x="184" y="0"/>
                    <a:pt x="1" y="397"/>
                    <a:pt x="1" y="856"/>
                  </a:cubicBezTo>
                  <a:cubicBezTo>
                    <a:pt x="1" y="1314"/>
                    <a:pt x="184" y="1711"/>
                    <a:pt x="398" y="1711"/>
                  </a:cubicBezTo>
                  <a:cubicBezTo>
                    <a:pt x="581" y="1711"/>
                    <a:pt x="764" y="1314"/>
                    <a:pt x="764" y="856"/>
                  </a:cubicBezTo>
                  <a:cubicBezTo>
                    <a:pt x="764" y="397"/>
                    <a:pt x="581" y="0"/>
                    <a:pt x="3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5" name="Google Shape;425;p24"/>
            <p:cNvSpPr/>
            <p:nvPr/>
          </p:nvSpPr>
          <p:spPr>
            <a:xfrm>
              <a:off x="3476474" y="2347741"/>
              <a:ext cx="74777" cy="62752"/>
            </a:xfrm>
            <a:custGeom>
              <a:avLst/>
              <a:gdLst/>
              <a:ahLst/>
              <a:cxnLst/>
              <a:rect l="l" t="t" r="r" b="b"/>
              <a:pathLst>
                <a:path w="765" h="642" extrusionOk="0">
                  <a:moveTo>
                    <a:pt x="764" y="0"/>
                  </a:moveTo>
                  <a:lnTo>
                    <a:pt x="764" y="0"/>
                  </a:lnTo>
                  <a:cubicBezTo>
                    <a:pt x="612" y="61"/>
                    <a:pt x="459" y="92"/>
                    <a:pt x="337" y="92"/>
                  </a:cubicBezTo>
                  <a:cubicBezTo>
                    <a:pt x="215" y="92"/>
                    <a:pt x="92" y="92"/>
                    <a:pt x="1" y="61"/>
                  </a:cubicBezTo>
                  <a:lnTo>
                    <a:pt x="1" y="61"/>
                  </a:lnTo>
                  <a:cubicBezTo>
                    <a:pt x="62" y="398"/>
                    <a:pt x="184" y="642"/>
                    <a:pt x="367" y="642"/>
                  </a:cubicBezTo>
                  <a:cubicBezTo>
                    <a:pt x="551" y="642"/>
                    <a:pt x="734" y="367"/>
                    <a:pt x="76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6" name="Google Shape;426;p24"/>
            <p:cNvSpPr/>
            <p:nvPr/>
          </p:nvSpPr>
          <p:spPr>
            <a:xfrm>
              <a:off x="3362991" y="2295252"/>
              <a:ext cx="146426" cy="130001"/>
            </a:xfrm>
            <a:custGeom>
              <a:avLst/>
              <a:gdLst/>
              <a:ahLst/>
              <a:cxnLst/>
              <a:rect l="l" t="t" r="r" b="b"/>
              <a:pathLst>
                <a:path w="1498" h="1330" extrusionOk="0">
                  <a:moveTo>
                    <a:pt x="348" y="1"/>
                  </a:moveTo>
                  <a:cubicBezTo>
                    <a:pt x="266" y="1"/>
                    <a:pt x="198" y="26"/>
                    <a:pt x="154" y="79"/>
                  </a:cubicBezTo>
                  <a:cubicBezTo>
                    <a:pt x="1" y="232"/>
                    <a:pt x="154" y="629"/>
                    <a:pt x="459" y="935"/>
                  </a:cubicBezTo>
                  <a:cubicBezTo>
                    <a:pt x="706" y="1182"/>
                    <a:pt x="987" y="1330"/>
                    <a:pt x="1179" y="1330"/>
                  </a:cubicBezTo>
                  <a:cubicBezTo>
                    <a:pt x="1247" y="1330"/>
                    <a:pt x="1305" y="1311"/>
                    <a:pt x="1345" y="1271"/>
                  </a:cubicBezTo>
                  <a:cubicBezTo>
                    <a:pt x="1498" y="1118"/>
                    <a:pt x="1376" y="721"/>
                    <a:pt x="1040" y="385"/>
                  </a:cubicBezTo>
                  <a:cubicBezTo>
                    <a:pt x="823" y="147"/>
                    <a:pt x="546" y="1"/>
                    <a:pt x="34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7" name="Google Shape;427;p24"/>
            <p:cNvSpPr/>
            <p:nvPr/>
          </p:nvSpPr>
          <p:spPr>
            <a:xfrm>
              <a:off x="3413819" y="2371591"/>
              <a:ext cx="92665" cy="51316"/>
            </a:xfrm>
            <a:custGeom>
              <a:avLst/>
              <a:gdLst/>
              <a:ahLst/>
              <a:cxnLst/>
              <a:rect l="l" t="t" r="r" b="b"/>
              <a:pathLst>
                <a:path w="948" h="525" extrusionOk="0">
                  <a:moveTo>
                    <a:pt x="856" y="1"/>
                  </a:moveTo>
                  <a:cubicBezTo>
                    <a:pt x="696" y="107"/>
                    <a:pt x="491" y="190"/>
                    <a:pt x="300" y="190"/>
                  </a:cubicBezTo>
                  <a:cubicBezTo>
                    <a:pt x="271" y="190"/>
                    <a:pt x="242" y="188"/>
                    <a:pt x="214" y="184"/>
                  </a:cubicBezTo>
                  <a:lnTo>
                    <a:pt x="0" y="184"/>
                  </a:lnTo>
                  <a:cubicBezTo>
                    <a:pt x="238" y="400"/>
                    <a:pt x="491" y="525"/>
                    <a:pt x="673" y="525"/>
                  </a:cubicBezTo>
                  <a:cubicBezTo>
                    <a:pt x="748" y="525"/>
                    <a:pt x="811" y="504"/>
                    <a:pt x="856" y="459"/>
                  </a:cubicBezTo>
                  <a:cubicBezTo>
                    <a:pt x="947" y="367"/>
                    <a:pt x="917" y="215"/>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8" name="Google Shape;428;p24"/>
            <p:cNvSpPr/>
            <p:nvPr/>
          </p:nvSpPr>
          <p:spPr>
            <a:xfrm>
              <a:off x="3321254" y="2395538"/>
              <a:ext cx="167246" cy="74677"/>
            </a:xfrm>
            <a:custGeom>
              <a:avLst/>
              <a:gdLst/>
              <a:ahLst/>
              <a:cxnLst/>
              <a:rect l="l" t="t" r="r" b="b"/>
              <a:pathLst>
                <a:path w="1711" h="764" extrusionOk="0">
                  <a:moveTo>
                    <a:pt x="856" y="0"/>
                  </a:moveTo>
                  <a:cubicBezTo>
                    <a:pt x="397" y="0"/>
                    <a:pt x="0" y="183"/>
                    <a:pt x="0" y="397"/>
                  </a:cubicBezTo>
                  <a:cubicBezTo>
                    <a:pt x="0" y="581"/>
                    <a:pt x="397" y="764"/>
                    <a:pt x="856" y="764"/>
                  </a:cubicBezTo>
                  <a:cubicBezTo>
                    <a:pt x="1314" y="764"/>
                    <a:pt x="1711" y="581"/>
                    <a:pt x="1711" y="397"/>
                  </a:cubicBezTo>
                  <a:cubicBezTo>
                    <a:pt x="1711" y="183"/>
                    <a:pt x="1314"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9" name="Google Shape;429;p24"/>
            <p:cNvSpPr/>
            <p:nvPr/>
          </p:nvSpPr>
          <p:spPr>
            <a:xfrm>
              <a:off x="3324186" y="2410396"/>
              <a:ext cx="164314" cy="62850"/>
            </a:xfrm>
            <a:custGeom>
              <a:avLst/>
              <a:gdLst/>
              <a:ahLst/>
              <a:cxnLst/>
              <a:rect l="l" t="t" r="r" b="b"/>
              <a:pathLst>
                <a:path w="1681" h="643" extrusionOk="0">
                  <a:moveTo>
                    <a:pt x="1498" y="1"/>
                  </a:moveTo>
                  <a:cubicBezTo>
                    <a:pt x="1328" y="284"/>
                    <a:pt x="1026" y="462"/>
                    <a:pt x="691" y="462"/>
                  </a:cubicBezTo>
                  <a:cubicBezTo>
                    <a:pt x="665" y="462"/>
                    <a:pt x="638" y="461"/>
                    <a:pt x="612" y="459"/>
                  </a:cubicBezTo>
                  <a:cubicBezTo>
                    <a:pt x="398" y="459"/>
                    <a:pt x="184" y="398"/>
                    <a:pt x="1" y="276"/>
                  </a:cubicBezTo>
                  <a:lnTo>
                    <a:pt x="1" y="276"/>
                  </a:lnTo>
                  <a:cubicBezTo>
                    <a:pt x="31" y="490"/>
                    <a:pt x="367" y="642"/>
                    <a:pt x="826" y="642"/>
                  </a:cubicBezTo>
                  <a:cubicBezTo>
                    <a:pt x="1314" y="642"/>
                    <a:pt x="1681" y="490"/>
                    <a:pt x="1681" y="276"/>
                  </a:cubicBezTo>
                  <a:cubicBezTo>
                    <a:pt x="1681" y="154"/>
                    <a:pt x="1620" y="62"/>
                    <a:pt x="149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0" name="Google Shape;430;p24"/>
            <p:cNvSpPr/>
            <p:nvPr/>
          </p:nvSpPr>
          <p:spPr>
            <a:xfrm>
              <a:off x="3362991" y="2446463"/>
              <a:ext cx="146426" cy="131076"/>
            </a:xfrm>
            <a:custGeom>
              <a:avLst/>
              <a:gdLst/>
              <a:ahLst/>
              <a:cxnLst/>
              <a:rect l="l" t="t" r="r" b="b"/>
              <a:pathLst>
                <a:path w="1498" h="1341" extrusionOk="0">
                  <a:moveTo>
                    <a:pt x="1179" y="0"/>
                  </a:moveTo>
                  <a:cubicBezTo>
                    <a:pt x="987" y="0"/>
                    <a:pt x="706" y="148"/>
                    <a:pt x="459" y="396"/>
                  </a:cubicBezTo>
                  <a:cubicBezTo>
                    <a:pt x="154" y="701"/>
                    <a:pt x="1" y="1098"/>
                    <a:pt x="154" y="1282"/>
                  </a:cubicBezTo>
                  <a:cubicBezTo>
                    <a:pt x="194" y="1322"/>
                    <a:pt x="251" y="1341"/>
                    <a:pt x="320" y="1341"/>
                  </a:cubicBezTo>
                  <a:cubicBezTo>
                    <a:pt x="512" y="1341"/>
                    <a:pt x="792" y="1193"/>
                    <a:pt x="1040" y="945"/>
                  </a:cubicBezTo>
                  <a:cubicBezTo>
                    <a:pt x="1345" y="609"/>
                    <a:pt x="1498" y="212"/>
                    <a:pt x="1345" y="60"/>
                  </a:cubicBezTo>
                  <a:cubicBezTo>
                    <a:pt x="1305" y="19"/>
                    <a:pt x="1247" y="0"/>
                    <a:pt x="117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1" name="Google Shape;431;p24"/>
            <p:cNvSpPr/>
            <p:nvPr/>
          </p:nvSpPr>
          <p:spPr>
            <a:xfrm>
              <a:off x="3377946" y="2445975"/>
              <a:ext cx="131470" cy="131565"/>
            </a:xfrm>
            <a:custGeom>
              <a:avLst/>
              <a:gdLst/>
              <a:ahLst/>
              <a:cxnLst/>
              <a:rect l="l" t="t" r="r" b="b"/>
              <a:pathLst>
                <a:path w="1345" h="1346" extrusionOk="0">
                  <a:moveTo>
                    <a:pt x="994" y="1"/>
                  </a:moveTo>
                  <a:cubicBezTo>
                    <a:pt x="949" y="1"/>
                    <a:pt x="903" y="11"/>
                    <a:pt x="856" y="34"/>
                  </a:cubicBezTo>
                  <a:cubicBezTo>
                    <a:pt x="978" y="614"/>
                    <a:pt x="581" y="1164"/>
                    <a:pt x="1" y="1256"/>
                  </a:cubicBezTo>
                  <a:lnTo>
                    <a:pt x="1" y="1287"/>
                  </a:lnTo>
                  <a:cubicBezTo>
                    <a:pt x="41" y="1327"/>
                    <a:pt x="98" y="1346"/>
                    <a:pt x="166" y="1346"/>
                  </a:cubicBezTo>
                  <a:cubicBezTo>
                    <a:pt x="357" y="1346"/>
                    <a:pt x="631" y="1198"/>
                    <a:pt x="856" y="950"/>
                  </a:cubicBezTo>
                  <a:cubicBezTo>
                    <a:pt x="1192" y="645"/>
                    <a:pt x="1345" y="217"/>
                    <a:pt x="1192" y="65"/>
                  </a:cubicBezTo>
                  <a:cubicBezTo>
                    <a:pt x="1135" y="27"/>
                    <a:pt x="1067" y="1"/>
                    <a:pt x="99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2" name="Google Shape;432;p24"/>
            <p:cNvSpPr/>
            <p:nvPr/>
          </p:nvSpPr>
          <p:spPr>
            <a:xfrm>
              <a:off x="3473542" y="2461223"/>
              <a:ext cx="74679" cy="164309"/>
            </a:xfrm>
            <a:custGeom>
              <a:avLst/>
              <a:gdLst/>
              <a:ahLst/>
              <a:cxnLst/>
              <a:rect l="l" t="t" r="r" b="b"/>
              <a:pathLst>
                <a:path w="764" h="1681" extrusionOk="0">
                  <a:moveTo>
                    <a:pt x="397" y="0"/>
                  </a:moveTo>
                  <a:cubicBezTo>
                    <a:pt x="183" y="0"/>
                    <a:pt x="0" y="367"/>
                    <a:pt x="0" y="825"/>
                  </a:cubicBezTo>
                  <a:cubicBezTo>
                    <a:pt x="0" y="1314"/>
                    <a:pt x="183" y="1680"/>
                    <a:pt x="397" y="1680"/>
                  </a:cubicBezTo>
                  <a:cubicBezTo>
                    <a:pt x="581" y="1680"/>
                    <a:pt x="764" y="1314"/>
                    <a:pt x="764" y="825"/>
                  </a:cubicBezTo>
                  <a:cubicBezTo>
                    <a:pt x="764" y="367"/>
                    <a:pt x="581" y="0"/>
                    <a:pt x="39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3" name="Google Shape;433;p24"/>
            <p:cNvSpPr/>
            <p:nvPr/>
          </p:nvSpPr>
          <p:spPr>
            <a:xfrm>
              <a:off x="3476474" y="2473148"/>
              <a:ext cx="77709" cy="152384"/>
            </a:xfrm>
            <a:custGeom>
              <a:avLst/>
              <a:gdLst/>
              <a:ahLst/>
              <a:cxnLst/>
              <a:rect l="l" t="t" r="r" b="b"/>
              <a:pathLst>
                <a:path w="795" h="1559" extrusionOk="0">
                  <a:moveTo>
                    <a:pt x="581" y="0"/>
                  </a:moveTo>
                  <a:cubicBezTo>
                    <a:pt x="612" y="428"/>
                    <a:pt x="398" y="856"/>
                    <a:pt x="1" y="1039"/>
                  </a:cubicBezTo>
                  <a:cubicBezTo>
                    <a:pt x="62" y="1345"/>
                    <a:pt x="215" y="1558"/>
                    <a:pt x="398" y="1558"/>
                  </a:cubicBezTo>
                  <a:cubicBezTo>
                    <a:pt x="612" y="1558"/>
                    <a:pt x="764" y="1192"/>
                    <a:pt x="764" y="703"/>
                  </a:cubicBezTo>
                  <a:cubicBezTo>
                    <a:pt x="795" y="459"/>
                    <a:pt x="703" y="214"/>
                    <a:pt x="58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4" name="Google Shape;434;p24"/>
            <p:cNvSpPr/>
            <p:nvPr/>
          </p:nvSpPr>
          <p:spPr>
            <a:xfrm>
              <a:off x="3515280" y="2446463"/>
              <a:ext cx="149456" cy="131076"/>
            </a:xfrm>
            <a:custGeom>
              <a:avLst/>
              <a:gdLst/>
              <a:ahLst/>
              <a:cxnLst/>
              <a:rect l="l" t="t" r="r" b="b"/>
              <a:pathLst>
                <a:path w="1529" h="1341" extrusionOk="0">
                  <a:moveTo>
                    <a:pt x="320" y="0"/>
                  </a:moveTo>
                  <a:cubicBezTo>
                    <a:pt x="251" y="0"/>
                    <a:pt x="194" y="19"/>
                    <a:pt x="154" y="60"/>
                  </a:cubicBezTo>
                  <a:cubicBezTo>
                    <a:pt x="1" y="212"/>
                    <a:pt x="154" y="609"/>
                    <a:pt x="490" y="945"/>
                  </a:cubicBezTo>
                  <a:cubicBezTo>
                    <a:pt x="714" y="1193"/>
                    <a:pt x="989" y="1341"/>
                    <a:pt x="1179" y="1341"/>
                  </a:cubicBezTo>
                  <a:cubicBezTo>
                    <a:pt x="1247" y="1341"/>
                    <a:pt x="1305" y="1322"/>
                    <a:pt x="1345" y="1282"/>
                  </a:cubicBezTo>
                  <a:cubicBezTo>
                    <a:pt x="1528" y="1098"/>
                    <a:pt x="1376" y="701"/>
                    <a:pt x="1039" y="396"/>
                  </a:cubicBezTo>
                  <a:cubicBezTo>
                    <a:pt x="792" y="148"/>
                    <a:pt x="512" y="0"/>
                    <a:pt x="3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5" name="Google Shape;435;p24"/>
            <p:cNvSpPr/>
            <p:nvPr/>
          </p:nvSpPr>
          <p:spPr>
            <a:xfrm>
              <a:off x="3515280" y="2448907"/>
              <a:ext cx="137531" cy="110941"/>
            </a:xfrm>
            <a:custGeom>
              <a:avLst/>
              <a:gdLst/>
              <a:ahLst/>
              <a:cxnLst/>
              <a:rect l="l" t="t" r="r" b="b"/>
              <a:pathLst>
                <a:path w="1407" h="1135" extrusionOk="0">
                  <a:moveTo>
                    <a:pt x="338" y="0"/>
                  </a:moveTo>
                  <a:cubicBezTo>
                    <a:pt x="261" y="0"/>
                    <a:pt x="197" y="21"/>
                    <a:pt x="154" y="65"/>
                  </a:cubicBezTo>
                  <a:cubicBezTo>
                    <a:pt x="1" y="218"/>
                    <a:pt x="154" y="615"/>
                    <a:pt x="459" y="951"/>
                  </a:cubicBezTo>
                  <a:lnTo>
                    <a:pt x="490" y="951"/>
                  </a:lnTo>
                  <a:cubicBezTo>
                    <a:pt x="581" y="920"/>
                    <a:pt x="642" y="920"/>
                    <a:pt x="734" y="920"/>
                  </a:cubicBezTo>
                  <a:cubicBezTo>
                    <a:pt x="766" y="917"/>
                    <a:pt x="797" y="915"/>
                    <a:pt x="829" y="915"/>
                  </a:cubicBezTo>
                  <a:cubicBezTo>
                    <a:pt x="1041" y="915"/>
                    <a:pt x="1246" y="1001"/>
                    <a:pt x="1406" y="1134"/>
                  </a:cubicBezTo>
                  <a:cubicBezTo>
                    <a:pt x="1406" y="829"/>
                    <a:pt x="1253" y="554"/>
                    <a:pt x="1039" y="371"/>
                  </a:cubicBezTo>
                  <a:cubicBezTo>
                    <a:pt x="800" y="131"/>
                    <a:pt x="529" y="0"/>
                    <a:pt x="33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6" name="Google Shape;436;p24"/>
            <p:cNvSpPr/>
            <p:nvPr/>
          </p:nvSpPr>
          <p:spPr>
            <a:xfrm>
              <a:off x="3536197" y="2398471"/>
              <a:ext cx="167344" cy="74775"/>
            </a:xfrm>
            <a:custGeom>
              <a:avLst/>
              <a:gdLst/>
              <a:ahLst/>
              <a:cxnLst/>
              <a:rect l="l" t="t" r="r" b="b"/>
              <a:pathLst>
                <a:path w="1712" h="765" extrusionOk="0">
                  <a:moveTo>
                    <a:pt x="856" y="1"/>
                  </a:moveTo>
                  <a:cubicBezTo>
                    <a:pt x="398" y="1"/>
                    <a:pt x="1" y="184"/>
                    <a:pt x="1" y="398"/>
                  </a:cubicBezTo>
                  <a:cubicBezTo>
                    <a:pt x="1" y="612"/>
                    <a:pt x="398" y="764"/>
                    <a:pt x="856" y="764"/>
                  </a:cubicBezTo>
                  <a:cubicBezTo>
                    <a:pt x="1345" y="764"/>
                    <a:pt x="1711" y="612"/>
                    <a:pt x="1711" y="398"/>
                  </a:cubicBezTo>
                  <a:cubicBezTo>
                    <a:pt x="1711" y="184"/>
                    <a:pt x="1314" y="1"/>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7" name="Google Shape;437;p24"/>
            <p:cNvSpPr/>
            <p:nvPr/>
          </p:nvSpPr>
          <p:spPr>
            <a:xfrm>
              <a:off x="3539227" y="2401501"/>
              <a:ext cx="146426" cy="71745"/>
            </a:xfrm>
            <a:custGeom>
              <a:avLst/>
              <a:gdLst/>
              <a:ahLst/>
              <a:cxnLst/>
              <a:rect l="l" t="t" r="r" b="b"/>
              <a:pathLst>
                <a:path w="1498" h="734" extrusionOk="0">
                  <a:moveTo>
                    <a:pt x="489" y="0"/>
                  </a:moveTo>
                  <a:cubicBezTo>
                    <a:pt x="184" y="61"/>
                    <a:pt x="0" y="184"/>
                    <a:pt x="0" y="336"/>
                  </a:cubicBezTo>
                  <a:cubicBezTo>
                    <a:pt x="0" y="581"/>
                    <a:pt x="367" y="733"/>
                    <a:pt x="825" y="733"/>
                  </a:cubicBezTo>
                  <a:cubicBezTo>
                    <a:pt x="1041" y="733"/>
                    <a:pt x="1233" y="686"/>
                    <a:pt x="1423" y="611"/>
                  </a:cubicBezTo>
                  <a:lnTo>
                    <a:pt x="1423" y="611"/>
                  </a:lnTo>
                  <a:cubicBezTo>
                    <a:pt x="1427" y="611"/>
                    <a:pt x="1432" y="611"/>
                    <a:pt x="1436" y="611"/>
                  </a:cubicBezTo>
                  <a:lnTo>
                    <a:pt x="1497" y="581"/>
                  </a:lnTo>
                  <a:lnTo>
                    <a:pt x="1497" y="581"/>
                  </a:lnTo>
                  <a:cubicBezTo>
                    <a:pt x="1472" y="591"/>
                    <a:pt x="1448" y="601"/>
                    <a:pt x="1423" y="611"/>
                  </a:cubicBezTo>
                  <a:lnTo>
                    <a:pt x="1423" y="611"/>
                  </a:lnTo>
                  <a:cubicBezTo>
                    <a:pt x="1001" y="606"/>
                    <a:pt x="640" y="363"/>
                    <a:pt x="48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8" name="Google Shape;438;p24"/>
            <p:cNvSpPr/>
            <p:nvPr/>
          </p:nvSpPr>
          <p:spPr>
            <a:xfrm>
              <a:off x="3515280" y="2294177"/>
              <a:ext cx="146426" cy="130001"/>
            </a:xfrm>
            <a:custGeom>
              <a:avLst/>
              <a:gdLst/>
              <a:ahLst/>
              <a:cxnLst/>
              <a:rect l="l" t="t" r="r" b="b"/>
              <a:pathLst>
                <a:path w="1498" h="1330" extrusionOk="0">
                  <a:moveTo>
                    <a:pt x="1179" y="0"/>
                  </a:moveTo>
                  <a:cubicBezTo>
                    <a:pt x="989" y="0"/>
                    <a:pt x="714" y="148"/>
                    <a:pt x="490" y="396"/>
                  </a:cubicBezTo>
                  <a:cubicBezTo>
                    <a:pt x="154" y="701"/>
                    <a:pt x="1" y="1098"/>
                    <a:pt x="154" y="1251"/>
                  </a:cubicBezTo>
                  <a:cubicBezTo>
                    <a:pt x="198" y="1305"/>
                    <a:pt x="264" y="1329"/>
                    <a:pt x="342" y="1329"/>
                  </a:cubicBezTo>
                  <a:cubicBezTo>
                    <a:pt x="533" y="1329"/>
                    <a:pt x="802" y="1183"/>
                    <a:pt x="1039" y="946"/>
                  </a:cubicBezTo>
                  <a:cubicBezTo>
                    <a:pt x="1376" y="609"/>
                    <a:pt x="1498" y="212"/>
                    <a:pt x="1345" y="60"/>
                  </a:cubicBezTo>
                  <a:cubicBezTo>
                    <a:pt x="1305" y="19"/>
                    <a:pt x="1247" y="0"/>
                    <a:pt x="117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9" name="Google Shape;439;p24"/>
            <p:cNvSpPr/>
            <p:nvPr/>
          </p:nvSpPr>
          <p:spPr>
            <a:xfrm>
              <a:off x="3521242" y="2353704"/>
              <a:ext cx="122575" cy="67346"/>
            </a:xfrm>
            <a:custGeom>
              <a:avLst/>
              <a:gdLst/>
              <a:ahLst/>
              <a:cxnLst/>
              <a:rect l="l" t="t" r="r" b="b"/>
              <a:pathLst>
                <a:path w="1254" h="689" extrusionOk="0">
                  <a:moveTo>
                    <a:pt x="1253" y="0"/>
                  </a:moveTo>
                  <a:lnTo>
                    <a:pt x="1253" y="0"/>
                  </a:lnTo>
                  <a:cubicBezTo>
                    <a:pt x="1101" y="184"/>
                    <a:pt x="856" y="306"/>
                    <a:pt x="642" y="306"/>
                  </a:cubicBezTo>
                  <a:cubicBezTo>
                    <a:pt x="459" y="306"/>
                    <a:pt x="276" y="245"/>
                    <a:pt x="154" y="123"/>
                  </a:cubicBezTo>
                  <a:cubicBezTo>
                    <a:pt x="31" y="337"/>
                    <a:pt x="1" y="550"/>
                    <a:pt x="93" y="642"/>
                  </a:cubicBezTo>
                  <a:cubicBezTo>
                    <a:pt x="124" y="674"/>
                    <a:pt x="176" y="689"/>
                    <a:pt x="242" y="689"/>
                  </a:cubicBezTo>
                  <a:cubicBezTo>
                    <a:pt x="430" y="689"/>
                    <a:pt x="729" y="563"/>
                    <a:pt x="978" y="337"/>
                  </a:cubicBezTo>
                  <a:cubicBezTo>
                    <a:pt x="1070" y="245"/>
                    <a:pt x="1162" y="123"/>
                    <a:pt x="125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0" name="Google Shape;440;p24"/>
            <p:cNvSpPr/>
            <p:nvPr/>
          </p:nvSpPr>
          <p:spPr>
            <a:xfrm>
              <a:off x="3464549" y="2398471"/>
              <a:ext cx="86702" cy="73797"/>
            </a:xfrm>
            <a:custGeom>
              <a:avLst/>
              <a:gdLst/>
              <a:ahLst/>
              <a:cxnLst/>
              <a:rect l="l" t="t" r="r" b="b"/>
              <a:pathLst>
                <a:path w="887" h="755" extrusionOk="0">
                  <a:moveTo>
                    <a:pt x="520" y="1"/>
                  </a:moveTo>
                  <a:cubicBezTo>
                    <a:pt x="153" y="1"/>
                    <a:pt x="1" y="398"/>
                    <a:pt x="245" y="642"/>
                  </a:cubicBezTo>
                  <a:cubicBezTo>
                    <a:pt x="323" y="720"/>
                    <a:pt x="416" y="754"/>
                    <a:pt x="507" y="754"/>
                  </a:cubicBezTo>
                  <a:cubicBezTo>
                    <a:pt x="702" y="754"/>
                    <a:pt x="886" y="596"/>
                    <a:pt x="886" y="367"/>
                  </a:cubicBezTo>
                  <a:cubicBezTo>
                    <a:pt x="886" y="153"/>
                    <a:pt x="734" y="1"/>
                    <a:pt x="520"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1" name="Google Shape;441;p24"/>
            <p:cNvSpPr/>
            <p:nvPr/>
          </p:nvSpPr>
          <p:spPr>
            <a:xfrm>
              <a:off x="2885306" y="2723961"/>
              <a:ext cx="74679" cy="164309"/>
            </a:xfrm>
            <a:custGeom>
              <a:avLst/>
              <a:gdLst/>
              <a:ahLst/>
              <a:cxnLst/>
              <a:rect l="l" t="t" r="r" b="b"/>
              <a:pathLst>
                <a:path w="764" h="1681" extrusionOk="0">
                  <a:moveTo>
                    <a:pt x="367" y="0"/>
                  </a:moveTo>
                  <a:cubicBezTo>
                    <a:pt x="183" y="0"/>
                    <a:pt x="0" y="367"/>
                    <a:pt x="0" y="856"/>
                  </a:cubicBezTo>
                  <a:cubicBezTo>
                    <a:pt x="0" y="1314"/>
                    <a:pt x="153" y="1681"/>
                    <a:pt x="367" y="1681"/>
                  </a:cubicBezTo>
                  <a:cubicBezTo>
                    <a:pt x="581" y="1681"/>
                    <a:pt x="764" y="1314"/>
                    <a:pt x="764" y="856"/>
                  </a:cubicBezTo>
                  <a:cubicBezTo>
                    <a:pt x="764" y="367"/>
                    <a:pt x="581" y="0"/>
                    <a:pt x="36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2" name="Google Shape;442;p24"/>
            <p:cNvSpPr/>
            <p:nvPr/>
          </p:nvSpPr>
          <p:spPr>
            <a:xfrm>
              <a:off x="2882276" y="2828451"/>
              <a:ext cx="74777" cy="59820"/>
            </a:xfrm>
            <a:custGeom>
              <a:avLst/>
              <a:gdLst/>
              <a:ahLst/>
              <a:cxnLst/>
              <a:rect l="l" t="t" r="r" b="b"/>
              <a:pathLst>
                <a:path w="765" h="612" extrusionOk="0">
                  <a:moveTo>
                    <a:pt x="764" y="1"/>
                  </a:moveTo>
                  <a:cubicBezTo>
                    <a:pt x="642" y="62"/>
                    <a:pt x="489" y="92"/>
                    <a:pt x="337" y="92"/>
                  </a:cubicBezTo>
                  <a:cubicBezTo>
                    <a:pt x="214" y="92"/>
                    <a:pt x="123" y="62"/>
                    <a:pt x="1" y="31"/>
                  </a:cubicBezTo>
                  <a:lnTo>
                    <a:pt x="1" y="31"/>
                  </a:lnTo>
                  <a:cubicBezTo>
                    <a:pt x="62" y="367"/>
                    <a:pt x="214" y="612"/>
                    <a:pt x="398" y="612"/>
                  </a:cubicBezTo>
                  <a:cubicBezTo>
                    <a:pt x="581" y="612"/>
                    <a:pt x="734" y="367"/>
                    <a:pt x="76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3" name="Google Shape;443;p24"/>
            <p:cNvSpPr/>
            <p:nvPr/>
          </p:nvSpPr>
          <p:spPr>
            <a:xfrm>
              <a:off x="2768793" y="2773029"/>
              <a:ext cx="149456" cy="130001"/>
            </a:xfrm>
            <a:custGeom>
              <a:avLst/>
              <a:gdLst/>
              <a:ahLst/>
              <a:cxnLst/>
              <a:rect l="l" t="t" r="r" b="b"/>
              <a:pathLst>
                <a:path w="1529" h="1330" extrusionOk="0">
                  <a:moveTo>
                    <a:pt x="356" y="0"/>
                  </a:moveTo>
                  <a:cubicBezTo>
                    <a:pt x="276" y="0"/>
                    <a:pt x="207" y="25"/>
                    <a:pt x="153" y="79"/>
                  </a:cubicBezTo>
                  <a:cubicBezTo>
                    <a:pt x="1" y="232"/>
                    <a:pt x="153" y="629"/>
                    <a:pt x="490" y="934"/>
                  </a:cubicBezTo>
                  <a:cubicBezTo>
                    <a:pt x="737" y="1182"/>
                    <a:pt x="1017" y="1330"/>
                    <a:pt x="1209" y="1330"/>
                  </a:cubicBezTo>
                  <a:cubicBezTo>
                    <a:pt x="1278" y="1330"/>
                    <a:pt x="1335" y="1311"/>
                    <a:pt x="1375" y="1270"/>
                  </a:cubicBezTo>
                  <a:cubicBezTo>
                    <a:pt x="1528" y="1118"/>
                    <a:pt x="1375" y="720"/>
                    <a:pt x="1039" y="384"/>
                  </a:cubicBezTo>
                  <a:cubicBezTo>
                    <a:pt x="802" y="147"/>
                    <a:pt x="548" y="0"/>
                    <a:pt x="3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4" name="Google Shape;444;p24"/>
            <p:cNvSpPr/>
            <p:nvPr/>
          </p:nvSpPr>
          <p:spPr>
            <a:xfrm>
              <a:off x="2819621" y="2852398"/>
              <a:ext cx="98627" cy="52391"/>
            </a:xfrm>
            <a:custGeom>
              <a:avLst/>
              <a:gdLst/>
              <a:ahLst/>
              <a:cxnLst/>
              <a:rect l="l" t="t" r="r" b="b"/>
              <a:pathLst>
                <a:path w="1009" h="536" extrusionOk="0">
                  <a:moveTo>
                    <a:pt x="855" y="0"/>
                  </a:moveTo>
                  <a:cubicBezTo>
                    <a:pt x="642" y="122"/>
                    <a:pt x="428" y="183"/>
                    <a:pt x="183" y="183"/>
                  </a:cubicBezTo>
                  <a:lnTo>
                    <a:pt x="0" y="183"/>
                  </a:lnTo>
                  <a:cubicBezTo>
                    <a:pt x="249" y="410"/>
                    <a:pt x="515" y="536"/>
                    <a:pt x="698" y="536"/>
                  </a:cubicBezTo>
                  <a:cubicBezTo>
                    <a:pt x="762" y="536"/>
                    <a:pt x="816" y="520"/>
                    <a:pt x="855" y="489"/>
                  </a:cubicBezTo>
                  <a:cubicBezTo>
                    <a:pt x="1008" y="336"/>
                    <a:pt x="917" y="214"/>
                    <a:pt x="85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5" name="Google Shape;445;p24"/>
            <p:cNvSpPr/>
            <p:nvPr/>
          </p:nvSpPr>
          <p:spPr>
            <a:xfrm>
              <a:off x="2729988" y="2876248"/>
              <a:ext cx="164314" cy="74775"/>
            </a:xfrm>
            <a:custGeom>
              <a:avLst/>
              <a:gdLst/>
              <a:ahLst/>
              <a:cxnLst/>
              <a:rect l="l" t="t" r="r" b="b"/>
              <a:pathLst>
                <a:path w="1681" h="765" extrusionOk="0">
                  <a:moveTo>
                    <a:pt x="856" y="0"/>
                  </a:moveTo>
                  <a:cubicBezTo>
                    <a:pt x="367" y="0"/>
                    <a:pt x="1" y="184"/>
                    <a:pt x="1" y="367"/>
                  </a:cubicBezTo>
                  <a:cubicBezTo>
                    <a:pt x="1" y="581"/>
                    <a:pt x="367" y="764"/>
                    <a:pt x="856" y="764"/>
                  </a:cubicBezTo>
                  <a:cubicBezTo>
                    <a:pt x="1314" y="764"/>
                    <a:pt x="1681" y="581"/>
                    <a:pt x="1681" y="367"/>
                  </a:cubicBezTo>
                  <a:cubicBezTo>
                    <a:pt x="1681" y="184"/>
                    <a:pt x="1314"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6" name="Google Shape;446;p24"/>
            <p:cNvSpPr/>
            <p:nvPr/>
          </p:nvSpPr>
          <p:spPr>
            <a:xfrm>
              <a:off x="2729988" y="2891203"/>
              <a:ext cx="164314" cy="62752"/>
            </a:xfrm>
            <a:custGeom>
              <a:avLst/>
              <a:gdLst/>
              <a:ahLst/>
              <a:cxnLst/>
              <a:rect l="l" t="t" r="r" b="b"/>
              <a:pathLst>
                <a:path w="1681" h="642" extrusionOk="0">
                  <a:moveTo>
                    <a:pt x="1497" y="0"/>
                  </a:moveTo>
                  <a:cubicBezTo>
                    <a:pt x="1314" y="275"/>
                    <a:pt x="978" y="458"/>
                    <a:pt x="612" y="458"/>
                  </a:cubicBezTo>
                  <a:cubicBezTo>
                    <a:pt x="398" y="458"/>
                    <a:pt x="184" y="397"/>
                    <a:pt x="1" y="245"/>
                  </a:cubicBezTo>
                  <a:lnTo>
                    <a:pt x="1" y="245"/>
                  </a:lnTo>
                  <a:cubicBezTo>
                    <a:pt x="31" y="458"/>
                    <a:pt x="367" y="642"/>
                    <a:pt x="856" y="642"/>
                  </a:cubicBezTo>
                  <a:cubicBezTo>
                    <a:pt x="1314" y="642"/>
                    <a:pt x="1681" y="458"/>
                    <a:pt x="1681" y="245"/>
                  </a:cubicBezTo>
                  <a:cubicBezTo>
                    <a:pt x="1681" y="153"/>
                    <a:pt x="1620" y="61"/>
                    <a:pt x="149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7" name="Google Shape;447;p24"/>
            <p:cNvSpPr/>
            <p:nvPr/>
          </p:nvSpPr>
          <p:spPr>
            <a:xfrm>
              <a:off x="2768793" y="2925316"/>
              <a:ext cx="149456" cy="130001"/>
            </a:xfrm>
            <a:custGeom>
              <a:avLst/>
              <a:gdLst/>
              <a:ahLst/>
              <a:cxnLst/>
              <a:rect l="l" t="t" r="r" b="b"/>
              <a:pathLst>
                <a:path w="1529" h="1330" extrusionOk="0">
                  <a:moveTo>
                    <a:pt x="1187" y="0"/>
                  </a:moveTo>
                  <a:cubicBezTo>
                    <a:pt x="996" y="0"/>
                    <a:pt x="727" y="146"/>
                    <a:pt x="490" y="384"/>
                  </a:cubicBezTo>
                  <a:cubicBezTo>
                    <a:pt x="153" y="720"/>
                    <a:pt x="1" y="1118"/>
                    <a:pt x="153" y="1270"/>
                  </a:cubicBezTo>
                  <a:cubicBezTo>
                    <a:pt x="202" y="1311"/>
                    <a:pt x="265" y="1330"/>
                    <a:pt x="338" y="1330"/>
                  </a:cubicBezTo>
                  <a:cubicBezTo>
                    <a:pt x="540" y="1330"/>
                    <a:pt x="815" y="1182"/>
                    <a:pt x="1039" y="934"/>
                  </a:cubicBezTo>
                  <a:cubicBezTo>
                    <a:pt x="1375" y="629"/>
                    <a:pt x="1528" y="232"/>
                    <a:pt x="1375" y="79"/>
                  </a:cubicBezTo>
                  <a:cubicBezTo>
                    <a:pt x="1331" y="25"/>
                    <a:pt x="1265" y="0"/>
                    <a:pt x="118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8" name="Google Shape;448;p24"/>
            <p:cNvSpPr/>
            <p:nvPr/>
          </p:nvSpPr>
          <p:spPr>
            <a:xfrm>
              <a:off x="2783748" y="2925805"/>
              <a:ext cx="134501" cy="129610"/>
            </a:xfrm>
            <a:custGeom>
              <a:avLst/>
              <a:gdLst/>
              <a:ahLst/>
              <a:cxnLst/>
              <a:rect l="l" t="t" r="r" b="b"/>
              <a:pathLst>
                <a:path w="1376" h="1326" extrusionOk="0">
                  <a:moveTo>
                    <a:pt x="1036" y="1"/>
                  </a:moveTo>
                  <a:cubicBezTo>
                    <a:pt x="981" y="1"/>
                    <a:pt x="928" y="16"/>
                    <a:pt x="886" y="43"/>
                  </a:cubicBezTo>
                  <a:cubicBezTo>
                    <a:pt x="978" y="593"/>
                    <a:pt x="581" y="1143"/>
                    <a:pt x="0" y="1235"/>
                  </a:cubicBezTo>
                  <a:lnTo>
                    <a:pt x="0" y="1265"/>
                  </a:lnTo>
                  <a:cubicBezTo>
                    <a:pt x="41" y="1306"/>
                    <a:pt x="100" y="1325"/>
                    <a:pt x="170" y="1325"/>
                  </a:cubicBezTo>
                  <a:cubicBezTo>
                    <a:pt x="362" y="1325"/>
                    <a:pt x="640" y="1183"/>
                    <a:pt x="886" y="960"/>
                  </a:cubicBezTo>
                  <a:cubicBezTo>
                    <a:pt x="1222" y="624"/>
                    <a:pt x="1375" y="227"/>
                    <a:pt x="1222" y="74"/>
                  </a:cubicBezTo>
                  <a:cubicBezTo>
                    <a:pt x="1172" y="23"/>
                    <a:pt x="1103" y="1"/>
                    <a:pt x="103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9" name="Google Shape;449;p24"/>
            <p:cNvSpPr/>
            <p:nvPr/>
          </p:nvSpPr>
          <p:spPr>
            <a:xfrm>
              <a:off x="2882276" y="2938902"/>
              <a:ext cx="74777" cy="167339"/>
            </a:xfrm>
            <a:custGeom>
              <a:avLst/>
              <a:gdLst/>
              <a:ahLst/>
              <a:cxnLst/>
              <a:rect l="l" t="t" r="r" b="b"/>
              <a:pathLst>
                <a:path w="765" h="1712" extrusionOk="0">
                  <a:moveTo>
                    <a:pt x="367" y="1"/>
                  </a:moveTo>
                  <a:cubicBezTo>
                    <a:pt x="184" y="1"/>
                    <a:pt x="1" y="398"/>
                    <a:pt x="1" y="856"/>
                  </a:cubicBezTo>
                  <a:cubicBezTo>
                    <a:pt x="1" y="1315"/>
                    <a:pt x="153" y="1712"/>
                    <a:pt x="367" y="1712"/>
                  </a:cubicBezTo>
                  <a:cubicBezTo>
                    <a:pt x="581" y="1712"/>
                    <a:pt x="764" y="1315"/>
                    <a:pt x="764" y="856"/>
                  </a:cubicBezTo>
                  <a:cubicBezTo>
                    <a:pt x="764" y="398"/>
                    <a:pt x="581" y="1"/>
                    <a:pt x="36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0" name="Google Shape;450;p24"/>
            <p:cNvSpPr/>
            <p:nvPr/>
          </p:nvSpPr>
          <p:spPr>
            <a:xfrm>
              <a:off x="2885306" y="2950925"/>
              <a:ext cx="74679" cy="155317"/>
            </a:xfrm>
            <a:custGeom>
              <a:avLst/>
              <a:gdLst/>
              <a:ahLst/>
              <a:cxnLst/>
              <a:rect l="l" t="t" r="r" b="b"/>
              <a:pathLst>
                <a:path w="764" h="1589" extrusionOk="0">
                  <a:moveTo>
                    <a:pt x="581" y="0"/>
                  </a:moveTo>
                  <a:lnTo>
                    <a:pt x="581" y="0"/>
                  </a:lnTo>
                  <a:cubicBezTo>
                    <a:pt x="611" y="458"/>
                    <a:pt x="367" y="856"/>
                    <a:pt x="0" y="1069"/>
                  </a:cubicBezTo>
                  <a:cubicBezTo>
                    <a:pt x="61" y="1375"/>
                    <a:pt x="183" y="1589"/>
                    <a:pt x="367" y="1589"/>
                  </a:cubicBezTo>
                  <a:cubicBezTo>
                    <a:pt x="581" y="1589"/>
                    <a:pt x="764" y="1192"/>
                    <a:pt x="764" y="733"/>
                  </a:cubicBezTo>
                  <a:cubicBezTo>
                    <a:pt x="764" y="489"/>
                    <a:pt x="703" y="214"/>
                    <a:pt x="58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1" name="Google Shape;451;p24"/>
            <p:cNvSpPr/>
            <p:nvPr/>
          </p:nvSpPr>
          <p:spPr>
            <a:xfrm>
              <a:off x="2921081" y="2927075"/>
              <a:ext cx="149456" cy="128339"/>
            </a:xfrm>
            <a:custGeom>
              <a:avLst/>
              <a:gdLst/>
              <a:ahLst/>
              <a:cxnLst/>
              <a:rect l="l" t="t" r="r" b="b"/>
              <a:pathLst>
                <a:path w="1529" h="1313" extrusionOk="0">
                  <a:moveTo>
                    <a:pt x="341" y="1"/>
                  </a:moveTo>
                  <a:cubicBezTo>
                    <a:pt x="267" y="1"/>
                    <a:pt x="203" y="20"/>
                    <a:pt x="153" y="61"/>
                  </a:cubicBezTo>
                  <a:cubicBezTo>
                    <a:pt x="1" y="214"/>
                    <a:pt x="153" y="611"/>
                    <a:pt x="489" y="947"/>
                  </a:cubicBezTo>
                  <a:cubicBezTo>
                    <a:pt x="735" y="1170"/>
                    <a:pt x="1014" y="1312"/>
                    <a:pt x="1206" y="1312"/>
                  </a:cubicBezTo>
                  <a:cubicBezTo>
                    <a:pt x="1276" y="1312"/>
                    <a:pt x="1334" y="1293"/>
                    <a:pt x="1375" y="1252"/>
                  </a:cubicBezTo>
                  <a:cubicBezTo>
                    <a:pt x="1528" y="1100"/>
                    <a:pt x="1375" y="702"/>
                    <a:pt x="1039" y="366"/>
                  </a:cubicBezTo>
                  <a:cubicBezTo>
                    <a:pt x="816" y="143"/>
                    <a:pt x="543" y="1"/>
                    <a:pt x="34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2" name="Google Shape;452;p24"/>
            <p:cNvSpPr/>
            <p:nvPr/>
          </p:nvSpPr>
          <p:spPr>
            <a:xfrm>
              <a:off x="2921081" y="2927173"/>
              <a:ext cx="140463" cy="113384"/>
            </a:xfrm>
            <a:custGeom>
              <a:avLst/>
              <a:gdLst/>
              <a:ahLst/>
              <a:cxnLst/>
              <a:rect l="l" t="t" r="r" b="b"/>
              <a:pathLst>
                <a:path w="1437" h="1160" extrusionOk="0">
                  <a:moveTo>
                    <a:pt x="320" y="1"/>
                  </a:moveTo>
                  <a:cubicBezTo>
                    <a:pt x="251" y="1"/>
                    <a:pt x="194" y="20"/>
                    <a:pt x="153" y="60"/>
                  </a:cubicBezTo>
                  <a:cubicBezTo>
                    <a:pt x="1" y="213"/>
                    <a:pt x="153" y="610"/>
                    <a:pt x="489" y="946"/>
                  </a:cubicBezTo>
                  <a:lnTo>
                    <a:pt x="520" y="946"/>
                  </a:lnTo>
                  <a:cubicBezTo>
                    <a:pt x="581" y="915"/>
                    <a:pt x="673" y="915"/>
                    <a:pt x="764" y="915"/>
                  </a:cubicBezTo>
                  <a:cubicBezTo>
                    <a:pt x="978" y="915"/>
                    <a:pt x="1223" y="1007"/>
                    <a:pt x="1436" y="1160"/>
                  </a:cubicBezTo>
                  <a:cubicBezTo>
                    <a:pt x="1406" y="854"/>
                    <a:pt x="1284" y="579"/>
                    <a:pt x="1039" y="396"/>
                  </a:cubicBezTo>
                  <a:cubicBezTo>
                    <a:pt x="792" y="149"/>
                    <a:pt x="512" y="1"/>
                    <a:pt x="3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3" name="Google Shape;453;p24"/>
            <p:cNvSpPr/>
            <p:nvPr/>
          </p:nvSpPr>
          <p:spPr>
            <a:xfrm>
              <a:off x="2945029" y="2879180"/>
              <a:ext cx="167246" cy="74775"/>
            </a:xfrm>
            <a:custGeom>
              <a:avLst/>
              <a:gdLst/>
              <a:ahLst/>
              <a:cxnLst/>
              <a:rect l="l" t="t" r="r" b="b"/>
              <a:pathLst>
                <a:path w="1711" h="765" extrusionOk="0">
                  <a:moveTo>
                    <a:pt x="855" y="1"/>
                  </a:moveTo>
                  <a:cubicBezTo>
                    <a:pt x="367" y="1"/>
                    <a:pt x="0" y="184"/>
                    <a:pt x="0" y="368"/>
                  </a:cubicBezTo>
                  <a:cubicBezTo>
                    <a:pt x="0" y="581"/>
                    <a:pt x="367" y="765"/>
                    <a:pt x="855" y="765"/>
                  </a:cubicBezTo>
                  <a:cubicBezTo>
                    <a:pt x="1314" y="765"/>
                    <a:pt x="1711" y="581"/>
                    <a:pt x="1711" y="368"/>
                  </a:cubicBezTo>
                  <a:cubicBezTo>
                    <a:pt x="1711" y="184"/>
                    <a:pt x="1314" y="1"/>
                    <a:pt x="85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4" name="Google Shape;454;p24"/>
            <p:cNvSpPr/>
            <p:nvPr/>
          </p:nvSpPr>
          <p:spPr>
            <a:xfrm>
              <a:off x="2945029" y="2879180"/>
              <a:ext cx="146328" cy="74775"/>
            </a:xfrm>
            <a:custGeom>
              <a:avLst/>
              <a:gdLst/>
              <a:ahLst/>
              <a:cxnLst/>
              <a:rect l="l" t="t" r="r" b="b"/>
              <a:pathLst>
                <a:path w="1497" h="765" extrusionOk="0">
                  <a:moveTo>
                    <a:pt x="489" y="1"/>
                  </a:moveTo>
                  <a:cubicBezTo>
                    <a:pt x="214" y="62"/>
                    <a:pt x="0" y="215"/>
                    <a:pt x="0" y="368"/>
                  </a:cubicBezTo>
                  <a:cubicBezTo>
                    <a:pt x="0" y="551"/>
                    <a:pt x="397" y="765"/>
                    <a:pt x="855" y="765"/>
                  </a:cubicBezTo>
                  <a:cubicBezTo>
                    <a:pt x="1069" y="765"/>
                    <a:pt x="1314" y="704"/>
                    <a:pt x="1497" y="612"/>
                  </a:cubicBezTo>
                  <a:lnTo>
                    <a:pt x="1436" y="612"/>
                  </a:lnTo>
                  <a:cubicBezTo>
                    <a:pt x="1414" y="614"/>
                    <a:pt x="1391" y="615"/>
                    <a:pt x="1369" y="615"/>
                  </a:cubicBezTo>
                  <a:cubicBezTo>
                    <a:pt x="995" y="615"/>
                    <a:pt x="633" y="376"/>
                    <a:pt x="4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5" name="Google Shape;455;p24"/>
            <p:cNvSpPr/>
            <p:nvPr/>
          </p:nvSpPr>
          <p:spPr>
            <a:xfrm>
              <a:off x="2921081" y="2773029"/>
              <a:ext cx="149456" cy="130001"/>
            </a:xfrm>
            <a:custGeom>
              <a:avLst/>
              <a:gdLst/>
              <a:ahLst/>
              <a:cxnLst/>
              <a:rect l="l" t="t" r="r" b="b"/>
              <a:pathLst>
                <a:path w="1529" h="1330" extrusionOk="0">
                  <a:moveTo>
                    <a:pt x="1168" y="0"/>
                  </a:moveTo>
                  <a:cubicBezTo>
                    <a:pt x="968" y="0"/>
                    <a:pt x="706" y="147"/>
                    <a:pt x="489" y="384"/>
                  </a:cubicBezTo>
                  <a:cubicBezTo>
                    <a:pt x="153" y="720"/>
                    <a:pt x="1" y="1118"/>
                    <a:pt x="153" y="1270"/>
                  </a:cubicBezTo>
                  <a:cubicBezTo>
                    <a:pt x="194" y="1311"/>
                    <a:pt x="251" y="1330"/>
                    <a:pt x="320" y="1330"/>
                  </a:cubicBezTo>
                  <a:cubicBezTo>
                    <a:pt x="512" y="1330"/>
                    <a:pt x="792" y="1182"/>
                    <a:pt x="1039" y="934"/>
                  </a:cubicBezTo>
                  <a:cubicBezTo>
                    <a:pt x="1375" y="629"/>
                    <a:pt x="1528" y="232"/>
                    <a:pt x="1375" y="79"/>
                  </a:cubicBezTo>
                  <a:cubicBezTo>
                    <a:pt x="1322" y="25"/>
                    <a:pt x="1250" y="0"/>
                    <a:pt x="116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6" name="Google Shape;456;p24"/>
            <p:cNvSpPr/>
            <p:nvPr/>
          </p:nvSpPr>
          <p:spPr>
            <a:xfrm>
              <a:off x="2927044" y="2834413"/>
              <a:ext cx="122575" cy="66076"/>
            </a:xfrm>
            <a:custGeom>
              <a:avLst/>
              <a:gdLst/>
              <a:ahLst/>
              <a:cxnLst/>
              <a:rect l="l" t="t" r="r" b="b"/>
              <a:pathLst>
                <a:path w="1254" h="676" extrusionOk="0">
                  <a:moveTo>
                    <a:pt x="1253" y="1"/>
                  </a:moveTo>
                  <a:cubicBezTo>
                    <a:pt x="1101" y="184"/>
                    <a:pt x="887" y="276"/>
                    <a:pt x="642" y="276"/>
                  </a:cubicBezTo>
                  <a:cubicBezTo>
                    <a:pt x="459" y="276"/>
                    <a:pt x="276" y="215"/>
                    <a:pt x="154" y="123"/>
                  </a:cubicBezTo>
                  <a:cubicBezTo>
                    <a:pt x="31" y="337"/>
                    <a:pt x="1" y="551"/>
                    <a:pt x="123" y="642"/>
                  </a:cubicBezTo>
                  <a:cubicBezTo>
                    <a:pt x="145" y="664"/>
                    <a:pt x="188" y="676"/>
                    <a:pt x="245" y="676"/>
                  </a:cubicBezTo>
                  <a:cubicBezTo>
                    <a:pt x="426" y="676"/>
                    <a:pt x="746" y="562"/>
                    <a:pt x="978" y="306"/>
                  </a:cubicBezTo>
                  <a:cubicBezTo>
                    <a:pt x="1101" y="215"/>
                    <a:pt x="1192" y="123"/>
                    <a:pt x="125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7" name="Google Shape;457;p24"/>
            <p:cNvSpPr/>
            <p:nvPr/>
          </p:nvSpPr>
          <p:spPr>
            <a:xfrm>
              <a:off x="2870351" y="2876248"/>
              <a:ext cx="89634" cy="75459"/>
            </a:xfrm>
            <a:custGeom>
              <a:avLst/>
              <a:gdLst/>
              <a:ahLst/>
              <a:cxnLst/>
              <a:rect l="l" t="t" r="r" b="b"/>
              <a:pathLst>
                <a:path w="917" h="772" extrusionOk="0">
                  <a:moveTo>
                    <a:pt x="520" y="0"/>
                  </a:moveTo>
                  <a:cubicBezTo>
                    <a:pt x="184" y="0"/>
                    <a:pt x="0" y="428"/>
                    <a:pt x="245" y="673"/>
                  </a:cubicBezTo>
                  <a:cubicBezTo>
                    <a:pt x="322" y="740"/>
                    <a:pt x="418" y="771"/>
                    <a:pt x="513" y="771"/>
                  </a:cubicBezTo>
                  <a:cubicBezTo>
                    <a:pt x="717" y="771"/>
                    <a:pt x="917" y="627"/>
                    <a:pt x="917" y="398"/>
                  </a:cubicBezTo>
                  <a:cubicBezTo>
                    <a:pt x="917" y="184"/>
                    <a:pt x="734" y="0"/>
                    <a:pt x="520"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8" name="Google Shape;458;p24"/>
            <p:cNvSpPr/>
            <p:nvPr/>
          </p:nvSpPr>
          <p:spPr>
            <a:xfrm>
              <a:off x="3819856" y="1681903"/>
              <a:ext cx="74777" cy="167242"/>
            </a:xfrm>
            <a:custGeom>
              <a:avLst/>
              <a:gdLst/>
              <a:ahLst/>
              <a:cxnLst/>
              <a:rect l="l" t="t" r="r" b="b"/>
              <a:pathLst>
                <a:path w="765" h="1711" extrusionOk="0">
                  <a:moveTo>
                    <a:pt x="367" y="0"/>
                  </a:moveTo>
                  <a:cubicBezTo>
                    <a:pt x="154" y="0"/>
                    <a:pt x="1" y="397"/>
                    <a:pt x="1" y="855"/>
                  </a:cubicBezTo>
                  <a:cubicBezTo>
                    <a:pt x="1" y="1314"/>
                    <a:pt x="154" y="1711"/>
                    <a:pt x="367" y="1711"/>
                  </a:cubicBezTo>
                  <a:cubicBezTo>
                    <a:pt x="581" y="1711"/>
                    <a:pt x="764" y="1314"/>
                    <a:pt x="764" y="855"/>
                  </a:cubicBezTo>
                  <a:cubicBezTo>
                    <a:pt x="764" y="367"/>
                    <a:pt x="581" y="0"/>
                    <a:pt x="36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9" name="Google Shape;459;p24"/>
            <p:cNvSpPr/>
            <p:nvPr/>
          </p:nvSpPr>
          <p:spPr>
            <a:xfrm>
              <a:off x="3816924" y="1786392"/>
              <a:ext cx="74679" cy="62752"/>
            </a:xfrm>
            <a:custGeom>
              <a:avLst/>
              <a:gdLst/>
              <a:ahLst/>
              <a:cxnLst/>
              <a:rect l="l" t="t" r="r" b="b"/>
              <a:pathLst>
                <a:path w="764" h="642" extrusionOk="0">
                  <a:moveTo>
                    <a:pt x="764" y="0"/>
                  </a:moveTo>
                  <a:lnTo>
                    <a:pt x="764" y="0"/>
                  </a:lnTo>
                  <a:cubicBezTo>
                    <a:pt x="642" y="61"/>
                    <a:pt x="489" y="92"/>
                    <a:pt x="336" y="92"/>
                  </a:cubicBezTo>
                  <a:cubicBezTo>
                    <a:pt x="214" y="92"/>
                    <a:pt x="122" y="61"/>
                    <a:pt x="0" y="31"/>
                  </a:cubicBezTo>
                  <a:lnTo>
                    <a:pt x="0" y="31"/>
                  </a:lnTo>
                  <a:cubicBezTo>
                    <a:pt x="61" y="367"/>
                    <a:pt x="214" y="642"/>
                    <a:pt x="397" y="642"/>
                  </a:cubicBezTo>
                  <a:cubicBezTo>
                    <a:pt x="581" y="642"/>
                    <a:pt x="733" y="367"/>
                    <a:pt x="76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0" name="Google Shape;460;p24"/>
            <p:cNvSpPr/>
            <p:nvPr/>
          </p:nvSpPr>
          <p:spPr>
            <a:xfrm>
              <a:off x="3706373" y="1732241"/>
              <a:ext cx="146426" cy="128730"/>
            </a:xfrm>
            <a:custGeom>
              <a:avLst/>
              <a:gdLst/>
              <a:ahLst/>
              <a:cxnLst/>
              <a:rect l="l" t="t" r="r" b="b"/>
              <a:pathLst>
                <a:path w="1498" h="1317" extrusionOk="0">
                  <a:moveTo>
                    <a:pt x="333" y="1"/>
                  </a:moveTo>
                  <a:cubicBezTo>
                    <a:pt x="259" y="1"/>
                    <a:pt x="198" y="22"/>
                    <a:pt x="154" y="66"/>
                  </a:cubicBezTo>
                  <a:cubicBezTo>
                    <a:pt x="1" y="218"/>
                    <a:pt x="123" y="615"/>
                    <a:pt x="459" y="951"/>
                  </a:cubicBezTo>
                  <a:cubicBezTo>
                    <a:pt x="705" y="1175"/>
                    <a:pt x="984" y="1317"/>
                    <a:pt x="1176" y="1317"/>
                  </a:cubicBezTo>
                  <a:cubicBezTo>
                    <a:pt x="1246" y="1317"/>
                    <a:pt x="1304" y="1298"/>
                    <a:pt x="1345" y="1257"/>
                  </a:cubicBezTo>
                  <a:cubicBezTo>
                    <a:pt x="1498" y="1104"/>
                    <a:pt x="1345" y="707"/>
                    <a:pt x="1040" y="371"/>
                  </a:cubicBezTo>
                  <a:cubicBezTo>
                    <a:pt x="778" y="131"/>
                    <a:pt x="517" y="1"/>
                    <a:pt x="33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1" name="Google Shape;461;p24"/>
            <p:cNvSpPr/>
            <p:nvPr/>
          </p:nvSpPr>
          <p:spPr>
            <a:xfrm>
              <a:off x="3754171" y="1810242"/>
              <a:ext cx="92665" cy="53760"/>
            </a:xfrm>
            <a:custGeom>
              <a:avLst/>
              <a:gdLst/>
              <a:ahLst/>
              <a:cxnLst/>
              <a:rect l="l" t="t" r="r" b="b"/>
              <a:pathLst>
                <a:path w="948" h="550" extrusionOk="0">
                  <a:moveTo>
                    <a:pt x="826" y="1"/>
                  </a:moveTo>
                  <a:cubicBezTo>
                    <a:pt x="642" y="123"/>
                    <a:pt x="428" y="184"/>
                    <a:pt x="184" y="184"/>
                  </a:cubicBezTo>
                  <a:lnTo>
                    <a:pt x="1" y="184"/>
                  </a:lnTo>
                  <a:cubicBezTo>
                    <a:pt x="224" y="408"/>
                    <a:pt x="497" y="549"/>
                    <a:pt x="687" y="549"/>
                  </a:cubicBezTo>
                  <a:cubicBezTo>
                    <a:pt x="757" y="549"/>
                    <a:pt x="815" y="530"/>
                    <a:pt x="856" y="489"/>
                  </a:cubicBezTo>
                  <a:cubicBezTo>
                    <a:pt x="948" y="398"/>
                    <a:pt x="917" y="215"/>
                    <a:pt x="82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2" name="Google Shape;462;p24"/>
            <p:cNvSpPr/>
            <p:nvPr/>
          </p:nvSpPr>
          <p:spPr>
            <a:xfrm>
              <a:off x="3664636" y="1834189"/>
              <a:ext cx="164314" cy="74677"/>
            </a:xfrm>
            <a:custGeom>
              <a:avLst/>
              <a:gdLst/>
              <a:ahLst/>
              <a:cxnLst/>
              <a:rect l="l" t="t" r="r" b="b"/>
              <a:pathLst>
                <a:path w="1681" h="764" extrusionOk="0">
                  <a:moveTo>
                    <a:pt x="825" y="0"/>
                  </a:moveTo>
                  <a:cubicBezTo>
                    <a:pt x="367" y="0"/>
                    <a:pt x="0" y="183"/>
                    <a:pt x="0" y="367"/>
                  </a:cubicBezTo>
                  <a:cubicBezTo>
                    <a:pt x="0" y="580"/>
                    <a:pt x="367" y="764"/>
                    <a:pt x="825" y="764"/>
                  </a:cubicBezTo>
                  <a:cubicBezTo>
                    <a:pt x="1314" y="764"/>
                    <a:pt x="1680" y="580"/>
                    <a:pt x="1680" y="367"/>
                  </a:cubicBezTo>
                  <a:cubicBezTo>
                    <a:pt x="1680" y="183"/>
                    <a:pt x="1314" y="0"/>
                    <a:pt x="82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3" name="Google Shape;463;p24"/>
            <p:cNvSpPr/>
            <p:nvPr/>
          </p:nvSpPr>
          <p:spPr>
            <a:xfrm>
              <a:off x="3664636" y="1849046"/>
              <a:ext cx="164314" cy="62850"/>
            </a:xfrm>
            <a:custGeom>
              <a:avLst/>
              <a:gdLst/>
              <a:ahLst/>
              <a:cxnLst/>
              <a:rect l="l" t="t" r="r" b="b"/>
              <a:pathLst>
                <a:path w="1681" h="643" extrusionOk="0">
                  <a:moveTo>
                    <a:pt x="1497" y="1"/>
                  </a:moveTo>
                  <a:cubicBezTo>
                    <a:pt x="1314" y="276"/>
                    <a:pt x="978" y="459"/>
                    <a:pt x="611" y="459"/>
                  </a:cubicBezTo>
                  <a:cubicBezTo>
                    <a:pt x="397" y="459"/>
                    <a:pt x="184" y="398"/>
                    <a:pt x="0" y="245"/>
                  </a:cubicBezTo>
                  <a:lnTo>
                    <a:pt x="0" y="245"/>
                  </a:lnTo>
                  <a:cubicBezTo>
                    <a:pt x="0" y="459"/>
                    <a:pt x="367" y="642"/>
                    <a:pt x="825" y="642"/>
                  </a:cubicBezTo>
                  <a:cubicBezTo>
                    <a:pt x="1283" y="642"/>
                    <a:pt x="1680" y="459"/>
                    <a:pt x="1680" y="245"/>
                  </a:cubicBezTo>
                  <a:cubicBezTo>
                    <a:pt x="1680" y="154"/>
                    <a:pt x="1619" y="62"/>
                    <a:pt x="14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4" name="Google Shape;464;p24"/>
            <p:cNvSpPr/>
            <p:nvPr/>
          </p:nvSpPr>
          <p:spPr>
            <a:xfrm>
              <a:off x="3703441" y="1885114"/>
              <a:ext cx="149358" cy="128632"/>
            </a:xfrm>
            <a:custGeom>
              <a:avLst/>
              <a:gdLst/>
              <a:ahLst/>
              <a:cxnLst/>
              <a:rect l="l" t="t" r="r" b="b"/>
              <a:pathLst>
                <a:path w="1528" h="1316" extrusionOk="0">
                  <a:moveTo>
                    <a:pt x="1209" y="0"/>
                  </a:moveTo>
                  <a:cubicBezTo>
                    <a:pt x="1017" y="0"/>
                    <a:pt x="737" y="148"/>
                    <a:pt x="489" y="396"/>
                  </a:cubicBezTo>
                  <a:cubicBezTo>
                    <a:pt x="153" y="701"/>
                    <a:pt x="0" y="1098"/>
                    <a:pt x="153" y="1251"/>
                  </a:cubicBezTo>
                  <a:cubicBezTo>
                    <a:pt x="197" y="1295"/>
                    <a:pt x="263" y="1316"/>
                    <a:pt x="343" y="1316"/>
                  </a:cubicBezTo>
                  <a:cubicBezTo>
                    <a:pt x="541" y="1316"/>
                    <a:pt x="821" y="1185"/>
                    <a:pt x="1039" y="945"/>
                  </a:cubicBezTo>
                  <a:cubicBezTo>
                    <a:pt x="1375" y="609"/>
                    <a:pt x="1528" y="212"/>
                    <a:pt x="1375" y="59"/>
                  </a:cubicBezTo>
                  <a:cubicBezTo>
                    <a:pt x="1335" y="19"/>
                    <a:pt x="1277" y="0"/>
                    <a:pt x="120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5" name="Google Shape;465;p24"/>
            <p:cNvSpPr/>
            <p:nvPr/>
          </p:nvSpPr>
          <p:spPr>
            <a:xfrm>
              <a:off x="3718396" y="1883746"/>
              <a:ext cx="134403" cy="129512"/>
            </a:xfrm>
            <a:custGeom>
              <a:avLst/>
              <a:gdLst/>
              <a:ahLst/>
              <a:cxnLst/>
              <a:rect l="l" t="t" r="r" b="b"/>
              <a:pathLst>
                <a:path w="1375" h="1325" extrusionOk="0">
                  <a:moveTo>
                    <a:pt x="1020" y="0"/>
                  </a:moveTo>
                  <a:cubicBezTo>
                    <a:pt x="965" y="0"/>
                    <a:pt x="910" y="15"/>
                    <a:pt x="855" y="43"/>
                  </a:cubicBezTo>
                  <a:cubicBezTo>
                    <a:pt x="978" y="623"/>
                    <a:pt x="581" y="1173"/>
                    <a:pt x="0" y="1234"/>
                  </a:cubicBezTo>
                  <a:cubicBezTo>
                    <a:pt x="0" y="1265"/>
                    <a:pt x="0" y="1265"/>
                    <a:pt x="0" y="1265"/>
                  </a:cubicBezTo>
                  <a:cubicBezTo>
                    <a:pt x="41" y="1306"/>
                    <a:pt x="100" y="1325"/>
                    <a:pt x="170" y="1325"/>
                  </a:cubicBezTo>
                  <a:cubicBezTo>
                    <a:pt x="361" y="1325"/>
                    <a:pt x="640" y="1183"/>
                    <a:pt x="886" y="959"/>
                  </a:cubicBezTo>
                  <a:cubicBezTo>
                    <a:pt x="1192" y="623"/>
                    <a:pt x="1375" y="226"/>
                    <a:pt x="1222" y="73"/>
                  </a:cubicBezTo>
                  <a:cubicBezTo>
                    <a:pt x="1155" y="23"/>
                    <a:pt x="1088" y="0"/>
                    <a:pt x="10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6" name="Google Shape;466;p24"/>
            <p:cNvSpPr/>
            <p:nvPr/>
          </p:nvSpPr>
          <p:spPr>
            <a:xfrm>
              <a:off x="3813894" y="1896844"/>
              <a:ext cx="74777" cy="167339"/>
            </a:xfrm>
            <a:custGeom>
              <a:avLst/>
              <a:gdLst/>
              <a:ahLst/>
              <a:cxnLst/>
              <a:rect l="l" t="t" r="r" b="b"/>
              <a:pathLst>
                <a:path w="765" h="1712" extrusionOk="0">
                  <a:moveTo>
                    <a:pt x="398" y="1"/>
                  </a:moveTo>
                  <a:cubicBezTo>
                    <a:pt x="184" y="1"/>
                    <a:pt x="1" y="398"/>
                    <a:pt x="1" y="856"/>
                  </a:cubicBezTo>
                  <a:cubicBezTo>
                    <a:pt x="1" y="1314"/>
                    <a:pt x="184" y="1711"/>
                    <a:pt x="398" y="1711"/>
                  </a:cubicBezTo>
                  <a:cubicBezTo>
                    <a:pt x="612" y="1711"/>
                    <a:pt x="764" y="1314"/>
                    <a:pt x="764" y="856"/>
                  </a:cubicBezTo>
                  <a:cubicBezTo>
                    <a:pt x="764" y="398"/>
                    <a:pt x="612" y="1"/>
                    <a:pt x="39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7" name="Google Shape;467;p24"/>
            <p:cNvSpPr/>
            <p:nvPr/>
          </p:nvSpPr>
          <p:spPr>
            <a:xfrm>
              <a:off x="3819856" y="1911799"/>
              <a:ext cx="74777" cy="152384"/>
            </a:xfrm>
            <a:custGeom>
              <a:avLst/>
              <a:gdLst/>
              <a:ahLst/>
              <a:cxnLst/>
              <a:rect l="l" t="t" r="r" b="b"/>
              <a:pathLst>
                <a:path w="765" h="1559" extrusionOk="0">
                  <a:moveTo>
                    <a:pt x="551" y="0"/>
                  </a:moveTo>
                  <a:lnTo>
                    <a:pt x="551" y="0"/>
                  </a:lnTo>
                  <a:cubicBezTo>
                    <a:pt x="612" y="428"/>
                    <a:pt x="367" y="825"/>
                    <a:pt x="1" y="1039"/>
                  </a:cubicBezTo>
                  <a:cubicBezTo>
                    <a:pt x="62" y="1344"/>
                    <a:pt x="184" y="1558"/>
                    <a:pt x="367" y="1558"/>
                  </a:cubicBezTo>
                  <a:cubicBezTo>
                    <a:pt x="551" y="1558"/>
                    <a:pt x="764" y="1161"/>
                    <a:pt x="764" y="703"/>
                  </a:cubicBezTo>
                  <a:cubicBezTo>
                    <a:pt x="764" y="459"/>
                    <a:pt x="703" y="214"/>
                    <a:pt x="5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8" name="Google Shape;468;p24"/>
            <p:cNvSpPr/>
            <p:nvPr/>
          </p:nvSpPr>
          <p:spPr>
            <a:xfrm>
              <a:off x="3855729" y="1885017"/>
              <a:ext cx="149358" cy="128730"/>
            </a:xfrm>
            <a:custGeom>
              <a:avLst/>
              <a:gdLst/>
              <a:ahLst/>
              <a:cxnLst/>
              <a:rect l="l" t="t" r="r" b="b"/>
              <a:pathLst>
                <a:path w="1528" h="1317" extrusionOk="0">
                  <a:moveTo>
                    <a:pt x="336" y="1"/>
                  </a:moveTo>
                  <a:cubicBezTo>
                    <a:pt x="264" y="1"/>
                    <a:pt x="202" y="20"/>
                    <a:pt x="153" y="60"/>
                  </a:cubicBezTo>
                  <a:cubicBezTo>
                    <a:pt x="0" y="213"/>
                    <a:pt x="153" y="610"/>
                    <a:pt x="489" y="946"/>
                  </a:cubicBezTo>
                  <a:cubicBezTo>
                    <a:pt x="729" y="1186"/>
                    <a:pt x="999" y="1317"/>
                    <a:pt x="1190" y="1317"/>
                  </a:cubicBezTo>
                  <a:cubicBezTo>
                    <a:pt x="1267" y="1317"/>
                    <a:pt x="1331" y="1296"/>
                    <a:pt x="1375" y="1252"/>
                  </a:cubicBezTo>
                  <a:cubicBezTo>
                    <a:pt x="1528" y="1099"/>
                    <a:pt x="1375" y="702"/>
                    <a:pt x="1039" y="366"/>
                  </a:cubicBezTo>
                  <a:cubicBezTo>
                    <a:pt x="793" y="142"/>
                    <a:pt x="531" y="1"/>
                    <a:pt x="33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9" name="Google Shape;469;p24"/>
            <p:cNvSpPr/>
            <p:nvPr/>
          </p:nvSpPr>
          <p:spPr>
            <a:xfrm>
              <a:off x="3855729" y="1885114"/>
              <a:ext cx="137433" cy="113384"/>
            </a:xfrm>
            <a:custGeom>
              <a:avLst/>
              <a:gdLst/>
              <a:ahLst/>
              <a:cxnLst/>
              <a:rect l="l" t="t" r="r" b="b"/>
              <a:pathLst>
                <a:path w="1406" h="1160" extrusionOk="0">
                  <a:moveTo>
                    <a:pt x="320" y="0"/>
                  </a:moveTo>
                  <a:cubicBezTo>
                    <a:pt x="251" y="0"/>
                    <a:pt x="193" y="19"/>
                    <a:pt x="153" y="59"/>
                  </a:cubicBezTo>
                  <a:cubicBezTo>
                    <a:pt x="0" y="212"/>
                    <a:pt x="153" y="609"/>
                    <a:pt x="459" y="945"/>
                  </a:cubicBezTo>
                  <a:lnTo>
                    <a:pt x="489" y="945"/>
                  </a:lnTo>
                  <a:cubicBezTo>
                    <a:pt x="581" y="945"/>
                    <a:pt x="672" y="915"/>
                    <a:pt x="734" y="915"/>
                  </a:cubicBezTo>
                  <a:cubicBezTo>
                    <a:pt x="978" y="915"/>
                    <a:pt x="1222" y="1006"/>
                    <a:pt x="1406" y="1159"/>
                  </a:cubicBezTo>
                  <a:cubicBezTo>
                    <a:pt x="1406" y="854"/>
                    <a:pt x="1283" y="579"/>
                    <a:pt x="1039" y="396"/>
                  </a:cubicBezTo>
                  <a:cubicBezTo>
                    <a:pt x="792" y="148"/>
                    <a:pt x="511" y="0"/>
                    <a:pt x="3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0" name="Google Shape;470;p24"/>
            <p:cNvSpPr/>
            <p:nvPr/>
          </p:nvSpPr>
          <p:spPr>
            <a:xfrm>
              <a:off x="3879579" y="1837122"/>
              <a:ext cx="167344" cy="74775"/>
            </a:xfrm>
            <a:custGeom>
              <a:avLst/>
              <a:gdLst/>
              <a:ahLst/>
              <a:cxnLst/>
              <a:rect l="l" t="t" r="r" b="b"/>
              <a:pathLst>
                <a:path w="1712" h="765" extrusionOk="0">
                  <a:moveTo>
                    <a:pt x="856" y="1"/>
                  </a:moveTo>
                  <a:cubicBezTo>
                    <a:pt x="367" y="1"/>
                    <a:pt x="1" y="184"/>
                    <a:pt x="1" y="367"/>
                  </a:cubicBezTo>
                  <a:cubicBezTo>
                    <a:pt x="1" y="581"/>
                    <a:pt x="367" y="764"/>
                    <a:pt x="856" y="764"/>
                  </a:cubicBezTo>
                  <a:cubicBezTo>
                    <a:pt x="1314" y="764"/>
                    <a:pt x="1711" y="581"/>
                    <a:pt x="1711" y="367"/>
                  </a:cubicBezTo>
                  <a:cubicBezTo>
                    <a:pt x="1711" y="184"/>
                    <a:pt x="1314" y="1"/>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1" name="Google Shape;471;p24"/>
            <p:cNvSpPr/>
            <p:nvPr/>
          </p:nvSpPr>
          <p:spPr>
            <a:xfrm>
              <a:off x="3879579" y="1837122"/>
              <a:ext cx="146426" cy="74775"/>
            </a:xfrm>
            <a:custGeom>
              <a:avLst/>
              <a:gdLst/>
              <a:ahLst/>
              <a:cxnLst/>
              <a:rect l="l" t="t" r="r" b="b"/>
              <a:pathLst>
                <a:path w="1498" h="765" extrusionOk="0">
                  <a:moveTo>
                    <a:pt x="490" y="1"/>
                  </a:moveTo>
                  <a:cubicBezTo>
                    <a:pt x="184" y="62"/>
                    <a:pt x="1" y="214"/>
                    <a:pt x="1" y="398"/>
                  </a:cubicBezTo>
                  <a:cubicBezTo>
                    <a:pt x="1" y="612"/>
                    <a:pt x="367" y="764"/>
                    <a:pt x="856" y="764"/>
                  </a:cubicBezTo>
                  <a:cubicBezTo>
                    <a:pt x="1070" y="764"/>
                    <a:pt x="1314" y="703"/>
                    <a:pt x="1498" y="612"/>
                  </a:cubicBezTo>
                  <a:lnTo>
                    <a:pt x="1437" y="612"/>
                  </a:lnTo>
                  <a:cubicBezTo>
                    <a:pt x="1414" y="613"/>
                    <a:pt x="1392" y="614"/>
                    <a:pt x="1370" y="614"/>
                  </a:cubicBezTo>
                  <a:cubicBezTo>
                    <a:pt x="995" y="614"/>
                    <a:pt x="634" y="375"/>
                    <a:pt x="49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2" name="Google Shape;472;p24"/>
            <p:cNvSpPr/>
            <p:nvPr/>
          </p:nvSpPr>
          <p:spPr>
            <a:xfrm>
              <a:off x="3855729" y="1732241"/>
              <a:ext cx="149358" cy="128730"/>
            </a:xfrm>
            <a:custGeom>
              <a:avLst/>
              <a:gdLst/>
              <a:ahLst/>
              <a:cxnLst/>
              <a:rect l="l" t="t" r="r" b="b"/>
              <a:pathLst>
                <a:path w="1528" h="1317" extrusionOk="0">
                  <a:moveTo>
                    <a:pt x="1185" y="1"/>
                  </a:moveTo>
                  <a:cubicBezTo>
                    <a:pt x="987" y="1"/>
                    <a:pt x="707" y="131"/>
                    <a:pt x="489" y="371"/>
                  </a:cubicBezTo>
                  <a:cubicBezTo>
                    <a:pt x="153" y="707"/>
                    <a:pt x="0" y="1104"/>
                    <a:pt x="153" y="1257"/>
                  </a:cubicBezTo>
                  <a:cubicBezTo>
                    <a:pt x="194" y="1298"/>
                    <a:pt x="253" y="1317"/>
                    <a:pt x="323" y="1317"/>
                  </a:cubicBezTo>
                  <a:cubicBezTo>
                    <a:pt x="514" y="1317"/>
                    <a:pt x="793" y="1175"/>
                    <a:pt x="1039" y="951"/>
                  </a:cubicBezTo>
                  <a:cubicBezTo>
                    <a:pt x="1375" y="615"/>
                    <a:pt x="1528" y="218"/>
                    <a:pt x="1375" y="66"/>
                  </a:cubicBezTo>
                  <a:cubicBezTo>
                    <a:pt x="1331" y="22"/>
                    <a:pt x="1265" y="1"/>
                    <a:pt x="118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3" name="Google Shape;473;p24"/>
            <p:cNvSpPr/>
            <p:nvPr/>
          </p:nvSpPr>
          <p:spPr>
            <a:xfrm>
              <a:off x="3861692" y="1792354"/>
              <a:ext cx="122478" cy="66076"/>
            </a:xfrm>
            <a:custGeom>
              <a:avLst/>
              <a:gdLst/>
              <a:ahLst/>
              <a:cxnLst/>
              <a:rect l="l" t="t" r="r" b="b"/>
              <a:pathLst>
                <a:path w="1253" h="676" extrusionOk="0">
                  <a:moveTo>
                    <a:pt x="1253" y="0"/>
                  </a:moveTo>
                  <a:lnTo>
                    <a:pt x="1253" y="0"/>
                  </a:lnTo>
                  <a:cubicBezTo>
                    <a:pt x="1100" y="184"/>
                    <a:pt x="856" y="275"/>
                    <a:pt x="642" y="275"/>
                  </a:cubicBezTo>
                  <a:cubicBezTo>
                    <a:pt x="459" y="275"/>
                    <a:pt x="275" y="214"/>
                    <a:pt x="153" y="123"/>
                  </a:cubicBezTo>
                  <a:cubicBezTo>
                    <a:pt x="31" y="336"/>
                    <a:pt x="0" y="550"/>
                    <a:pt x="92" y="642"/>
                  </a:cubicBezTo>
                  <a:cubicBezTo>
                    <a:pt x="121" y="664"/>
                    <a:pt x="169" y="675"/>
                    <a:pt x="228" y="675"/>
                  </a:cubicBezTo>
                  <a:cubicBezTo>
                    <a:pt x="415" y="675"/>
                    <a:pt x="723" y="561"/>
                    <a:pt x="978" y="306"/>
                  </a:cubicBezTo>
                  <a:cubicBezTo>
                    <a:pt x="1070" y="214"/>
                    <a:pt x="1161" y="123"/>
                    <a:pt x="125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4" name="Google Shape;474;p24"/>
            <p:cNvSpPr/>
            <p:nvPr/>
          </p:nvSpPr>
          <p:spPr>
            <a:xfrm>
              <a:off x="3804999" y="1834189"/>
              <a:ext cx="89634" cy="76730"/>
            </a:xfrm>
            <a:custGeom>
              <a:avLst/>
              <a:gdLst/>
              <a:ahLst/>
              <a:cxnLst/>
              <a:rect l="l" t="t" r="r" b="b"/>
              <a:pathLst>
                <a:path w="917" h="785" extrusionOk="0">
                  <a:moveTo>
                    <a:pt x="519" y="0"/>
                  </a:moveTo>
                  <a:cubicBezTo>
                    <a:pt x="183" y="0"/>
                    <a:pt x="0" y="428"/>
                    <a:pt x="244" y="672"/>
                  </a:cubicBezTo>
                  <a:cubicBezTo>
                    <a:pt x="322" y="750"/>
                    <a:pt x="419" y="784"/>
                    <a:pt x="514" y="784"/>
                  </a:cubicBezTo>
                  <a:cubicBezTo>
                    <a:pt x="718" y="784"/>
                    <a:pt x="916" y="626"/>
                    <a:pt x="916" y="397"/>
                  </a:cubicBezTo>
                  <a:cubicBezTo>
                    <a:pt x="916" y="183"/>
                    <a:pt x="733" y="0"/>
                    <a:pt x="519"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5" name="Google Shape;475;p24"/>
            <p:cNvSpPr/>
            <p:nvPr/>
          </p:nvSpPr>
          <p:spPr>
            <a:xfrm>
              <a:off x="4587261" y="1872994"/>
              <a:ext cx="77709" cy="167242"/>
            </a:xfrm>
            <a:custGeom>
              <a:avLst/>
              <a:gdLst/>
              <a:ahLst/>
              <a:cxnLst/>
              <a:rect l="l" t="t" r="r" b="b"/>
              <a:pathLst>
                <a:path w="795" h="1711" extrusionOk="0">
                  <a:moveTo>
                    <a:pt x="398" y="0"/>
                  </a:moveTo>
                  <a:cubicBezTo>
                    <a:pt x="184" y="0"/>
                    <a:pt x="1" y="397"/>
                    <a:pt x="1" y="856"/>
                  </a:cubicBezTo>
                  <a:cubicBezTo>
                    <a:pt x="1" y="1314"/>
                    <a:pt x="184" y="1711"/>
                    <a:pt x="398" y="1711"/>
                  </a:cubicBezTo>
                  <a:cubicBezTo>
                    <a:pt x="612" y="1711"/>
                    <a:pt x="795" y="1314"/>
                    <a:pt x="795" y="856"/>
                  </a:cubicBezTo>
                  <a:cubicBezTo>
                    <a:pt x="795" y="367"/>
                    <a:pt x="612" y="0"/>
                    <a:pt x="3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6" name="Google Shape;476;p24"/>
            <p:cNvSpPr/>
            <p:nvPr/>
          </p:nvSpPr>
          <p:spPr>
            <a:xfrm>
              <a:off x="4587261" y="1977483"/>
              <a:ext cx="74777" cy="59820"/>
            </a:xfrm>
            <a:custGeom>
              <a:avLst/>
              <a:gdLst/>
              <a:ahLst/>
              <a:cxnLst/>
              <a:rect l="l" t="t" r="r" b="b"/>
              <a:pathLst>
                <a:path w="765" h="612" extrusionOk="0">
                  <a:moveTo>
                    <a:pt x="764" y="0"/>
                  </a:moveTo>
                  <a:cubicBezTo>
                    <a:pt x="642" y="61"/>
                    <a:pt x="490" y="92"/>
                    <a:pt x="337" y="92"/>
                  </a:cubicBezTo>
                  <a:cubicBezTo>
                    <a:pt x="215" y="92"/>
                    <a:pt x="123" y="61"/>
                    <a:pt x="1" y="31"/>
                  </a:cubicBezTo>
                  <a:lnTo>
                    <a:pt x="1" y="31"/>
                  </a:lnTo>
                  <a:cubicBezTo>
                    <a:pt x="62" y="367"/>
                    <a:pt x="215" y="611"/>
                    <a:pt x="398" y="611"/>
                  </a:cubicBezTo>
                  <a:cubicBezTo>
                    <a:pt x="581" y="611"/>
                    <a:pt x="734" y="367"/>
                    <a:pt x="76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7" name="Google Shape;477;p24"/>
            <p:cNvSpPr/>
            <p:nvPr/>
          </p:nvSpPr>
          <p:spPr>
            <a:xfrm>
              <a:off x="4473778" y="1923333"/>
              <a:ext cx="149456" cy="128730"/>
            </a:xfrm>
            <a:custGeom>
              <a:avLst/>
              <a:gdLst/>
              <a:ahLst/>
              <a:cxnLst/>
              <a:rect l="l" t="t" r="r" b="b"/>
              <a:pathLst>
                <a:path w="1529" h="1317" extrusionOk="0">
                  <a:moveTo>
                    <a:pt x="338" y="1"/>
                  </a:moveTo>
                  <a:cubicBezTo>
                    <a:pt x="261" y="1"/>
                    <a:pt x="197" y="22"/>
                    <a:pt x="154" y="66"/>
                  </a:cubicBezTo>
                  <a:cubicBezTo>
                    <a:pt x="1" y="218"/>
                    <a:pt x="154" y="615"/>
                    <a:pt x="490" y="921"/>
                  </a:cubicBezTo>
                  <a:cubicBezTo>
                    <a:pt x="737" y="1168"/>
                    <a:pt x="1017" y="1316"/>
                    <a:pt x="1209" y="1316"/>
                  </a:cubicBezTo>
                  <a:cubicBezTo>
                    <a:pt x="1278" y="1316"/>
                    <a:pt x="1335" y="1297"/>
                    <a:pt x="1376" y="1257"/>
                  </a:cubicBezTo>
                  <a:cubicBezTo>
                    <a:pt x="1528" y="1104"/>
                    <a:pt x="1376" y="707"/>
                    <a:pt x="1040" y="371"/>
                  </a:cubicBezTo>
                  <a:cubicBezTo>
                    <a:pt x="800" y="131"/>
                    <a:pt x="529" y="1"/>
                    <a:pt x="33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8" name="Google Shape;478;p24"/>
            <p:cNvSpPr/>
            <p:nvPr/>
          </p:nvSpPr>
          <p:spPr>
            <a:xfrm>
              <a:off x="4524606" y="2001333"/>
              <a:ext cx="92665" cy="53760"/>
            </a:xfrm>
            <a:custGeom>
              <a:avLst/>
              <a:gdLst/>
              <a:ahLst/>
              <a:cxnLst/>
              <a:rect l="l" t="t" r="r" b="b"/>
              <a:pathLst>
                <a:path w="948" h="550" extrusionOk="0">
                  <a:moveTo>
                    <a:pt x="825" y="1"/>
                  </a:moveTo>
                  <a:cubicBezTo>
                    <a:pt x="642" y="123"/>
                    <a:pt x="428" y="184"/>
                    <a:pt x="184" y="184"/>
                  </a:cubicBezTo>
                  <a:lnTo>
                    <a:pt x="0" y="184"/>
                  </a:lnTo>
                  <a:cubicBezTo>
                    <a:pt x="224" y="408"/>
                    <a:pt x="497" y="549"/>
                    <a:pt x="687" y="549"/>
                  </a:cubicBezTo>
                  <a:cubicBezTo>
                    <a:pt x="756" y="549"/>
                    <a:pt x="815" y="530"/>
                    <a:pt x="856" y="490"/>
                  </a:cubicBezTo>
                  <a:cubicBezTo>
                    <a:pt x="947" y="398"/>
                    <a:pt x="917" y="215"/>
                    <a:pt x="82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9" name="Google Shape;479;p24"/>
            <p:cNvSpPr/>
            <p:nvPr/>
          </p:nvSpPr>
          <p:spPr>
            <a:xfrm>
              <a:off x="4432040" y="2025281"/>
              <a:ext cx="167246" cy="74677"/>
            </a:xfrm>
            <a:custGeom>
              <a:avLst/>
              <a:gdLst/>
              <a:ahLst/>
              <a:cxnLst/>
              <a:rect l="l" t="t" r="r" b="b"/>
              <a:pathLst>
                <a:path w="1711" h="764" extrusionOk="0">
                  <a:moveTo>
                    <a:pt x="856" y="0"/>
                  </a:moveTo>
                  <a:cubicBezTo>
                    <a:pt x="397" y="0"/>
                    <a:pt x="0" y="183"/>
                    <a:pt x="0" y="367"/>
                  </a:cubicBezTo>
                  <a:cubicBezTo>
                    <a:pt x="0" y="581"/>
                    <a:pt x="397" y="764"/>
                    <a:pt x="856" y="764"/>
                  </a:cubicBezTo>
                  <a:cubicBezTo>
                    <a:pt x="1314" y="764"/>
                    <a:pt x="1711" y="581"/>
                    <a:pt x="1711" y="367"/>
                  </a:cubicBezTo>
                  <a:cubicBezTo>
                    <a:pt x="1711" y="183"/>
                    <a:pt x="1314"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0" name="Google Shape;480;p24"/>
            <p:cNvSpPr/>
            <p:nvPr/>
          </p:nvSpPr>
          <p:spPr>
            <a:xfrm>
              <a:off x="4434972" y="2040138"/>
              <a:ext cx="164314" cy="62850"/>
            </a:xfrm>
            <a:custGeom>
              <a:avLst/>
              <a:gdLst/>
              <a:ahLst/>
              <a:cxnLst/>
              <a:rect l="l" t="t" r="r" b="b"/>
              <a:pathLst>
                <a:path w="1681" h="643" extrusionOk="0">
                  <a:moveTo>
                    <a:pt x="1498" y="1"/>
                  </a:moveTo>
                  <a:cubicBezTo>
                    <a:pt x="1314" y="306"/>
                    <a:pt x="978" y="459"/>
                    <a:pt x="612" y="459"/>
                  </a:cubicBezTo>
                  <a:cubicBezTo>
                    <a:pt x="398" y="459"/>
                    <a:pt x="184" y="398"/>
                    <a:pt x="1" y="276"/>
                  </a:cubicBezTo>
                  <a:lnTo>
                    <a:pt x="1" y="276"/>
                  </a:lnTo>
                  <a:cubicBezTo>
                    <a:pt x="1" y="459"/>
                    <a:pt x="367" y="642"/>
                    <a:pt x="826" y="642"/>
                  </a:cubicBezTo>
                  <a:cubicBezTo>
                    <a:pt x="1284" y="642"/>
                    <a:pt x="1681" y="459"/>
                    <a:pt x="1681" y="276"/>
                  </a:cubicBezTo>
                  <a:cubicBezTo>
                    <a:pt x="1681" y="154"/>
                    <a:pt x="1620" y="62"/>
                    <a:pt x="149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1" name="Google Shape;481;p24"/>
            <p:cNvSpPr/>
            <p:nvPr/>
          </p:nvSpPr>
          <p:spPr>
            <a:xfrm>
              <a:off x="4473778" y="2075619"/>
              <a:ext cx="149456" cy="129219"/>
            </a:xfrm>
            <a:custGeom>
              <a:avLst/>
              <a:gdLst/>
              <a:ahLst/>
              <a:cxnLst/>
              <a:rect l="l" t="t" r="r" b="b"/>
              <a:pathLst>
                <a:path w="1529" h="1322" extrusionOk="0">
                  <a:moveTo>
                    <a:pt x="1191" y="1"/>
                  </a:moveTo>
                  <a:cubicBezTo>
                    <a:pt x="1000" y="1"/>
                    <a:pt x="729" y="131"/>
                    <a:pt x="490" y="371"/>
                  </a:cubicBezTo>
                  <a:cubicBezTo>
                    <a:pt x="154" y="738"/>
                    <a:pt x="1" y="1104"/>
                    <a:pt x="154" y="1257"/>
                  </a:cubicBezTo>
                  <a:cubicBezTo>
                    <a:pt x="197" y="1301"/>
                    <a:pt x="264" y="1322"/>
                    <a:pt x="344" y="1322"/>
                  </a:cubicBezTo>
                  <a:cubicBezTo>
                    <a:pt x="542" y="1322"/>
                    <a:pt x="822" y="1191"/>
                    <a:pt x="1040" y="951"/>
                  </a:cubicBezTo>
                  <a:cubicBezTo>
                    <a:pt x="1376" y="615"/>
                    <a:pt x="1528" y="218"/>
                    <a:pt x="1376" y="66"/>
                  </a:cubicBezTo>
                  <a:cubicBezTo>
                    <a:pt x="1332" y="22"/>
                    <a:pt x="1268" y="1"/>
                    <a:pt x="11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2" name="Google Shape;482;p24"/>
            <p:cNvSpPr/>
            <p:nvPr/>
          </p:nvSpPr>
          <p:spPr>
            <a:xfrm>
              <a:off x="4488733" y="2074837"/>
              <a:ext cx="134501" cy="129512"/>
            </a:xfrm>
            <a:custGeom>
              <a:avLst/>
              <a:gdLst/>
              <a:ahLst/>
              <a:cxnLst/>
              <a:rect l="l" t="t" r="r" b="b"/>
              <a:pathLst>
                <a:path w="1376" h="1325" extrusionOk="0">
                  <a:moveTo>
                    <a:pt x="1026" y="0"/>
                  </a:moveTo>
                  <a:cubicBezTo>
                    <a:pt x="975" y="0"/>
                    <a:pt x="928" y="16"/>
                    <a:pt x="887" y="43"/>
                  </a:cubicBezTo>
                  <a:cubicBezTo>
                    <a:pt x="978" y="623"/>
                    <a:pt x="581" y="1173"/>
                    <a:pt x="1" y="1234"/>
                  </a:cubicBezTo>
                  <a:lnTo>
                    <a:pt x="1" y="1265"/>
                  </a:lnTo>
                  <a:cubicBezTo>
                    <a:pt x="42" y="1306"/>
                    <a:pt x="100" y="1325"/>
                    <a:pt x="170" y="1325"/>
                  </a:cubicBezTo>
                  <a:cubicBezTo>
                    <a:pt x="362" y="1325"/>
                    <a:pt x="641" y="1183"/>
                    <a:pt x="887" y="959"/>
                  </a:cubicBezTo>
                  <a:cubicBezTo>
                    <a:pt x="1223" y="623"/>
                    <a:pt x="1375" y="226"/>
                    <a:pt x="1223" y="74"/>
                  </a:cubicBezTo>
                  <a:cubicBezTo>
                    <a:pt x="1155" y="23"/>
                    <a:pt x="1088" y="0"/>
                    <a:pt x="102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3" name="Google Shape;483;p24"/>
            <p:cNvSpPr/>
            <p:nvPr/>
          </p:nvSpPr>
          <p:spPr>
            <a:xfrm>
              <a:off x="4584328" y="2087935"/>
              <a:ext cx="74679" cy="167339"/>
            </a:xfrm>
            <a:custGeom>
              <a:avLst/>
              <a:gdLst/>
              <a:ahLst/>
              <a:cxnLst/>
              <a:rect l="l" t="t" r="r" b="b"/>
              <a:pathLst>
                <a:path w="764" h="1712" extrusionOk="0">
                  <a:moveTo>
                    <a:pt x="397" y="1"/>
                  </a:moveTo>
                  <a:cubicBezTo>
                    <a:pt x="183" y="1"/>
                    <a:pt x="0" y="398"/>
                    <a:pt x="0" y="856"/>
                  </a:cubicBezTo>
                  <a:cubicBezTo>
                    <a:pt x="0" y="1314"/>
                    <a:pt x="153" y="1711"/>
                    <a:pt x="367" y="1711"/>
                  </a:cubicBezTo>
                  <a:cubicBezTo>
                    <a:pt x="611" y="1711"/>
                    <a:pt x="764" y="1314"/>
                    <a:pt x="764" y="856"/>
                  </a:cubicBezTo>
                  <a:cubicBezTo>
                    <a:pt x="764" y="398"/>
                    <a:pt x="611" y="1"/>
                    <a:pt x="3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4" name="Google Shape;484;p24"/>
            <p:cNvSpPr/>
            <p:nvPr/>
          </p:nvSpPr>
          <p:spPr>
            <a:xfrm>
              <a:off x="4590291" y="2102890"/>
              <a:ext cx="74679" cy="152384"/>
            </a:xfrm>
            <a:custGeom>
              <a:avLst/>
              <a:gdLst/>
              <a:ahLst/>
              <a:cxnLst/>
              <a:rect l="l" t="t" r="r" b="b"/>
              <a:pathLst>
                <a:path w="764" h="1559" extrusionOk="0">
                  <a:moveTo>
                    <a:pt x="550" y="0"/>
                  </a:moveTo>
                  <a:lnTo>
                    <a:pt x="550" y="0"/>
                  </a:lnTo>
                  <a:cubicBezTo>
                    <a:pt x="611" y="428"/>
                    <a:pt x="367" y="825"/>
                    <a:pt x="0" y="1039"/>
                  </a:cubicBezTo>
                  <a:cubicBezTo>
                    <a:pt x="61" y="1345"/>
                    <a:pt x="184" y="1558"/>
                    <a:pt x="336" y="1558"/>
                  </a:cubicBezTo>
                  <a:cubicBezTo>
                    <a:pt x="581" y="1558"/>
                    <a:pt x="764" y="1161"/>
                    <a:pt x="764" y="703"/>
                  </a:cubicBezTo>
                  <a:cubicBezTo>
                    <a:pt x="764" y="459"/>
                    <a:pt x="703" y="214"/>
                    <a:pt x="55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5" name="Google Shape;485;p24"/>
            <p:cNvSpPr/>
            <p:nvPr/>
          </p:nvSpPr>
          <p:spPr>
            <a:xfrm>
              <a:off x="4626066" y="2076108"/>
              <a:ext cx="149456" cy="128730"/>
            </a:xfrm>
            <a:custGeom>
              <a:avLst/>
              <a:gdLst/>
              <a:ahLst/>
              <a:cxnLst/>
              <a:rect l="l" t="t" r="r" b="b"/>
              <a:pathLst>
                <a:path w="1529" h="1317" extrusionOk="0">
                  <a:moveTo>
                    <a:pt x="323" y="1"/>
                  </a:moveTo>
                  <a:cubicBezTo>
                    <a:pt x="253" y="1"/>
                    <a:pt x="195" y="20"/>
                    <a:pt x="154" y="61"/>
                  </a:cubicBezTo>
                  <a:cubicBezTo>
                    <a:pt x="1" y="213"/>
                    <a:pt x="154" y="610"/>
                    <a:pt x="490" y="946"/>
                  </a:cubicBezTo>
                  <a:cubicBezTo>
                    <a:pt x="729" y="1186"/>
                    <a:pt x="1000" y="1317"/>
                    <a:pt x="1191" y="1317"/>
                  </a:cubicBezTo>
                  <a:cubicBezTo>
                    <a:pt x="1268" y="1317"/>
                    <a:pt x="1332" y="1296"/>
                    <a:pt x="1376" y="1252"/>
                  </a:cubicBezTo>
                  <a:cubicBezTo>
                    <a:pt x="1528" y="1099"/>
                    <a:pt x="1376" y="702"/>
                    <a:pt x="1040" y="366"/>
                  </a:cubicBezTo>
                  <a:cubicBezTo>
                    <a:pt x="794" y="142"/>
                    <a:pt x="515" y="1"/>
                    <a:pt x="32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6" name="Google Shape;486;p24"/>
            <p:cNvSpPr/>
            <p:nvPr/>
          </p:nvSpPr>
          <p:spPr>
            <a:xfrm>
              <a:off x="4626066" y="2076206"/>
              <a:ext cx="137531" cy="113384"/>
            </a:xfrm>
            <a:custGeom>
              <a:avLst/>
              <a:gdLst/>
              <a:ahLst/>
              <a:cxnLst/>
              <a:rect l="l" t="t" r="r" b="b"/>
              <a:pathLst>
                <a:path w="1407" h="1160" extrusionOk="0">
                  <a:moveTo>
                    <a:pt x="320" y="0"/>
                  </a:moveTo>
                  <a:cubicBezTo>
                    <a:pt x="251" y="0"/>
                    <a:pt x="194" y="19"/>
                    <a:pt x="154" y="60"/>
                  </a:cubicBezTo>
                  <a:cubicBezTo>
                    <a:pt x="1" y="212"/>
                    <a:pt x="154" y="609"/>
                    <a:pt x="459" y="945"/>
                  </a:cubicBezTo>
                  <a:lnTo>
                    <a:pt x="490" y="945"/>
                  </a:lnTo>
                  <a:cubicBezTo>
                    <a:pt x="581" y="945"/>
                    <a:pt x="673" y="915"/>
                    <a:pt x="734" y="915"/>
                  </a:cubicBezTo>
                  <a:cubicBezTo>
                    <a:pt x="978" y="915"/>
                    <a:pt x="1223" y="1007"/>
                    <a:pt x="1406" y="1159"/>
                  </a:cubicBezTo>
                  <a:cubicBezTo>
                    <a:pt x="1406" y="854"/>
                    <a:pt x="1284" y="579"/>
                    <a:pt x="1040" y="396"/>
                  </a:cubicBezTo>
                  <a:cubicBezTo>
                    <a:pt x="792" y="148"/>
                    <a:pt x="512" y="0"/>
                    <a:pt x="3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7" name="Google Shape;487;p24"/>
            <p:cNvSpPr/>
            <p:nvPr/>
          </p:nvSpPr>
          <p:spPr>
            <a:xfrm>
              <a:off x="4650014" y="2028213"/>
              <a:ext cx="167246" cy="74775"/>
            </a:xfrm>
            <a:custGeom>
              <a:avLst/>
              <a:gdLst/>
              <a:ahLst/>
              <a:cxnLst/>
              <a:rect l="l" t="t" r="r" b="b"/>
              <a:pathLst>
                <a:path w="1711" h="765" extrusionOk="0">
                  <a:moveTo>
                    <a:pt x="856" y="1"/>
                  </a:moveTo>
                  <a:cubicBezTo>
                    <a:pt x="367" y="1"/>
                    <a:pt x="0" y="184"/>
                    <a:pt x="0" y="367"/>
                  </a:cubicBezTo>
                  <a:cubicBezTo>
                    <a:pt x="0" y="581"/>
                    <a:pt x="367" y="764"/>
                    <a:pt x="856" y="764"/>
                  </a:cubicBezTo>
                  <a:cubicBezTo>
                    <a:pt x="1314" y="764"/>
                    <a:pt x="1711" y="581"/>
                    <a:pt x="1711" y="367"/>
                  </a:cubicBezTo>
                  <a:cubicBezTo>
                    <a:pt x="1711" y="184"/>
                    <a:pt x="1314" y="1"/>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8" name="Google Shape;488;p24"/>
            <p:cNvSpPr/>
            <p:nvPr/>
          </p:nvSpPr>
          <p:spPr>
            <a:xfrm>
              <a:off x="4650014" y="2028213"/>
              <a:ext cx="146426" cy="72527"/>
            </a:xfrm>
            <a:custGeom>
              <a:avLst/>
              <a:gdLst/>
              <a:ahLst/>
              <a:cxnLst/>
              <a:rect l="l" t="t" r="r" b="b"/>
              <a:pathLst>
                <a:path w="1498" h="742" extrusionOk="0">
                  <a:moveTo>
                    <a:pt x="489" y="1"/>
                  </a:moveTo>
                  <a:cubicBezTo>
                    <a:pt x="184" y="62"/>
                    <a:pt x="0" y="215"/>
                    <a:pt x="0" y="367"/>
                  </a:cubicBezTo>
                  <a:cubicBezTo>
                    <a:pt x="0" y="581"/>
                    <a:pt x="367" y="734"/>
                    <a:pt x="856" y="734"/>
                  </a:cubicBezTo>
                  <a:cubicBezTo>
                    <a:pt x="893" y="739"/>
                    <a:pt x="932" y="742"/>
                    <a:pt x="972" y="742"/>
                  </a:cubicBezTo>
                  <a:cubicBezTo>
                    <a:pt x="1154" y="742"/>
                    <a:pt x="1346" y="687"/>
                    <a:pt x="1497" y="612"/>
                  </a:cubicBezTo>
                  <a:lnTo>
                    <a:pt x="1436" y="612"/>
                  </a:lnTo>
                  <a:cubicBezTo>
                    <a:pt x="1414" y="613"/>
                    <a:pt x="1391" y="614"/>
                    <a:pt x="1369" y="614"/>
                  </a:cubicBezTo>
                  <a:cubicBezTo>
                    <a:pt x="995" y="614"/>
                    <a:pt x="633" y="375"/>
                    <a:pt x="4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9" name="Google Shape;489;p24"/>
            <p:cNvSpPr/>
            <p:nvPr/>
          </p:nvSpPr>
          <p:spPr>
            <a:xfrm>
              <a:off x="4626066" y="1923333"/>
              <a:ext cx="149456" cy="128730"/>
            </a:xfrm>
            <a:custGeom>
              <a:avLst/>
              <a:gdLst/>
              <a:ahLst/>
              <a:cxnLst/>
              <a:rect l="l" t="t" r="r" b="b"/>
              <a:pathLst>
                <a:path w="1529" h="1317" extrusionOk="0">
                  <a:moveTo>
                    <a:pt x="1186" y="1"/>
                  </a:moveTo>
                  <a:cubicBezTo>
                    <a:pt x="987" y="1"/>
                    <a:pt x="707" y="131"/>
                    <a:pt x="490" y="371"/>
                  </a:cubicBezTo>
                  <a:cubicBezTo>
                    <a:pt x="154" y="707"/>
                    <a:pt x="1" y="1104"/>
                    <a:pt x="154" y="1257"/>
                  </a:cubicBezTo>
                  <a:cubicBezTo>
                    <a:pt x="194" y="1297"/>
                    <a:pt x="251" y="1316"/>
                    <a:pt x="320" y="1316"/>
                  </a:cubicBezTo>
                  <a:cubicBezTo>
                    <a:pt x="512" y="1316"/>
                    <a:pt x="792" y="1168"/>
                    <a:pt x="1040" y="921"/>
                  </a:cubicBezTo>
                  <a:cubicBezTo>
                    <a:pt x="1376" y="615"/>
                    <a:pt x="1528" y="218"/>
                    <a:pt x="1376" y="66"/>
                  </a:cubicBezTo>
                  <a:cubicBezTo>
                    <a:pt x="1332" y="22"/>
                    <a:pt x="1265" y="1"/>
                    <a:pt x="118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0" name="Google Shape;490;p24"/>
            <p:cNvSpPr/>
            <p:nvPr/>
          </p:nvSpPr>
          <p:spPr>
            <a:xfrm>
              <a:off x="4632029" y="1983446"/>
              <a:ext cx="122575" cy="66076"/>
            </a:xfrm>
            <a:custGeom>
              <a:avLst/>
              <a:gdLst/>
              <a:ahLst/>
              <a:cxnLst/>
              <a:rect l="l" t="t" r="r" b="b"/>
              <a:pathLst>
                <a:path w="1254" h="676" extrusionOk="0">
                  <a:moveTo>
                    <a:pt x="1253" y="0"/>
                  </a:moveTo>
                  <a:lnTo>
                    <a:pt x="1253" y="0"/>
                  </a:lnTo>
                  <a:cubicBezTo>
                    <a:pt x="1101" y="184"/>
                    <a:pt x="856" y="275"/>
                    <a:pt x="642" y="275"/>
                  </a:cubicBezTo>
                  <a:cubicBezTo>
                    <a:pt x="459" y="275"/>
                    <a:pt x="276" y="214"/>
                    <a:pt x="154" y="123"/>
                  </a:cubicBezTo>
                  <a:cubicBezTo>
                    <a:pt x="32" y="337"/>
                    <a:pt x="1" y="550"/>
                    <a:pt x="93" y="642"/>
                  </a:cubicBezTo>
                  <a:cubicBezTo>
                    <a:pt x="123" y="664"/>
                    <a:pt x="171" y="676"/>
                    <a:pt x="232" y="676"/>
                  </a:cubicBezTo>
                  <a:cubicBezTo>
                    <a:pt x="419" y="676"/>
                    <a:pt x="725" y="567"/>
                    <a:pt x="979" y="337"/>
                  </a:cubicBezTo>
                  <a:cubicBezTo>
                    <a:pt x="1070" y="214"/>
                    <a:pt x="1162" y="123"/>
                    <a:pt x="125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1" name="Google Shape;491;p24"/>
            <p:cNvSpPr/>
            <p:nvPr/>
          </p:nvSpPr>
          <p:spPr>
            <a:xfrm>
              <a:off x="4578366" y="2025281"/>
              <a:ext cx="86604" cy="75361"/>
            </a:xfrm>
            <a:custGeom>
              <a:avLst/>
              <a:gdLst/>
              <a:ahLst/>
              <a:cxnLst/>
              <a:rect l="l" t="t" r="r" b="b"/>
              <a:pathLst>
                <a:path w="886" h="771" extrusionOk="0">
                  <a:moveTo>
                    <a:pt x="489" y="0"/>
                  </a:moveTo>
                  <a:cubicBezTo>
                    <a:pt x="153" y="31"/>
                    <a:pt x="0" y="428"/>
                    <a:pt x="244" y="672"/>
                  </a:cubicBezTo>
                  <a:cubicBezTo>
                    <a:pt x="322" y="740"/>
                    <a:pt x="415" y="771"/>
                    <a:pt x="505" y="771"/>
                  </a:cubicBezTo>
                  <a:cubicBezTo>
                    <a:pt x="701" y="771"/>
                    <a:pt x="886" y="627"/>
                    <a:pt x="886" y="397"/>
                  </a:cubicBezTo>
                  <a:cubicBezTo>
                    <a:pt x="886" y="183"/>
                    <a:pt x="703" y="0"/>
                    <a:pt x="489"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2" name="Google Shape;492;p24"/>
            <p:cNvSpPr/>
            <p:nvPr/>
          </p:nvSpPr>
          <p:spPr>
            <a:xfrm>
              <a:off x="4181224" y="2282056"/>
              <a:ext cx="74679" cy="167339"/>
            </a:xfrm>
            <a:custGeom>
              <a:avLst/>
              <a:gdLst/>
              <a:ahLst/>
              <a:cxnLst/>
              <a:rect l="l" t="t" r="r" b="b"/>
              <a:pathLst>
                <a:path w="764" h="1712" extrusionOk="0">
                  <a:moveTo>
                    <a:pt x="397" y="0"/>
                  </a:moveTo>
                  <a:cubicBezTo>
                    <a:pt x="183" y="0"/>
                    <a:pt x="0" y="397"/>
                    <a:pt x="0" y="856"/>
                  </a:cubicBezTo>
                  <a:cubicBezTo>
                    <a:pt x="0" y="1314"/>
                    <a:pt x="183" y="1711"/>
                    <a:pt x="397" y="1711"/>
                  </a:cubicBezTo>
                  <a:cubicBezTo>
                    <a:pt x="581" y="1711"/>
                    <a:pt x="764" y="1314"/>
                    <a:pt x="764" y="856"/>
                  </a:cubicBezTo>
                  <a:cubicBezTo>
                    <a:pt x="764" y="397"/>
                    <a:pt x="581" y="0"/>
                    <a:pt x="39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3" name="Google Shape;493;p24"/>
            <p:cNvSpPr/>
            <p:nvPr/>
          </p:nvSpPr>
          <p:spPr>
            <a:xfrm>
              <a:off x="4181224" y="2386546"/>
              <a:ext cx="74679" cy="62850"/>
            </a:xfrm>
            <a:custGeom>
              <a:avLst/>
              <a:gdLst/>
              <a:ahLst/>
              <a:cxnLst/>
              <a:rect l="l" t="t" r="r" b="b"/>
              <a:pathLst>
                <a:path w="764" h="643" extrusionOk="0">
                  <a:moveTo>
                    <a:pt x="764" y="1"/>
                  </a:moveTo>
                  <a:lnTo>
                    <a:pt x="764" y="1"/>
                  </a:lnTo>
                  <a:cubicBezTo>
                    <a:pt x="611" y="62"/>
                    <a:pt x="458" y="92"/>
                    <a:pt x="336" y="92"/>
                  </a:cubicBezTo>
                  <a:cubicBezTo>
                    <a:pt x="214" y="92"/>
                    <a:pt x="92" y="92"/>
                    <a:pt x="0" y="62"/>
                  </a:cubicBezTo>
                  <a:lnTo>
                    <a:pt x="0" y="62"/>
                  </a:lnTo>
                  <a:cubicBezTo>
                    <a:pt x="61" y="398"/>
                    <a:pt x="183" y="642"/>
                    <a:pt x="367" y="642"/>
                  </a:cubicBezTo>
                  <a:cubicBezTo>
                    <a:pt x="550" y="642"/>
                    <a:pt x="703" y="367"/>
                    <a:pt x="76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4" name="Google Shape;494;p24"/>
            <p:cNvSpPr/>
            <p:nvPr/>
          </p:nvSpPr>
          <p:spPr>
            <a:xfrm>
              <a:off x="4067740" y="2332982"/>
              <a:ext cx="149358" cy="129512"/>
            </a:xfrm>
            <a:custGeom>
              <a:avLst/>
              <a:gdLst/>
              <a:ahLst/>
              <a:cxnLst/>
              <a:rect l="l" t="t" r="r" b="b"/>
              <a:pathLst>
                <a:path w="1528" h="1325" extrusionOk="0">
                  <a:moveTo>
                    <a:pt x="319" y="0"/>
                  </a:moveTo>
                  <a:cubicBezTo>
                    <a:pt x="251" y="0"/>
                    <a:pt x="193" y="19"/>
                    <a:pt x="153" y="60"/>
                  </a:cubicBezTo>
                  <a:cubicBezTo>
                    <a:pt x="0" y="212"/>
                    <a:pt x="153" y="610"/>
                    <a:pt x="489" y="946"/>
                  </a:cubicBezTo>
                  <a:cubicBezTo>
                    <a:pt x="710" y="1167"/>
                    <a:pt x="980" y="1324"/>
                    <a:pt x="1170" y="1324"/>
                  </a:cubicBezTo>
                  <a:cubicBezTo>
                    <a:pt x="1242" y="1324"/>
                    <a:pt x="1302" y="1302"/>
                    <a:pt x="1344" y="1251"/>
                  </a:cubicBezTo>
                  <a:cubicBezTo>
                    <a:pt x="1528" y="1098"/>
                    <a:pt x="1375" y="701"/>
                    <a:pt x="1039" y="396"/>
                  </a:cubicBezTo>
                  <a:cubicBezTo>
                    <a:pt x="792" y="148"/>
                    <a:pt x="511" y="0"/>
                    <a:pt x="31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5" name="Google Shape;495;p24"/>
            <p:cNvSpPr/>
            <p:nvPr/>
          </p:nvSpPr>
          <p:spPr>
            <a:xfrm>
              <a:off x="4118471" y="2410396"/>
              <a:ext cx="89732" cy="51316"/>
            </a:xfrm>
            <a:custGeom>
              <a:avLst/>
              <a:gdLst/>
              <a:ahLst/>
              <a:cxnLst/>
              <a:rect l="l" t="t" r="r" b="b"/>
              <a:pathLst>
                <a:path w="918" h="525" extrusionOk="0">
                  <a:moveTo>
                    <a:pt x="825" y="1"/>
                  </a:moveTo>
                  <a:cubicBezTo>
                    <a:pt x="666" y="107"/>
                    <a:pt x="484" y="190"/>
                    <a:pt x="279" y="190"/>
                  </a:cubicBezTo>
                  <a:cubicBezTo>
                    <a:pt x="248" y="190"/>
                    <a:pt x="216" y="188"/>
                    <a:pt x="184" y="184"/>
                  </a:cubicBezTo>
                  <a:lnTo>
                    <a:pt x="1" y="184"/>
                  </a:lnTo>
                  <a:cubicBezTo>
                    <a:pt x="217" y="400"/>
                    <a:pt x="464" y="525"/>
                    <a:pt x="644" y="525"/>
                  </a:cubicBezTo>
                  <a:cubicBezTo>
                    <a:pt x="718" y="525"/>
                    <a:pt x="781" y="504"/>
                    <a:pt x="825" y="459"/>
                  </a:cubicBezTo>
                  <a:cubicBezTo>
                    <a:pt x="917" y="367"/>
                    <a:pt x="917" y="215"/>
                    <a:pt x="82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6" name="Google Shape;496;p24"/>
            <p:cNvSpPr/>
            <p:nvPr/>
          </p:nvSpPr>
          <p:spPr>
            <a:xfrm>
              <a:off x="4025905" y="2434343"/>
              <a:ext cx="167344" cy="74677"/>
            </a:xfrm>
            <a:custGeom>
              <a:avLst/>
              <a:gdLst/>
              <a:ahLst/>
              <a:cxnLst/>
              <a:rect l="l" t="t" r="r" b="b"/>
              <a:pathLst>
                <a:path w="1712" h="764" extrusionOk="0">
                  <a:moveTo>
                    <a:pt x="856" y="0"/>
                  </a:moveTo>
                  <a:cubicBezTo>
                    <a:pt x="398" y="0"/>
                    <a:pt x="1" y="184"/>
                    <a:pt x="1" y="397"/>
                  </a:cubicBezTo>
                  <a:cubicBezTo>
                    <a:pt x="1" y="611"/>
                    <a:pt x="398" y="764"/>
                    <a:pt x="856" y="764"/>
                  </a:cubicBezTo>
                  <a:cubicBezTo>
                    <a:pt x="1345" y="764"/>
                    <a:pt x="1711" y="581"/>
                    <a:pt x="1711" y="397"/>
                  </a:cubicBezTo>
                  <a:cubicBezTo>
                    <a:pt x="1711" y="184"/>
                    <a:pt x="1345"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7" name="Google Shape;497;p24"/>
            <p:cNvSpPr/>
            <p:nvPr/>
          </p:nvSpPr>
          <p:spPr>
            <a:xfrm>
              <a:off x="4025905" y="2449298"/>
              <a:ext cx="167344" cy="65782"/>
            </a:xfrm>
            <a:custGeom>
              <a:avLst/>
              <a:gdLst/>
              <a:ahLst/>
              <a:cxnLst/>
              <a:rect l="l" t="t" r="r" b="b"/>
              <a:pathLst>
                <a:path w="1712" h="673" extrusionOk="0">
                  <a:moveTo>
                    <a:pt x="1528" y="0"/>
                  </a:moveTo>
                  <a:cubicBezTo>
                    <a:pt x="1358" y="283"/>
                    <a:pt x="1057" y="462"/>
                    <a:pt x="721" y="462"/>
                  </a:cubicBezTo>
                  <a:cubicBezTo>
                    <a:pt x="695" y="462"/>
                    <a:pt x="669" y="460"/>
                    <a:pt x="642" y="458"/>
                  </a:cubicBezTo>
                  <a:cubicBezTo>
                    <a:pt x="428" y="458"/>
                    <a:pt x="184" y="397"/>
                    <a:pt x="1" y="275"/>
                  </a:cubicBezTo>
                  <a:lnTo>
                    <a:pt x="1" y="275"/>
                  </a:lnTo>
                  <a:cubicBezTo>
                    <a:pt x="31" y="489"/>
                    <a:pt x="398" y="672"/>
                    <a:pt x="856" y="672"/>
                  </a:cubicBezTo>
                  <a:cubicBezTo>
                    <a:pt x="1314" y="672"/>
                    <a:pt x="1711" y="489"/>
                    <a:pt x="1711" y="275"/>
                  </a:cubicBezTo>
                  <a:cubicBezTo>
                    <a:pt x="1711" y="153"/>
                    <a:pt x="1650" y="61"/>
                    <a:pt x="152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8" name="Google Shape;498;p24"/>
            <p:cNvSpPr/>
            <p:nvPr/>
          </p:nvSpPr>
          <p:spPr>
            <a:xfrm>
              <a:off x="4067740" y="2485268"/>
              <a:ext cx="146426" cy="131076"/>
            </a:xfrm>
            <a:custGeom>
              <a:avLst/>
              <a:gdLst/>
              <a:ahLst/>
              <a:cxnLst/>
              <a:rect l="l" t="t" r="r" b="b"/>
              <a:pathLst>
                <a:path w="1498" h="1341" extrusionOk="0">
                  <a:moveTo>
                    <a:pt x="1179" y="0"/>
                  </a:moveTo>
                  <a:cubicBezTo>
                    <a:pt x="988" y="0"/>
                    <a:pt x="714" y="148"/>
                    <a:pt x="489" y="396"/>
                  </a:cubicBezTo>
                  <a:cubicBezTo>
                    <a:pt x="153" y="732"/>
                    <a:pt x="0" y="1098"/>
                    <a:pt x="153" y="1282"/>
                  </a:cubicBezTo>
                  <a:cubicBezTo>
                    <a:pt x="193" y="1322"/>
                    <a:pt x="251" y="1341"/>
                    <a:pt x="319" y="1341"/>
                  </a:cubicBezTo>
                  <a:cubicBezTo>
                    <a:pt x="511" y="1341"/>
                    <a:pt x="792" y="1193"/>
                    <a:pt x="1039" y="946"/>
                  </a:cubicBezTo>
                  <a:cubicBezTo>
                    <a:pt x="1344" y="610"/>
                    <a:pt x="1497" y="212"/>
                    <a:pt x="1344" y="60"/>
                  </a:cubicBezTo>
                  <a:cubicBezTo>
                    <a:pt x="1304" y="19"/>
                    <a:pt x="1247" y="0"/>
                    <a:pt x="117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9" name="Google Shape;499;p24"/>
            <p:cNvSpPr/>
            <p:nvPr/>
          </p:nvSpPr>
          <p:spPr>
            <a:xfrm>
              <a:off x="4082696" y="2484779"/>
              <a:ext cx="134403" cy="131565"/>
            </a:xfrm>
            <a:custGeom>
              <a:avLst/>
              <a:gdLst/>
              <a:ahLst/>
              <a:cxnLst/>
              <a:rect l="l" t="t" r="r" b="b"/>
              <a:pathLst>
                <a:path w="1375" h="1346" extrusionOk="0">
                  <a:moveTo>
                    <a:pt x="994" y="1"/>
                  </a:moveTo>
                  <a:cubicBezTo>
                    <a:pt x="949" y="1"/>
                    <a:pt x="902" y="11"/>
                    <a:pt x="855" y="34"/>
                  </a:cubicBezTo>
                  <a:cubicBezTo>
                    <a:pt x="978" y="615"/>
                    <a:pt x="580" y="1164"/>
                    <a:pt x="0" y="1256"/>
                  </a:cubicBezTo>
                  <a:lnTo>
                    <a:pt x="0" y="1287"/>
                  </a:lnTo>
                  <a:cubicBezTo>
                    <a:pt x="40" y="1327"/>
                    <a:pt x="98" y="1346"/>
                    <a:pt x="166" y="1346"/>
                  </a:cubicBezTo>
                  <a:cubicBezTo>
                    <a:pt x="356" y="1346"/>
                    <a:pt x="631" y="1198"/>
                    <a:pt x="855" y="951"/>
                  </a:cubicBezTo>
                  <a:cubicBezTo>
                    <a:pt x="1191" y="645"/>
                    <a:pt x="1375" y="217"/>
                    <a:pt x="1191" y="65"/>
                  </a:cubicBezTo>
                  <a:cubicBezTo>
                    <a:pt x="1135" y="27"/>
                    <a:pt x="1066" y="1"/>
                    <a:pt x="99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0" name="Google Shape;500;p24"/>
            <p:cNvSpPr/>
            <p:nvPr/>
          </p:nvSpPr>
          <p:spPr>
            <a:xfrm>
              <a:off x="4181224" y="2500028"/>
              <a:ext cx="74679" cy="164309"/>
            </a:xfrm>
            <a:custGeom>
              <a:avLst/>
              <a:gdLst/>
              <a:ahLst/>
              <a:cxnLst/>
              <a:rect l="l" t="t" r="r" b="b"/>
              <a:pathLst>
                <a:path w="764" h="1681" extrusionOk="0">
                  <a:moveTo>
                    <a:pt x="367" y="0"/>
                  </a:moveTo>
                  <a:cubicBezTo>
                    <a:pt x="153" y="0"/>
                    <a:pt x="0" y="367"/>
                    <a:pt x="0" y="825"/>
                  </a:cubicBezTo>
                  <a:cubicBezTo>
                    <a:pt x="0" y="1314"/>
                    <a:pt x="153" y="1681"/>
                    <a:pt x="367" y="1681"/>
                  </a:cubicBezTo>
                  <a:cubicBezTo>
                    <a:pt x="581" y="1681"/>
                    <a:pt x="764" y="1314"/>
                    <a:pt x="764" y="825"/>
                  </a:cubicBezTo>
                  <a:cubicBezTo>
                    <a:pt x="764" y="367"/>
                    <a:pt x="581" y="0"/>
                    <a:pt x="36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1" name="Google Shape;501;p24"/>
            <p:cNvSpPr/>
            <p:nvPr/>
          </p:nvSpPr>
          <p:spPr>
            <a:xfrm>
              <a:off x="4181224" y="2511953"/>
              <a:ext cx="77709" cy="152384"/>
            </a:xfrm>
            <a:custGeom>
              <a:avLst/>
              <a:gdLst/>
              <a:ahLst/>
              <a:cxnLst/>
              <a:rect l="l" t="t" r="r" b="b"/>
              <a:pathLst>
                <a:path w="795" h="1559" extrusionOk="0">
                  <a:moveTo>
                    <a:pt x="581" y="1"/>
                  </a:moveTo>
                  <a:cubicBezTo>
                    <a:pt x="611" y="428"/>
                    <a:pt x="397" y="856"/>
                    <a:pt x="0" y="1039"/>
                  </a:cubicBezTo>
                  <a:cubicBezTo>
                    <a:pt x="61" y="1345"/>
                    <a:pt x="214" y="1559"/>
                    <a:pt x="397" y="1559"/>
                  </a:cubicBezTo>
                  <a:cubicBezTo>
                    <a:pt x="611" y="1559"/>
                    <a:pt x="764" y="1192"/>
                    <a:pt x="764" y="703"/>
                  </a:cubicBezTo>
                  <a:cubicBezTo>
                    <a:pt x="794" y="459"/>
                    <a:pt x="733" y="214"/>
                    <a:pt x="58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2" name="Google Shape;502;p24"/>
            <p:cNvSpPr/>
            <p:nvPr/>
          </p:nvSpPr>
          <p:spPr>
            <a:xfrm>
              <a:off x="4220029" y="2485268"/>
              <a:ext cx="149358" cy="131076"/>
            </a:xfrm>
            <a:custGeom>
              <a:avLst/>
              <a:gdLst/>
              <a:ahLst/>
              <a:cxnLst/>
              <a:rect l="l" t="t" r="r" b="b"/>
              <a:pathLst>
                <a:path w="1528" h="1341" extrusionOk="0">
                  <a:moveTo>
                    <a:pt x="319" y="0"/>
                  </a:moveTo>
                  <a:cubicBezTo>
                    <a:pt x="251" y="0"/>
                    <a:pt x="193" y="19"/>
                    <a:pt x="153" y="60"/>
                  </a:cubicBezTo>
                  <a:cubicBezTo>
                    <a:pt x="0" y="212"/>
                    <a:pt x="153" y="610"/>
                    <a:pt x="489" y="946"/>
                  </a:cubicBezTo>
                  <a:cubicBezTo>
                    <a:pt x="736" y="1193"/>
                    <a:pt x="1000" y="1341"/>
                    <a:pt x="1195" y="1341"/>
                  </a:cubicBezTo>
                  <a:cubicBezTo>
                    <a:pt x="1265" y="1341"/>
                    <a:pt x="1327" y="1322"/>
                    <a:pt x="1375" y="1282"/>
                  </a:cubicBezTo>
                  <a:cubicBezTo>
                    <a:pt x="1528" y="1098"/>
                    <a:pt x="1375" y="701"/>
                    <a:pt x="1039" y="396"/>
                  </a:cubicBezTo>
                  <a:cubicBezTo>
                    <a:pt x="792" y="148"/>
                    <a:pt x="511" y="0"/>
                    <a:pt x="31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3" name="Google Shape;503;p24"/>
            <p:cNvSpPr/>
            <p:nvPr/>
          </p:nvSpPr>
          <p:spPr>
            <a:xfrm>
              <a:off x="4220029" y="2487712"/>
              <a:ext cx="137433" cy="110941"/>
            </a:xfrm>
            <a:custGeom>
              <a:avLst/>
              <a:gdLst/>
              <a:ahLst/>
              <a:cxnLst/>
              <a:rect l="l" t="t" r="r" b="b"/>
              <a:pathLst>
                <a:path w="1406" h="1135" extrusionOk="0">
                  <a:moveTo>
                    <a:pt x="338" y="0"/>
                  </a:moveTo>
                  <a:cubicBezTo>
                    <a:pt x="261" y="0"/>
                    <a:pt x="197" y="21"/>
                    <a:pt x="153" y="65"/>
                  </a:cubicBezTo>
                  <a:cubicBezTo>
                    <a:pt x="0" y="218"/>
                    <a:pt x="153" y="615"/>
                    <a:pt x="458" y="951"/>
                  </a:cubicBezTo>
                  <a:lnTo>
                    <a:pt x="489" y="951"/>
                  </a:lnTo>
                  <a:cubicBezTo>
                    <a:pt x="581" y="921"/>
                    <a:pt x="642" y="921"/>
                    <a:pt x="733" y="921"/>
                  </a:cubicBezTo>
                  <a:cubicBezTo>
                    <a:pt x="978" y="921"/>
                    <a:pt x="1222" y="982"/>
                    <a:pt x="1406" y="1134"/>
                  </a:cubicBezTo>
                  <a:cubicBezTo>
                    <a:pt x="1406" y="829"/>
                    <a:pt x="1253" y="554"/>
                    <a:pt x="1039" y="371"/>
                  </a:cubicBezTo>
                  <a:cubicBezTo>
                    <a:pt x="799" y="131"/>
                    <a:pt x="529" y="0"/>
                    <a:pt x="33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4" name="Google Shape;504;p24"/>
            <p:cNvSpPr/>
            <p:nvPr/>
          </p:nvSpPr>
          <p:spPr>
            <a:xfrm>
              <a:off x="4240946" y="2437275"/>
              <a:ext cx="167246" cy="74775"/>
            </a:xfrm>
            <a:custGeom>
              <a:avLst/>
              <a:gdLst/>
              <a:ahLst/>
              <a:cxnLst/>
              <a:rect l="l" t="t" r="r" b="b"/>
              <a:pathLst>
                <a:path w="1711" h="765" extrusionOk="0">
                  <a:moveTo>
                    <a:pt x="855" y="1"/>
                  </a:moveTo>
                  <a:cubicBezTo>
                    <a:pt x="397" y="1"/>
                    <a:pt x="0" y="184"/>
                    <a:pt x="0" y="398"/>
                  </a:cubicBezTo>
                  <a:cubicBezTo>
                    <a:pt x="0" y="581"/>
                    <a:pt x="397" y="765"/>
                    <a:pt x="855" y="765"/>
                  </a:cubicBezTo>
                  <a:cubicBezTo>
                    <a:pt x="1344" y="765"/>
                    <a:pt x="1711" y="581"/>
                    <a:pt x="1711" y="398"/>
                  </a:cubicBezTo>
                  <a:cubicBezTo>
                    <a:pt x="1711" y="184"/>
                    <a:pt x="1344" y="1"/>
                    <a:pt x="85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5" name="Google Shape;505;p24"/>
            <p:cNvSpPr/>
            <p:nvPr/>
          </p:nvSpPr>
          <p:spPr>
            <a:xfrm>
              <a:off x="4243879" y="2440306"/>
              <a:ext cx="146426" cy="71745"/>
            </a:xfrm>
            <a:custGeom>
              <a:avLst/>
              <a:gdLst/>
              <a:ahLst/>
              <a:cxnLst/>
              <a:rect l="l" t="t" r="r" b="b"/>
              <a:pathLst>
                <a:path w="1498" h="734" extrusionOk="0">
                  <a:moveTo>
                    <a:pt x="489" y="0"/>
                  </a:moveTo>
                  <a:cubicBezTo>
                    <a:pt x="184" y="61"/>
                    <a:pt x="1" y="184"/>
                    <a:pt x="1" y="336"/>
                  </a:cubicBezTo>
                  <a:cubicBezTo>
                    <a:pt x="1" y="581"/>
                    <a:pt x="367" y="734"/>
                    <a:pt x="825" y="734"/>
                  </a:cubicBezTo>
                  <a:cubicBezTo>
                    <a:pt x="1042" y="734"/>
                    <a:pt x="1234" y="686"/>
                    <a:pt x="1423" y="611"/>
                  </a:cubicBezTo>
                  <a:lnTo>
                    <a:pt x="1423" y="611"/>
                  </a:lnTo>
                  <a:cubicBezTo>
                    <a:pt x="1428" y="611"/>
                    <a:pt x="1432" y="611"/>
                    <a:pt x="1436" y="611"/>
                  </a:cubicBezTo>
                  <a:lnTo>
                    <a:pt x="1498" y="581"/>
                  </a:lnTo>
                  <a:lnTo>
                    <a:pt x="1498" y="581"/>
                  </a:lnTo>
                  <a:cubicBezTo>
                    <a:pt x="1473" y="591"/>
                    <a:pt x="1448" y="602"/>
                    <a:pt x="1423" y="611"/>
                  </a:cubicBezTo>
                  <a:lnTo>
                    <a:pt x="1423" y="611"/>
                  </a:lnTo>
                  <a:cubicBezTo>
                    <a:pt x="1001" y="606"/>
                    <a:pt x="641" y="363"/>
                    <a:pt x="48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6" name="Google Shape;506;p24"/>
            <p:cNvSpPr/>
            <p:nvPr/>
          </p:nvSpPr>
          <p:spPr>
            <a:xfrm>
              <a:off x="4220029" y="2332982"/>
              <a:ext cx="149358" cy="130001"/>
            </a:xfrm>
            <a:custGeom>
              <a:avLst/>
              <a:gdLst/>
              <a:ahLst/>
              <a:cxnLst/>
              <a:rect l="l" t="t" r="r" b="b"/>
              <a:pathLst>
                <a:path w="1528" h="1330" extrusionOk="0">
                  <a:moveTo>
                    <a:pt x="1191" y="0"/>
                  </a:moveTo>
                  <a:cubicBezTo>
                    <a:pt x="988" y="0"/>
                    <a:pt x="714" y="148"/>
                    <a:pt x="489" y="396"/>
                  </a:cubicBezTo>
                  <a:cubicBezTo>
                    <a:pt x="153" y="701"/>
                    <a:pt x="0" y="1098"/>
                    <a:pt x="153" y="1251"/>
                  </a:cubicBezTo>
                  <a:cubicBezTo>
                    <a:pt x="198" y="1305"/>
                    <a:pt x="263" y="1330"/>
                    <a:pt x="342" y="1330"/>
                  </a:cubicBezTo>
                  <a:cubicBezTo>
                    <a:pt x="533" y="1330"/>
                    <a:pt x="801" y="1184"/>
                    <a:pt x="1039" y="946"/>
                  </a:cubicBezTo>
                  <a:cubicBezTo>
                    <a:pt x="1375" y="610"/>
                    <a:pt x="1528" y="212"/>
                    <a:pt x="1375" y="60"/>
                  </a:cubicBezTo>
                  <a:cubicBezTo>
                    <a:pt x="1327" y="19"/>
                    <a:pt x="1263" y="0"/>
                    <a:pt x="119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7" name="Google Shape;507;p24"/>
            <p:cNvSpPr/>
            <p:nvPr/>
          </p:nvSpPr>
          <p:spPr>
            <a:xfrm>
              <a:off x="4225991" y="2392508"/>
              <a:ext cx="119545" cy="69985"/>
            </a:xfrm>
            <a:custGeom>
              <a:avLst/>
              <a:gdLst/>
              <a:ahLst/>
              <a:cxnLst/>
              <a:rect l="l" t="t" r="r" b="b"/>
              <a:pathLst>
                <a:path w="1223" h="716" extrusionOk="0">
                  <a:moveTo>
                    <a:pt x="1222" y="1"/>
                  </a:moveTo>
                  <a:cubicBezTo>
                    <a:pt x="1100" y="184"/>
                    <a:pt x="856" y="306"/>
                    <a:pt x="611" y="306"/>
                  </a:cubicBezTo>
                  <a:cubicBezTo>
                    <a:pt x="459" y="306"/>
                    <a:pt x="275" y="245"/>
                    <a:pt x="153" y="153"/>
                  </a:cubicBezTo>
                  <a:cubicBezTo>
                    <a:pt x="31" y="367"/>
                    <a:pt x="0" y="550"/>
                    <a:pt x="92" y="642"/>
                  </a:cubicBezTo>
                  <a:cubicBezTo>
                    <a:pt x="134" y="693"/>
                    <a:pt x="195" y="715"/>
                    <a:pt x="267" y="715"/>
                  </a:cubicBezTo>
                  <a:cubicBezTo>
                    <a:pt x="459" y="715"/>
                    <a:pt x="734" y="558"/>
                    <a:pt x="978" y="337"/>
                  </a:cubicBezTo>
                  <a:cubicBezTo>
                    <a:pt x="1070" y="245"/>
                    <a:pt x="1161" y="123"/>
                    <a:pt x="1222"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8" name="Google Shape;508;p24"/>
            <p:cNvSpPr/>
            <p:nvPr/>
          </p:nvSpPr>
          <p:spPr>
            <a:xfrm>
              <a:off x="4169201" y="2437275"/>
              <a:ext cx="86702" cy="73797"/>
            </a:xfrm>
            <a:custGeom>
              <a:avLst/>
              <a:gdLst/>
              <a:ahLst/>
              <a:cxnLst/>
              <a:rect l="l" t="t" r="r" b="b"/>
              <a:pathLst>
                <a:path w="887" h="755" extrusionOk="0">
                  <a:moveTo>
                    <a:pt x="520" y="1"/>
                  </a:moveTo>
                  <a:cubicBezTo>
                    <a:pt x="184" y="1"/>
                    <a:pt x="1" y="398"/>
                    <a:pt x="245" y="642"/>
                  </a:cubicBezTo>
                  <a:cubicBezTo>
                    <a:pt x="323" y="720"/>
                    <a:pt x="416" y="755"/>
                    <a:pt x="507" y="755"/>
                  </a:cubicBezTo>
                  <a:cubicBezTo>
                    <a:pt x="702" y="755"/>
                    <a:pt x="887" y="597"/>
                    <a:pt x="887" y="367"/>
                  </a:cubicBezTo>
                  <a:cubicBezTo>
                    <a:pt x="887" y="154"/>
                    <a:pt x="734" y="1"/>
                    <a:pt x="520"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9" name="Google Shape;509;p24"/>
            <p:cNvSpPr/>
            <p:nvPr/>
          </p:nvSpPr>
          <p:spPr>
            <a:xfrm>
              <a:off x="4587261" y="3028534"/>
              <a:ext cx="77709" cy="164309"/>
            </a:xfrm>
            <a:custGeom>
              <a:avLst/>
              <a:gdLst/>
              <a:ahLst/>
              <a:cxnLst/>
              <a:rect l="l" t="t" r="r" b="b"/>
              <a:pathLst>
                <a:path w="795" h="1681" extrusionOk="0">
                  <a:moveTo>
                    <a:pt x="428" y="0"/>
                  </a:moveTo>
                  <a:cubicBezTo>
                    <a:pt x="184" y="0"/>
                    <a:pt x="1" y="367"/>
                    <a:pt x="1" y="825"/>
                  </a:cubicBezTo>
                  <a:cubicBezTo>
                    <a:pt x="1" y="1314"/>
                    <a:pt x="215" y="1681"/>
                    <a:pt x="428" y="1681"/>
                  </a:cubicBezTo>
                  <a:cubicBezTo>
                    <a:pt x="612" y="1681"/>
                    <a:pt x="795" y="1314"/>
                    <a:pt x="795" y="825"/>
                  </a:cubicBezTo>
                  <a:cubicBezTo>
                    <a:pt x="795" y="367"/>
                    <a:pt x="642" y="0"/>
                    <a:pt x="42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0" name="Google Shape;510;p24"/>
            <p:cNvSpPr/>
            <p:nvPr/>
          </p:nvSpPr>
          <p:spPr>
            <a:xfrm>
              <a:off x="4590291" y="3133024"/>
              <a:ext cx="74679" cy="59820"/>
            </a:xfrm>
            <a:custGeom>
              <a:avLst/>
              <a:gdLst/>
              <a:ahLst/>
              <a:cxnLst/>
              <a:rect l="l" t="t" r="r" b="b"/>
              <a:pathLst>
                <a:path w="764" h="612" extrusionOk="0">
                  <a:moveTo>
                    <a:pt x="764" y="1"/>
                  </a:moveTo>
                  <a:lnTo>
                    <a:pt x="764" y="1"/>
                  </a:lnTo>
                  <a:cubicBezTo>
                    <a:pt x="611" y="62"/>
                    <a:pt x="459" y="62"/>
                    <a:pt x="306" y="62"/>
                  </a:cubicBezTo>
                  <a:cubicBezTo>
                    <a:pt x="214" y="62"/>
                    <a:pt x="92" y="62"/>
                    <a:pt x="0" y="31"/>
                  </a:cubicBezTo>
                  <a:lnTo>
                    <a:pt x="0" y="31"/>
                  </a:lnTo>
                  <a:cubicBezTo>
                    <a:pt x="31" y="367"/>
                    <a:pt x="184" y="612"/>
                    <a:pt x="367" y="612"/>
                  </a:cubicBezTo>
                  <a:cubicBezTo>
                    <a:pt x="550" y="612"/>
                    <a:pt x="703" y="367"/>
                    <a:pt x="76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1" name="Google Shape;511;p24"/>
            <p:cNvSpPr/>
            <p:nvPr/>
          </p:nvSpPr>
          <p:spPr>
            <a:xfrm>
              <a:off x="4476808" y="3076430"/>
              <a:ext cx="146426" cy="131174"/>
            </a:xfrm>
            <a:custGeom>
              <a:avLst/>
              <a:gdLst/>
              <a:ahLst/>
              <a:cxnLst/>
              <a:rect l="l" t="t" r="r" b="b"/>
              <a:pathLst>
                <a:path w="1498" h="1342" extrusionOk="0">
                  <a:moveTo>
                    <a:pt x="320" y="1"/>
                  </a:moveTo>
                  <a:cubicBezTo>
                    <a:pt x="251" y="1"/>
                    <a:pt x="193" y="20"/>
                    <a:pt x="153" y="60"/>
                  </a:cubicBezTo>
                  <a:cubicBezTo>
                    <a:pt x="0" y="213"/>
                    <a:pt x="123" y="641"/>
                    <a:pt x="459" y="946"/>
                  </a:cubicBezTo>
                  <a:cubicBezTo>
                    <a:pt x="706" y="1194"/>
                    <a:pt x="986" y="1342"/>
                    <a:pt x="1178" y="1342"/>
                  </a:cubicBezTo>
                  <a:cubicBezTo>
                    <a:pt x="1247" y="1342"/>
                    <a:pt x="1304" y="1323"/>
                    <a:pt x="1345" y="1282"/>
                  </a:cubicBezTo>
                  <a:cubicBezTo>
                    <a:pt x="1497" y="1129"/>
                    <a:pt x="1375" y="732"/>
                    <a:pt x="1039" y="396"/>
                  </a:cubicBezTo>
                  <a:cubicBezTo>
                    <a:pt x="792" y="149"/>
                    <a:pt x="511" y="1"/>
                    <a:pt x="3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2" name="Google Shape;512;p24"/>
            <p:cNvSpPr/>
            <p:nvPr/>
          </p:nvSpPr>
          <p:spPr>
            <a:xfrm>
              <a:off x="4524606" y="3156874"/>
              <a:ext cx="92665" cy="51316"/>
            </a:xfrm>
            <a:custGeom>
              <a:avLst/>
              <a:gdLst/>
              <a:ahLst/>
              <a:cxnLst/>
              <a:rect l="l" t="t" r="r" b="b"/>
              <a:pathLst>
                <a:path w="948" h="525" extrusionOk="0">
                  <a:moveTo>
                    <a:pt x="825" y="1"/>
                  </a:moveTo>
                  <a:cubicBezTo>
                    <a:pt x="642" y="123"/>
                    <a:pt x="428" y="184"/>
                    <a:pt x="214" y="184"/>
                  </a:cubicBezTo>
                  <a:lnTo>
                    <a:pt x="0" y="184"/>
                  </a:lnTo>
                  <a:cubicBezTo>
                    <a:pt x="238" y="401"/>
                    <a:pt x="491" y="525"/>
                    <a:pt x="673" y="525"/>
                  </a:cubicBezTo>
                  <a:cubicBezTo>
                    <a:pt x="748" y="525"/>
                    <a:pt x="811" y="504"/>
                    <a:pt x="856" y="459"/>
                  </a:cubicBezTo>
                  <a:cubicBezTo>
                    <a:pt x="947" y="368"/>
                    <a:pt x="947" y="184"/>
                    <a:pt x="82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3" name="Google Shape;513;p24"/>
            <p:cNvSpPr/>
            <p:nvPr/>
          </p:nvSpPr>
          <p:spPr>
            <a:xfrm>
              <a:off x="4434972" y="3180821"/>
              <a:ext cx="167344" cy="74775"/>
            </a:xfrm>
            <a:custGeom>
              <a:avLst/>
              <a:gdLst/>
              <a:ahLst/>
              <a:cxnLst/>
              <a:rect l="l" t="t" r="r" b="b"/>
              <a:pathLst>
                <a:path w="1712" h="765" extrusionOk="0">
                  <a:moveTo>
                    <a:pt x="856" y="0"/>
                  </a:moveTo>
                  <a:cubicBezTo>
                    <a:pt x="367" y="0"/>
                    <a:pt x="1" y="153"/>
                    <a:pt x="1" y="367"/>
                  </a:cubicBezTo>
                  <a:cubicBezTo>
                    <a:pt x="1" y="581"/>
                    <a:pt x="367" y="764"/>
                    <a:pt x="856" y="764"/>
                  </a:cubicBezTo>
                  <a:cubicBezTo>
                    <a:pt x="1314" y="764"/>
                    <a:pt x="1711" y="581"/>
                    <a:pt x="1711" y="367"/>
                  </a:cubicBezTo>
                  <a:cubicBezTo>
                    <a:pt x="1711" y="153"/>
                    <a:pt x="1314"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4" name="Google Shape;514;p24"/>
            <p:cNvSpPr/>
            <p:nvPr/>
          </p:nvSpPr>
          <p:spPr>
            <a:xfrm>
              <a:off x="4434972" y="3192746"/>
              <a:ext cx="167344" cy="65782"/>
            </a:xfrm>
            <a:custGeom>
              <a:avLst/>
              <a:gdLst/>
              <a:ahLst/>
              <a:cxnLst/>
              <a:rect l="l" t="t" r="r" b="b"/>
              <a:pathLst>
                <a:path w="1712" h="673" extrusionOk="0">
                  <a:moveTo>
                    <a:pt x="1498" y="1"/>
                  </a:moveTo>
                  <a:cubicBezTo>
                    <a:pt x="1314" y="306"/>
                    <a:pt x="978" y="489"/>
                    <a:pt x="642" y="489"/>
                  </a:cubicBezTo>
                  <a:cubicBezTo>
                    <a:pt x="398" y="489"/>
                    <a:pt x="184" y="428"/>
                    <a:pt x="1" y="276"/>
                  </a:cubicBezTo>
                  <a:lnTo>
                    <a:pt x="1" y="276"/>
                  </a:lnTo>
                  <a:cubicBezTo>
                    <a:pt x="31" y="489"/>
                    <a:pt x="398" y="673"/>
                    <a:pt x="856" y="673"/>
                  </a:cubicBezTo>
                  <a:cubicBezTo>
                    <a:pt x="1314" y="673"/>
                    <a:pt x="1711" y="489"/>
                    <a:pt x="1711" y="276"/>
                  </a:cubicBezTo>
                  <a:cubicBezTo>
                    <a:pt x="1681" y="153"/>
                    <a:pt x="1620" y="62"/>
                    <a:pt x="149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5" name="Google Shape;515;p24"/>
            <p:cNvSpPr/>
            <p:nvPr/>
          </p:nvSpPr>
          <p:spPr>
            <a:xfrm>
              <a:off x="4476808" y="3228716"/>
              <a:ext cx="146426" cy="130099"/>
            </a:xfrm>
            <a:custGeom>
              <a:avLst/>
              <a:gdLst/>
              <a:ahLst/>
              <a:cxnLst/>
              <a:rect l="l" t="t" r="r" b="b"/>
              <a:pathLst>
                <a:path w="1498" h="1331" extrusionOk="0">
                  <a:moveTo>
                    <a:pt x="1178" y="1"/>
                  </a:moveTo>
                  <a:cubicBezTo>
                    <a:pt x="986" y="1"/>
                    <a:pt x="706" y="149"/>
                    <a:pt x="459" y="396"/>
                  </a:cubicBezTo>
                  <a:cubicBezTo>
                    <a:pt x="123" y="732"/>
                    <a:pt x="0" y="1099"/>
                    <a:pt x="153" y="1252"/>
                  </a:cubicBezTo>
                  <a:cubicBezTo>
                    <a:pt x="198" y="1305"/>
                    <a:pt x="263" y="1330"/>
                    <a:pt x="342" y="1330"/>
                  </a:cubicBezTo>
                  <a:cubicBezTo>
                    <a:pt x="533" y="1330"/>
                    <a:pt x="801" y="1184"/>
                    <a:pt x="1039" y="946"/>
                  </a:cubicBezTo>
                  <a:cubicBezTo>
                    <a:pt x="1345" y="610"/>
                    <a:pt x="1497" y="213"/>
                    <a:pt x="1345" y="60"/>
                  </a:cubicBezTo>
                  <a:cubicBezTo>
                    <a:pt x="1304" y="20"/>
                    <a:pt x="1247" y="1"/>
                    <a:pt x="117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6" name="Google Shape;516;p24"/>
            <p:cNvSpPr/>
            <p:nvPr/>
          </p:nvSpPr>
          <p:spPr>
            <a:xfrm>
              <a:off x="4488733" y="3229596"/>
              <a:ext cx="134501" cy="130294"/>
            </a:xfrm>
            <a:custGeom>
              <a:avLst/>
              <a:gdLst/>
              <a:ahLst/>
              <a:cxnLst/>
              <a:rect l="l" t="t" r="r" b="b"/>
              <a:pathLst>
                <a:path w="1376" h="1333" extrusionOk="0">
                  <a:moveTo>
                    <a:pt x="1036" y="1"/>
                  </a:moveTo>
                  <a:cubicBezTo>
                    <a:pt x="988" y="1"/>
                    <a:pt x="937" y="8"/>
                    <a:pt x="887" y="21"/>
                  </a:cubicBezTo>
                  <a:cubicBezTo>
                    <a:pt x="978" y="601"/>
                    <a:pt x="581" y="1151"/>
                    <a:pt x="1" y="1243"/>
                  </a:cubicBezTo>
                  <a:cubicBezTo>
                    <a:pt x="1" y="1243"/>
                    <a:pt x="1" y="1273"/>
                    <a:pt x="1" y="1273"/>
                  </a:cubicBezTo>
                  <a:cubicBezTo>
                    <a:pt x="41" y="1314"/>
                    <a:pt x="98" y="1333"/>
                    <a:pt x="167" y="1333"/>
                  </a:cubicBezTo>
                  <a:cubicBezTo>
                    <a:pt x="359" y="1333"/>
                    <a:pt x="639" y="1185"/>
                    <a:pt x="887" y="937"/>
                  </a:cubicBezTo>
                  <a:cubicBezTo>
                    <a:pt x="1223" y="632"/>
                    <a:pt x="1375" y="235"/>
                    <a:pt x="1223" y="51"/>
                  </a:cubicBezTo>
                  <a:cubicBezTo>
                    <a:pt x="1169" y="15"/>
                    <a:pt x="1105" y="1"/>
                    <a:pt x="103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7" name="Google Shape;517;p24"/>
            <p:cNvSpPr/>
            <p:nvPr/>
          </p:nvSpPr>
          <p:spPr>
            <a:xfrm>
              <a:off x="4587261" y="3243476"/>
              <a:ext cx="74777" cy="167339"/>
            </a:xfrm>
            <a:custGeom>
              <a:avLst/>
              <a:gdLst/>
              <a:ahLst/>
              <a:cxnLst/>
              <a:rect l="l" t="t" r="r" b="b"/>
              <a:pathLst>
                <a:path w="765" h="1712" extrusionOk="0">
                  <a:moveTo>
                    <a:pt x="398" y="1"/>
                  </a:moveTo>
                  <a:cubicBezTo>
                    <a:pt x="184" y="1"/>
                    <a:pt x="1" y="367"/>
                    <a:pt x="1" y="856"/>
                  </a:cubicBezTo>
                  <a:cubicBezTo>
                    <a:pt x="1" y="1314"/>
                    <a:pt x="184" y="1712"/>
                    <a:pt x="398" y="1712"/>
                  </a:cubicBezTo>
                  <a:cubicBezTo>
                    <a:pt x="612" y="1712"/>
                    <a:pt x="764" y="1314"/>
                    <a:pt x="764" y="856"/>
                  </a:cubicBezTo>
                  <a:cubicBezTo>
                    <a:pt x="764" y="367"/>
                    <a:pt x="612" y="1"/>
                    <a:pt x="39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8" name="Google Shape;518;p24"/>
            <p:cNvSpPr/>
            <p:nvPr/>
          </p:nvSpPr>
          <p:spPr>
            <a:xfrm>
              <a:off x="4590291" y="3255498"/>
              <a:ext cx="74679" cy="155317"/>
            </a:xfrm>
            <a:custGeom>
              <a:avLst/>
              <a:gdLst/>
              <a:ahLst/>
              <a:cxnLst/>
              <a:rect l="l" t="t" r="r" b="b"/>
              <a:pathLst>
                <a:path w="764" h="1589" extrusionOk="0">
                  <a:moveTo>
                    <a:pt x="581" y="0"/>
                  </a:moveTo>
                  <a:lnTo>
                    <a:pt x="581" y="0"/>
                  </a:lnTo>
                  <a:cubicBezTo>
                    <a:pt x="611" y="428"/>
                    <a:pt x="397" y="855"/>
                    <a:pt x="0" y="1069"/>
                  </a:cubicBezTo>
                  <a:cubicBezTo>
                    <a:pt x="61" y="1375"/>
                    <a:pt x="214" y="1589"/>
                    <a:pt x="397" y="1589"/>
                  </a:cubicBezTo>
                  <a:cubicBezTo>
                    <a:pt x="550" y="1589"/>
                    <a:pt x="764" y="1191"/>
                    <a:pt x="764" y="733"/>
                  </a:cubicBezTo>
                  <a:cubicBezTo>
                    <a:pt x="764" y="458"/>
                    <a:pt x="703" y="214"/>
                    <a:pt x="58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9" name="Google Shape;519;p24"/>
            <p:cNvSpPr/>
            <p:nvPr/>
          </p:nvSpPr>
          <p:spPr>
            <a:xfrm>
              <a:off x="4629096" y="3228716"/>
              <a:ext cx="146426" cy="131174"/>
            </a:xfrm>
            <a:custGeom>
              <a:avLst/>
              <a:gdLst/>
              <a:ahLst/>
              <a:cxnLst/>
              <a:rect l="l" t="t" r="r" b="b"/>
              <a:pathLst>
                <a:path w="1498" h="1342" extrusionOk="0">
                  <a:moveTo>
                    <a:pt x="320" y="1"/>
                  </a:moveTo>
                  <a:cubicBezTo>
                    <a:pt x="251" y="1"/>
                    <a:pt x="193" y="20"/>
                    <a:pt x="153" y="60"/>
                  </a:cubicBezTo>
                  <a:cubicBezTo>
                    <a:pt x="0" y="244"/>
                    <a:pt x="123" y="641"/>
                    <a:pt x="459" y="946"/>
                  </a:cubicBezTo>
                  <a:cubicBezTo>
                    <a:pt x="706" y="1194"/>
                    <a:pt x="986" y="1342"/>
                    <a:pt x="1178" y="1342"/>
                  </a:cubicBezTo>
                  <a:cubicBezTo>
                    <a:pt x="1247" y="1342"/>
                    <a:pt x="1304" y="1323"/>
                    <a:pt x="1345" y="1282"/>
                  </a:cubicBezTo>
                  <a:cubicBezTo>
                    <a:pt x="1497" y="1129"/>
                    <a:pt x="1375" y="702"/>
                    <a:pt x="1039" y="396"/>
                  </a:cubicBezTo>
                  <a:cubicBezTo>
                    <a:pt x="792" y="149"/>
                    <a:pt x="511" y="1"/>
                    <a:pt x="3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0" name="Google Shape;520;p24"/>
            <p:cNvSpPr/>
            <p:nvPr/>
          </p:nvSpPr>
          <p:spPr>
            <a:xfrm>
              <a:off x="4629096" y="3228716"/>
              <a:ext cx="137433" cy="116414"/>
            </a:xfrm>
            <a:custGeom>
              <a:avLst/>
              <a:gdLst/>
              <a:ahLst/>
              <a:cxnLst/>
              <a:rect l="l" t="t" r="r" b="b"/>
              <a:pathLst>
                <a:path w="1406" h="1191" extrusionOk="0">
                  <a:moveTo>
                    <a:pt x="301" y="1"/>
                  </a:moveTo>
                  <a:cubicBezTo>
                    <a:pt x="237" y="1"/>
                    <a:pt x="185" y="20"/>
                    <a:pt x="153" y="60"/>
                  </a:cubicBezTo>
                  <a:cubicBezTo>
                    <a:pt x="0" y="213"/>
                    <a:pt x="153" y="610"/>
                    <a:pt x="459" y="946"/>
                  </a:cubicBezTo>
                  <a:lnTo>
                    <a:pt x="489" y="977"/>
                  </a:lnTo>
                  <a:cubicBezTo>
                    <a:pt x="550" y="946"/>
                    <a:pt x="642" y="946"/>
                    <a:pt x="734" y="946"/>
                  </a:cubicBezTo>
                  <a:cubicBezTo>
                    <a:pt x="978" y="946"/>
                    <a:pt x="1222" y="1007"/>
                    <a:pt x="1406" y="1191"/>
                  </a:cubicBezTo>
                  <a:cubicBezTo>
                    <a:pt x="1406" y="855"/>
                    <a:pt x="1253" y="580"/>
                    <a:pt x="1009" y="396"/>
                  </a:cubicBezTo>
                  <a:cubicBezTo>
                    <a:pt x="761" y="149"/>
                    <a:pt x="481" y="1"/>
                    <a:pt x="30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1" name="Google Shape;521;p24"/>
            <p:cNvSpPr/>
            <p:nvPr/>
          </p:nvSpPr>
          <p:spPr>
            <a:xfrm>
              <a:off x="4650014" y="3180821"/>
              <a:ext cx="167246" cy="77707"/>
            </a:xfrm>
            <a:custGeom>
              <a:avLst/>
              <a:gdLst/>
              <a:ahLst/>
              <a:cxnLst/>
              <a:rect l="l" t="t" r="r" b="b"/>
              <a:pathLst>
                <a:path w="1711" h="795" extrusionOk="0">
                  <a:moveTo>
                    <a:pt x="856" y="0"/>
                  </a:moveTo>
                  <a:cubicBezTo>
                    <a:pt x="397" y="0"/>
                    <a:pt x="0" y="153"/>
                    <a:pt x="0" y="398"/>
                  </a:cubicBezTo>
                  <a:cubicBezTo>
                    <a:pt x="0" y="611"/>
                    <a:pt x="397" y="795"/>
                    <a:pt x="856" y="795"/>
                  </a:cubicBezTo>
                  <a:cubicBezTo>
                    <a:pt x="1344" y="795"/>
                    <a:pt x="1711" y="581"/>
                    <a:pt x="1711" y="398"/>
                  </a:cubicBezTo>
                  <a:cubicBezTo>
                    <a:pt x="1711" y="184"/>
                    <a:pt x="1344"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2" name="Google Shape;522;p24"/>
            <p:cNvSpPr/>
            <p:nvPr/>
          </p:nvSpPr>
          <p:spPr>
            <a:xfrm>
              <a:off x="4650014" y="3183753"/>
              <a:ext cx="149358" cy="74775"/>
            </a:xfrm>
            <a:custGeom>
              <a:avLst/>
              <a:gdLst/>
              <a:ahLst/>
              <a:cxnLst/>
              <a:rect l="l" t="t" r="r" b="b"/>
              <a:pathLst>
                <a:path w="1528" h="765" extrusionOk="0">
                  <a:moveTo>
                    <a:pt x="489" y="1"/>
                  </a:moveTo>
                  <a:cubicBezTo>
                    <a:pt x="214" y="62"/>
                    <a:pt x="0" y="184"/>
                    <a:pt x="0" y="368"/>
                  </a:cubicBezTo>
                  <a:cubicBezTo>
                    <a:pt x="0" y="581"/>
                    <a:pt x="397" y="765"/>
                    <a:pt x="856" y="765"/>
                  </a:cubicBezTo>
                  <a:cubicBezTo>
                    <a:pt x="1100" y="765"/>
                    <a:pt x="1314" y="704"/>
                    <a:pt x="1528" y="612"/>
                  </a:cubicBezTo>
                  <a:lnTo>
                    <a:pt x="1467" y="612"/>
                  </a:lnTo>
                  <a:cubicBezTo>
                    <a:pt x="1039" y="612"/>
                    <a:pt x="672" y="368"/>
                    <a:pt x="4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3" name="Google Shape;523;p24"/>
            <p:cNvSpPr/>
            <p:nvPr/>
          </p:nvSpPr>
          <p:spPr>
            <a:xfrm>
              <a:off x="4629096" y="3076430"/>
              <a:ext cx="146426" cy="131174"/>
            </a:xfrm>
            <a:custGeom>
              <a:avLst/>
              <a:gdLst/>
              <a:ahLst/>
              <a:cxnLst/>
              <a:rect l="l" t="t" r="r" b="b"/>
              <a:pathLst>
                <a:path w="1498" h="1342" extrusionOk="0">
                  <a:moveTo>
                    <a:pt x="1178" y="1"/>
                  </a:moveTo>
                  <a:cubicBezTo>
                    <a:pt x="986" y="1"/>
                    <a:pt x="706" y="149"/>
                    <a:pt x="459" y="396"/>
                  </a:cubicBezTo>
                  <a:cubicBezTo>
                    <a:pt x="153" y="732"/>
                    <a:pt x="0" y="1129"/>
                    <a:pt x="153" y="1282"/>
                  </a:cubicBezTo>
                  <a:cubicBezTo>
                    <a:pt x="193" y="1323"/>
                    <a:pt x="251" y="1342"/>
                    <a:pt x="320" y="1342"/>
                  </a:cubicBezTo>
                  <a:cubicBezTo>
                    <a:pt x="511" y="1342"/>
                    <a:pt x="792" y="1194"/>
                    <a:pt x="1039" y="946"/>
                  </a:cubicBezTo>
                  <a:cubicBezTo>
                    <a:pt x="1375" y="610"/>
                    <a:pt x="1497" y="213"/>
                    <a:pt x="1345" y="60"/>
                  </a:cubicBezTo>
                  <a:cubicBezTo>
                    <a:pt x="1304" y="20"/>
                    <a:pt x="1247" y="1"/>
                    <a:pt x="117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4" name="Google Shape;524;p24"/>
            <p:cNvSpPr/>
            <p:nvPr/>
          </p:nvSpPr>
          <p:spPr>
            <a:xfrm>
              <a:off x="4635059" y="3136054"/>
              <a:ext cx="119545" cy="71549"/>
            </a:xfrm>
            <a:custGeom>
              <a:avLst/>
              <a:gdLst/>
              <a:ahLst/>
              <a:cxnLst/>
              <a:rect l="l" t="t" r="r" b="b"/>
              <a:pathLst>
                <a:path w="1223" h="732" extrusionOk="0">
                  <a:moveTo>
                    <a:pt x="1222" y="0"/>
                  </a:moveTo>
                  <a:cubicBezTo>
                    <a:pt x="1070" y="183"/>
                    <a:pt x="856" y="306"/>
                    <a:pt x="611" y="306"/>
                  </a:cubicBezTo>
                  <a:cubicBezTo>
                    <a:pt x="428" y="306"/>
                    <a:pt x="275" y="245"/>
                    <a:pt x="123" y="153"/>
                  </a:cubicBezTo>
                  <a:cubicBezTo>
                    <a:pt x="1" y="367"/>
                    <a:pt x="1" y="550"/>
                    <a:pt x="92" y="672"/>
                  </a:cubicBezTo>
                  <a:cubicBezTo>
                    <a:pt x="132" y="713"/>
                    <a:pt x="190" y="732"/>
                    <a:pt x="259" y="732"/>
                  </a:cubicBezTo>
                  <a:cubicBezTo>
                    <a:pt x="450" y="732"/>
                    <a:pt x="731" y="584"/>
                    <a:pt x="978" y="336"/>
                  </a:cubicBezTo>
                  <a:cubicBezTo>
                    <a:pt x="1070" y="245"/>
                    <a:pt x="1161" y="122"/>
                    <a:pt x="122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5" name="Google Shape;525;p24"/>
            <p:cNvSpPr/>
            <p:nvPr/>
          </p:nvSpPr>
          <p:spPr>
            <a:xfrm>
              <a:off x="4578366" y="3180821"/>
              <a:ext cx="86604" cy="74482"/>
            </a:xfrm>
            <a:custGeom>
              <a:avLst/>
              <a:gdLst/>
              <a:ahLst/>
              <a:cxnLst/>
              <a:rect l="l" t="t" r="r" b="b"/>
              <a:pathLst>
                <a:path w="886" h="762" extrusionOk="0">
                  <a:moveTo>
                    <a:pt x="519" y="0"/>
                  </a:moveTo>
                  <a:cubicBezTo>
                    <a:pt x="153" y="0"/>
                    <a:pt x="0" y="398"/>
                    <a:pt x="244" y="642"/>
                  </a:cubicBezTo>
                  <a:cubicBezTo>
                    <a:pt x="327" y="725"/>
                    <a:pt x="427" y="762"/>
                    <a:pt x="524" y="762"/>
                  </a:cubicBezTo>
                  <a:cubicBezTo>
                    <a:pt x="712" y="762"/>
                    <a:pt x="886" y="620"/>
                    <a:pt x="886" y="398"/>
                  </a:cubicBezTo>
                  <a:cubicBezTo>
                    <a:pt x="886" y="184"/>
                    <a:pt x="703" y="0"/>
                    <a:pt x="519"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6" name="Google Shape;526;p24"/>
            <p:cNvSpPr/>
            <p:nvPr/>
          </p:nvSpPr>
          <p:spPr>
            <a:xfrm>
              <a:off x="4066330" y="2763722"/>
              <a:ext cx="74679" cy="164309"/>
            </a:xfrm>
            <a:custGeom>
              <a:avLst/>
              <a:gdLst/>
              <a:ahLst/>
              <a:cxnLst/>
              <a:rect l="l" t="t" r="r" b="b"/>
              <a:pathLst>
                <a:path w="764" h="1681" extrusionOk="0">
                  <a:moveTo>
                    <a:pt x="397" y="1"/>
                  </a:moveTo>
                  <a:cubicBezTo>
                    <a:pt x="183" y="1"/>
                    <a:pt x="0" y="367"/>
                    <a:pt x="0" y="856"/>
                  </a:cubicBezTo>
                  <a:cubicBezTo>
                    <a:pt x="0" y="1314"/>
                    <a:pt x="183" y="1681"/>
                    <a:pt x="397" y="1681"/>
                  </a:cubicBezTo>
                  <a:cubicBezTo>
                    <a:pt x="611" y="1681"/>
                    <a:pt x="764" y="1314"/>
                    <a:pt x="764" y="856"/>
                  </a:cubicBezTo>
                  <a:cubicBezTo>
                    <a:pt x="764" y="367"/>
                    <a:pt x="580" y="1"/>
                    <a:pt x="3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7" name="Google Shape;527;p24"/>
            <p:cNvSpPr/>
            <p:nvPr/>
          </p:nvSpPr>
          <p:spPr>
            <a:xfrm>
              <a:off x="4066330" y="2868211"/>
              <a:ext cx="74679" cy="59820"/>
            </a:xfrm>
            <a:custGeom>
              <a:avLst/>
              <a:gdLst/>
              <a:ahLst/>
              <a:cxnLst/>
              <a:rect l="l" t="t" r="r" b="b"/>
              <a:pathLst>
                <a:path w="764" h="612" extrusionOk="0">
                  <a:moveTo>
                    <a:pt x="764" y="1"/>
                  </a:moveTo>
                  <a:lnTo>
                    <a:pt x="764" y="1"/>
                  </a:lnTo>
                  <a:cubicBezTo>
                    <a:pt x="611" y="62"/>
                    <a:pt x="458" y="93"/>
                    <a:pt x="336" y="93"/>
                  </a:cubicBezTo>
                  <a:cubicBezTo>
                    <a:pt x="214" y="93"/>
                    <a:pt x="92" y="62"/>
                    <a:pt x="0" y="31"/>
                  </a:cubicBezTo>
                  <a:lnTo>
                    <a:pt x="0" y="31"/>
                  </a:lnTo>
                  <a:cubicBezTo>
                    <a:pt x="61" y="368"/>
                    <a:pt x="183" y="612"/>
                    <a:pt x="367" y="612"/>
                  </a:cubicBezTo>
                  <a:cubicBezTo>
                    <a:pt x="550" y="612"/>
                    <a:pt x="703" y="368"/>
                    <a:pt x="76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8" name="Google Shape;528;p24"/>
            <p:cNvSpPr/>
            <p:nvPr/>
          </p:nvSpPr>
          <p:spPr>
            <a:xfrm>
              <a:off x="3952847" y="2812790"/>
              <a:ext cx="149358" cy="130001"/>
            </a:xfrm>
            <a:custGeom>
              <a:avLst/>
              <a:gdLst/>
              <a:ahLst/>
              <a:cxnLst/>
              <a:rect l="l" t="t" r="r" b="b"/>
              <a:pathLst>
                <a:path w="1528" h="1330" extrusionOk="0">
                  <a:moveTo>
                    <a:pt x="342" y="1"/>
                  </a:moveTo>
                  <a:cubicBezTo>
                    <a:pt x="263" y="1"/>
                    <a:pt x="198" y="26"/>
                    <a:pt x="153" y="79"/>
                  </a:cubicBezTo>
                  <a:cubicBezTo>
                    <a:pt x="0" y="232"/>
                    <a:pt x="153" y="629"/>
                    <a:pt x="489" y="935"/>
                  </a:cubicBezTo>
                  <a:cubicBezTo>
                    <a:pt x="714" y="1182"/>
                    <a:pt x="988" y="1330"/>
                    <a:pt x="1179" y="1330"/>
                  </a:cubicBezTo>
                  <a:cubicBezTo>
                    <a:pt x="1247" y="1330"/>
                    <a:pt x="1304" y="1311"/>
                    <a:pt x="1344" y="1271"/>
                  </a:cubicBezTo>
                  <a:cubicBezTo>
                    <a:pt x="1528" y="1118"/>
                    <a:pt x="1375" y="721"/>
                    <a:pt x="1039" y="385"/>
                  </a:cubicBezTo>
                  <a:cubicBezTo>
                    <a:pt x="801" y="147"/>
                    <a:pt x="532" y="1"/>
                    <a:pt x="342"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9" name="Google Shape;529;p24"/>
            <p:cNvSpPr/>
            <p:nvPr/>
          </p:nvSpPr>
          <p:spPr>
            <a:xfrm>
              <a:off x="4003577" y="2889129"/>
              <a:ext cx="95695" cy="54248"/>
            </a:xfrm>
            <a:custGeom>
              <a:avLst/>
              <a:gdLst/>
              <a:ahLst/>
              <a:cxnLst/>
              <a:rect l="l" t="t" r="r" b="b"/>
              <a:pathLst>
                <a:path w="979" h="555" extrusionOk="0">
                  <a:moveTo>
                    <a:pt x="825" y="1"/>
                  </a:moveTo>
                  <a:cubicBezTo>
                    <a:pt x="642" y="154"/>
                    <a:pt x="428" y="215"/>
                    <a:pt x="184" y="215"/>
                  </a:cubicBezTo>
                  <a:cubicBezTo>
                    <a:pt x="123" y="215"/>
                    <a:pt x="62" y="215"/>
                    <a:pt x="1" y="184"/>
                  </a:cubicBezTo>
                  <a:lnTo>
                    <a:pt x="1" y="184"/>
                  </a:lnTo>
                  <a:cubicBezTo>
                    <a:pt x="218" y="424"/>
                    <a:pt x="483" y="555"/>
                    <a:pt x="661" y="555"/>
                  </a:cubicBezTo>
                  <a:cubicBezTo>
                    <a:pt x="733" y="555"/>
                    <a:pt x="790" y="533"/>
                    <a:pt x="825" y="490"/>
                  </a:cubicBezTo>
                  <a:cubicBezTo>
                    <a:pt x="978" y="337"/>
                    <a:pt x="917" y="215"/>
                    <a:pt x="82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0" name="Google Shape;530;p24"/>
            <p:cNvSpPr/>
            <p:nvPr/>
          </p:nvSpPr>
          <p:spPr>
            <a:xfrm>
              <a:off x="3911012" y="2916009"/>
              <a:ext cx="167344" cy="77707"/>
            </a:xfrm>
            <a:custGeom>
              <a:avLst/>
              <a:gdLst/>
              <a:ahLst/>
              <a:cxnLst/>
              <a:rect l="l" t="t" r="r" b="b"/>
              <a:pathLst>
                <a:path w="1712" h="795" extrusionOk="0">
                  <a:moveTo>
                    <a:pt x="856" y="1"/>
                  </a:moveTo>
                  <a:cubicBezTo>
                    <a:pt x="398" y="1"/>
                    <a:pt x="1" y="215"/>
                    <a:pt x="1" y="398"/>
                  </a:cubicBezTo>
                  <a:cubicBezTo>
                    <a:pt x="1" y="612"/>
                    <a:pt x="398" y="795"/>
                    <a:pt x="856" y="795"/>
                  </a:cubicBezTo>
                  <a:cubicBezTo>
                    <a:pt x="1314" y="795"/>
                    <a:pt x="1711" y="612"/>
                    <a:pt x="1711" y="398"/>
                  </a:cubicBezTo>
                  <a:cubicBezTo>
                    <a:pt x="1711" y="184"/>
                    <a:pt x="1314" y="1"/>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1" name="Google Shape;531;p24"/>
            <p:cNvSpPr/>
            <p:nvPr/>
          </p:nvSpPr>
          <p:spPr>
            <a:xfrm>
              <a:off x="3911012" y="2930963"/>
              <a:ext cx="167344" cy="62752"/>
            </a:xfrm>
            <a:custGeom>
              <a:avLst/>
              <a:gdLst/>
              <a:ahLst/>
              <a:cxnLst/>
              <a:rect l="l" t="t" r="r" b="b"/>
              <a:pathLst>
                <a:path w="1712" h="642" extrusionOk="0">
                  <a:moveTo>
                    <a:pt x="1528" y="0"/>
                  </a:moveTo>
                  <a:cubicBezTo>
                    <a:pt x="1345" y="275"/>
                    <a:pt x="1009" y="459"/>
                    <a:pt x="642" y="459"/>
                  </a:cubicBezTo>
                  <a:cubicBezTo>
                    <a:pt x="428" y="459"/>
                    <a:pt x="184" y="398"/>
                    <a:pt x="1" y="245"/>
                  </a:cubicBezTo>
                  <a:lnTo>
                    <a:pt x="1" y="245"/>
                  </a:lnTo>
                  <a:cubicBezTo>
                    <a:pt x="31" y="459"/>
                    <a:pt x="398" y="642"/>
                    <a:pt x="856" y="642"/>
                  </a:cubicBezTo>
                  <a:cubicBezTo>
                    <a:pt x="1314" y="642"/>
                    <a:pt x="1711" y="459"/>
                    <a:pt x="1711" y="245"/>
                  </a:cubicBezTo>
                  <a:cubicBezTo>
                    <a:pt x="1711" y="153"/>
                    <a:pt x="1620" y="62"/>
                    <a:pt x="152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2" name="Google Shape;532;p24"/>
            <p:cNvSpPr/>
            <p:nvPr/>
          </p:nvSpPr>
          <p:spPr>
            <a:xfrm>
              <a:off x="3952847" y="2966445"/>
              <a:ext cx="146426" cy="128730"/>
            </a:xfrm>
            <a:custGeom>
              <a:avLst/>
              <a:gdLst/>
              <a:ahLst/>
              <a:cxnLst/>
              <a:rect l="l" t="t" r="r" b="b"/>
              <a:pathLst>
                <a:path w="1498" h="1317" extrusionOk="0">
                  <a:moveTo>
                    <a:pt x="1160" y="0"/>
                  </a:moveTo>
                  <a:cubicBezTo>
                    <a:pt x="971" y="0"/>
                    <a:pt x="707" y="131"/>
                    <a:pt x="489" y="371"/>
                  </a:cubicBezTo>
                  <a:cubicBezTo>
                    <a:pt x="153" y="707"/>
                    <a:pt x="0" y="1104"/>
                    <a:pt x="153" y="1257"/>
                  </a:cubicBezTo>
                  <a:cubicBezTo>
                    <a:pt x="194" y="1297"/>
                    <a:pt x="252" y="1316"/>
                    <a:pt x="322" y="1316"/>
                  </a:cubicBezTo>
                  <a:cubicBezTo>
                    <a:pt x="514" y="1316"/>
                    <a:pt x="793" y="1175"/>
                    <a:pt x="1039" y="951"/>
                  </a:cubicBezTo>
                  <a:cubicBezTo>
                    <a:pt x="1344" y="615"/>
                    <a:pt x="1497" y="218"/>
                    <a:pt x="1344" y="65"/>
                  </a:cubicBezTo>
                  <a:cubicBezTo>
                    <a:pt x="1301" y="21"/>
                    <a:pt x="1237" y="0"/>
                    <a:pt x="116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3" name="Google Shape;533;p24"/>
            <p:cNvSpPr/>
            <p:nvPr/>
          </p:nvSpPr>
          <p:spPr>
            <a:xfrm>
              <a:off x="3967704" y="2965565"/>
              <a:ext cx="134501" cy="129610"/>
            </a:xfrm>
            <a:custGeom>
              <a:avLst/>
              <a:gdLst/>
              <a:ahLst/>
              <a:cxnLst/>
              <a:rect l="l" t="t" r="r" b="b"/>
              <a:pathLst>
                <a:path w="1376" h="1326" extrusionOk="0">
                  <a:moveTo>
                    <a:pt x="1018" y="1"/>
                  </a:moveTo>
                  <a:cubicBezTo>
                    <a:pt x="966" y="1"/>
                    <a:pt x="911" y="16"/>
                    <a:pt x="856" y="44"/>
                  </a:cubicBezTo>
                  <a:cubicBezTo>
                    <a:pt x="978" y="593"/>
                    <a:pt x="581" y="1143"/>
                    <a:pt x="1" y="1235"/>
                  </a:cubicBezTo>
                  <a:lnTo>
                    <a:pt x="1" y="1266"/>
                  </a:lnTo>
                  <a:cubicBezTo>
                    <a:pt x="42" y="1306"/>
                    <a:pt x="100" y="1325"/>
                    <a:pt x="170" y="1325"/>
                  </a:cubicBezTo>
                  <a:cubicBezTo>
                    <a:pt x="360" y="1325"/>
                    <a:pt x="633" y="1184"/>
                    <a:pt x="856" y="960"/>
                  </a:cubicBezTo>
                  <a:cubicBezTo>
                    <a:pt x="1192" y="624"/>
                    <a:pt x="1376" y="227"/>
                    <a:pt x="1192" y="74"/>
                  </a:cubicBezTo>
                  <a:cubicBezTo>
                    <a:pt x="1142" y="24"/>
                    <a:pt x="1082" y="1"/>
                    <a:pt x="101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4" name="Google Shape;534;p24"/>
            <p:cNvSpPr/>
            <p:nvPr/>
          </p:nvSpPr>
          <p:spPr>
            <a:xfrm>
              <a:off x="4063300" y="2978761"/>
              <a:ext cx="74777" cy="167242"/>
            </a:xfrm>
            <a:custGeom>
              <a:avLst/>
              <a:gdLst/>
              <a:ahLst/>
              <a:cxnLst/>
              <a:rect l="l" t="t" r="r" b="b"/>
              <a:pathLst>
                <a:path w="765" h="1711" extrusionOk="0">
                  <a:moveTo>
                    <a:pt x="398" y="0"/>
                  </a:moveTo>
                  <a:cubicBezTo>
                    <a:pt x="184" y="0"/>
                    <a:pt x="0" y="397"/>
                    <a:pt x="0" y="856"/>
                  </a:cubicBezTo>
                  <a:cubicBezTo>
                    <a:pt x="0" y="1314"/>
                    <a:pt x="184" y="1711"/>
                    <a:pt x="398" y="1711"/>
                  </a:cubicBezTo>
                  <a:cubicBezTo>
                    <a:pt x="611" y="1711"/>
                    <a:pt x="764" y="1314"/>
                    <a:pt x="764" y="856"/>
                  </a:cubicBezTo>
                  <a:cubicBezTo>
                    <a:pt x="764" y="397"/>
                    <a:pt x="581" y="0"/>
                    <a:pt x="3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5" name="Google Shape;535;p24"/>
            <p:cNvSpPr/>
            <p:nvPr/>
          </p:nvSpPr>
          <p:spPr>
            <a:xfrm>
              <a:off x="4066330" y="2990686"/>
              <a:ext cx="77709" cy="152384"/>
            </a:xfrm>
            <a:custGeom>
              <a:avLst/>
              <a:gdLst/>
              <a:ahLst/>
              <a:cxnLst/>
              <a:rect l="l" t="t" r="r" b="b"/>
              <a:pathLst>
                <a:path w="795" h="1559" extrusionOk="0">
                  <a:moveTo>
                    <a:pt x="580" y="0"/>
                  </a:moveTo>
                  <a:lnTo>
                    <a:pt x="580" y="0"/>
                  </a:lnTo>
                  <a:cubicBezTo>
                    <a:pt x="642" y="428"/>
                    <a:pt x="397" y="856"/>
                    <a:pt x="0" y="1039"/>
                  </a:cubicBezTo>
                  <a:cubicBezTo>
                    <a:pt x="61" y="1345"/>
                    <a:pt x="214" y="1558"/>
                    <a:pt x="397" y="1558"/>
                  </a:cubicBezTo>
                  <a:cubicBezTo>
                    <a:pt x="611" y="1558"/>
                    <a:pt x="764" y="1192"/>
                    <a:pt x="764" y="734"/>
                  </a:cubicBezTo>
                  <a:cubicBezTo>
                    <a:pt x="794" y="459"/>
                    <a:pt x="733" y="214"/>
                    <a:pt x="58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6" name="Google Shape;536;p24"/>
            <p:cNvSpPr/>
            <p:nvPr/>
          </p:nvSpPr>
          <p:spPr>
            <a:xfrm>
              <a:off x="4105135" y="2966934"/>
              <a:ext cx="149358" cy="128241"/>
            </a:xfrm>
            <a:custGeom>
              <a:avLst/>
              <a:gdLst/>
              <a:ahLst/>
              <a:cxnLst/>
              <a:rect l="l" t="t" r="r" b="b"/>
              <a:pathLst>
                <a:path w="1528" h="1312" extrusionOk="0">
                  <a:moveTo>
                    <a:pt x="322" y="0"/>
                  </a:moveTo>
                  <a:cubicBezTo>
                    <a:pt x="252" y="0"/>
                    <a:pt x="194" y="19"/>
                    <a:pt x="153" y="60"/>
                  </a:cubicBezTo>
                  <a:cubicBezTo>
                    <a:pt x="0" y="213"/>
                    <a:pt x="153" y="610"/>
                    <a:pt x="489" y="946"/>
                  </a:cubicBezTo>
                  <a:cubicBezTo>
                    <a:pt x="735" y="1170"/>
                    <a:pt x="997" y="1311"/>
                    <a:pt x="1192" y="1311"/>
                  </a:cubicBezTo>
                  <a:cubicBezTo>
                    <a:pt x="1263" y="1311"/>
                    <a:pt x="1326" y="1292"/>
                    <a:pt x="1375" y="1252"/>
                  </a:cubicBezTo>
                  <a:cubicBezTo>
                    <a:pt x="1528" y="1099"/>
                    <a:pt x="1375" y="702"/>
                    <a:pt x="1039" y="366"/>
                  </a:cubicBezTo>
                  <a:cubicBezTo>
                    <a:pt x="793" y="142"/>
                    <a:pt x="514" y="0"/>
                    <a:pt x="32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7" name="Google Shape;537;p24"/>
            <p:cNvSpPr/>
            <p:nvPr/>
          </p:nvSpPr>
          <p:spPr>
            <a:xfrm>
              <a:off x="4105135" y="2966934"/>
              <a:ext cx="137433" cy="113384"/>
            </a:xfrm>
            <a:custGeom>
              <a:avLst/>
              <a:gdLst/>
              <a:ahLst/>
              <a:cxnLst/>
              <a:rect l="l" t="t" r="r" b="b"/>
              <a:pathLst>
                <a:path w="1406" h="1160" extrusionOk="0">
                  <a:moveTo>
                    <a:pt x="319" y="1"/>
                  </a:moveTo>
                  <a:cubicBezTo>
                    <a:pt x="251" y="1"/>
                    <a:pt x="193" y="20"/>
                    <a:pt x="153" y="60"/>
                  </a:cubicBezTo>
                  <a:cubicBezTo>
                    <a:pt x="0" y="213"/>
                    <a:pt x="153" y="610"/>
                    <a:pt x="458" y="946"/>
                  </a:cubicBezTo>
                  <a:lnTo>
                    <a:pt x="489" y="946"/>
                  </a:lnTo>
                  <a:cubicBezTo>
                    <a:pt x="581" y="915"/>
                    <a:pt x="642" y="915"/>
                    <a:pt x="733" y="915"/>
                  </a:cubicBezTo>
                  <a:cubicBezTo>
                    <a:pt x="978" y="915"/>
                    <a:pt x="1222" y="1007"/>
                    <a:pt x="1405" y="1160"/>
                  </a:cubicBezTo>
                  <a:cubicBezTo>
                    <a:pt x="1405" y="854"/>
                    <a:pt x="1253" y="579"/>
                    <a:pt x="1039" y="396"/>
                  </a:cubicBezTo>
                  <a:cubicBezTo>
                    <a:pt x="791" y="149"/>
                    <a:pt x="511" y="1"/>
                    <a:pt x="31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8" name="Google Shape;538;p24"/>
            <p:cNvSpPr/>
            <p:nvPr/>
          </p:nvSpPr>
          <p:spPr>
            <a:xfrm>
              <a:off x="4128985" y="2919039"/>
              <a:ext cx="164314" cy="74677"/>
            </a:xfrm>
            <a:custGeom>
              <a:avLst/>
              <a:gdLst/>
              <a:ahLst/>
              <a:cxnLst/>
              <a:rect l="l" t="t" r="r" b="b"/>
              <a:pathLst>
                <a:path w="1681" h="764" extrusionOk="0">
                  <a:moveTo>
                    <a:pt x="825" y="0"/>
                  </a:moveTo>
                  <a:cubicBezTo>
                    <a:pt x="367" y="0"/>
                    <a:pt x="1" y="184"/>
                    <a:pt x="1" y="367"/>
                  </a:cubicBezTo>
                  <a:cubicBezTo>
                    <a:pt x="1" y="581"/>
                    <a:pt x="367" y="764"/>
                    <a:pt x="825" y="764"/>
                  </a:cubicBezTo>
                  <a:cubicBezTo>
                    <a:pt x="1314" y="764"/>
                    <a:pt x="1681" y="581"/>
                    <a:pt x="1681" y="367"/>
                  </a:cubicBezTo>
                  <a:cubicBezTo>
                    <a:pt x="1681" y="184"/>
                    <a:pt x="1314" y="0"/>
                    <a:pt x="82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9" name="Google Shape;539;p24"/>
            <p:cNvSpPr/>
            <p:nvPr/>
          </p:nvSpPr>
          <p:spPr>
            <a:xfrm>
              <a:off x="4128985" y="2919039"/>
              <a:ext cx="146426" cy="74677"/>
            </a:xfrm>
            <a:custGeom>
              <a:avLst/>
              <a:gdLst/>
              <a:ahLst/>
              <a:cxnLst/>
              <a:rect l="l" t="t" r="r" b="b"/>
              <a:pathLst>
                <a:path w="1498" h="764" extrusionOk="0">
                  <a:moveTo>
                    <a:pt x="489" y="0"/>
                  </a:moveTo>
                  <a:cubicBezTo>
                    <a:pt x="184" y="61"/>
                    <a:pt x="1" y="214"/>
                    <a:pt x="1" y="367"/>
                  </a:cubicBezTo>
                  <a:cubicBezTo>
                    <a:pt x="1" y="550"/>
                    <a:pt x="367" y="764"/>
                    <a:pt x="825" y="764"/>
                  </a:cubicBezTo>
                  <a:cubicBezTo>
                    <a:pt x="1070" y="764"/>
                    <a:pt x="1284" y="703"/>
                    <a:pt x="1497" y="611"/>
                  </a:cubicBezTo>
                  <a:lnTo>
                    <a:pt x="1436" y="611"/>
                  </a:lnTo>
                  <a:cubicBezTo>
                    <a:pt x="1412" y="613"/>
                    <a:pt x="1388" y="614"/>
                    <a:pt x="1365" y="614"/>
                  </a:cubicBezTo>
                  <a:cubicBezTo>
                    <a:pt x="968" y="614"/>
                    <a:pt x="633" y="375"/>
                    <a:pt x="48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0" name="Google Shape;540;p24"/>
            <p:cNvSpPr/>
            <p:nvPr/>
          </p:nvSpPr>
          <p:spPr>
            <a:xfrm>
              <a:off x="4105135" y="2812790"/>
              <a:ext cx="149358" cy="130001"/>
            </a:xfrm>
            <a:custGeom>
              <a:avLst/>
              <a:gdLst/>
              <a:ahLst/>
              <a:cxnLst/>
              <a:rect l="l" t="t" r="r" b="b"/>
              <a:pathLst>
                <a:path w="1528" h="1330" extrusionOk="0">
                  <a:moveTo>
                    <a:pt x="1167" y="1"/>
                  </a:moveTo>
                  <a:cubicBezTo>
                    <a:pt x="967" y="1"/>
                    <a:pt x="705" y="147"/>
                    <a:pt x="489" y="385"/>
                  </a:cubicBezTo>
                  <a:cubicBezTo>
                    <a:pt x="153" y="721"/>
                    <a:pt x="0" y="1118"/>
                    <a:pt x="153" y="1271"/>
                  </a:cubicBezTo>
                  <a:cubicBezTo>
                    <a:pt x="193" y="1311"/>
                    <a:pt x="251" y="1330"/>
                    <a:pt x="319" y="1330"/>
                  </a:cubicBezTo>
                  <a:cubicBezTo>
                    <a:pt x="511" y="1330"/>
                    <a:pt x="791" y="1182"/>
                    <a:pt x="1039" y="935"/>
                  </a:cubicBezTo>
                  <a:cubicBezTo>
                    <a:pt x="1375" y="629"/>
                    <a:pt x="1528" y="232"/>
                    <a:pt x="1375" y="79"/>
                  </a:cubicBezTo>
                  <a:cubicBezTo>
                    <a:pt x="1321" y="26"/>
                    <a:pt x="1250" y="1"/>
                    <a:pt x="116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1" name="Google Shape;541;p24"/>
            <p:cNvSpPr/>
            <p:nvPr/>
          </p:nvSpPr>
          <p:spPr>
            <a:xfrm>
              <a:off x="4111098" y="2874271"/>
              <a:ext cx="119545" cy="66076"/>
            </a:xfrm>
            <a:custGeom>
              <a:avLst/>
              <a:gdLst/>
              <a:ahLst/>
              <a:cxnLst/>
              <a:rect l="l" t="t" r="r" b="b"/>
              <a:pathLst>
                <a:path w="1223" h="676" extrusionOk="0">
                  <a:moveTo>
                    <a:pt x="1222" y="0"/>
                  </a:moveTo>
                  <a:cubicBezTo>
                    <a:pt x="1100" y="183"/>
                    <a:pt x="856" y="275"/>
                    <a:pt x="611" y="275"/>
                  </a:cubicBezTo>
                  <a:cubicBezTo>
                    <a:pt x="458" y="275"/>
                    <a:pt x="275" y="214"/>
                    <a:pt x="153" y="122"/>
                  </a:cubicBezTo>
                  <a:cubicBezTo>
                    <a:pt x="31" y="336"/>
                    <a:pt x="0" y="550"/>
                    <a:pt x="92" y="642"/>
                  </a:cubicBezTo>
                  <a:cubicBezTo>
                    <a:pt x="114" y="664"/>
                    <a:pt x="157" y="675"/>
                    <a:pt x="215" y="675"/>
                  </a:cubicBezTo>
                  <a:cubicBezTo>
                    <a:pt x="397" y="675"/>
                    <a:pt x="723" y="561"/>
                    <a:pt x="978" y="306"/>
                  </a:cubicBezTo>
                  <a:cubicBezTo>
                    <a:pt x="1069" y="214"/>
                    <a:pt x="1161" y="92"/>
                    <a:pt x="122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2" name="Google Shape;542;p24"/>
            <p:cNvSpPr/>
            <p:nvPr/>
          </p:nvSpPr>
          <p:spPr>
            <a:xfrm>
              <a:off x="4054307" y="2913076"/>
              <a:ext cx="89732" cy="74579"/>
            </a:xfrm>
            <a:custGeom>
              <a:avLst/>
              <a:gdLst/>
              <a:ahLst/>
              <a:cxnLst/>
              <a:rect l="l" t="t" r="r" b="b"/>
              <a:pathLst>
                <a:path w="918" h="763" extrusionOk="0">
                  <a:moveTo>
                    <a:pt x="520" y="0"/>
                  </a:moveTo>
                  <a:cubicBezTo>
                    <a:pt x="184" y="0"/>
                    <a:pt x="1" y="428"/>
                    <a:pt x="245" y="642"/>
                  </a:cubicBezTo>
                  <a:cubicBezTo>
                    <a:pt x="319" y="726"/>
                    <a:pt x="418" y="763"/>
                    <a:pt x="516" y="763"/>
                  </a:cubicBezTo>
                  <a:cubicBezTo>
                    <a:pt x="703" y="763"/>
                    <a:pt x="887" y="628"/>
                    <a:pt x="887" y="428"/>
                  </a:cubicBezTo>
                  <a:cubicBezTo>
                    <a:pt x="917" y="183"/>
                    <a:pt x="734" y="0"/>
                    <a:pt x="520"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3" name="Google Shape;543;p24"/>
            <p:cNvSpPr/>
            <p:nvPr/>
          </p:nvSpPr>
          <p:spPr>
            <a:xfrm>
              <a:off x="4817160" y="2425351"/>
              <a:ext cx="74777" cy="164309"/>
            </a:xfrm>
            <a:custGeom>
              <a:avLst/>
              <a:gdLst/>
              <a:ahLst/>
              <a:cxnLst/>
              <a:rect l="l" t="t" r="r" b="b"/>
              <a:pathLst>
                <a:path w="765" h="1681" extrusionOk="0">
                  <a:moveTo>
                    <a:pt x="398" y="1"/>
                  </a:moveTo>
                  <a:cubicBezTo>
                    <a:pt x="184" y="1"/>
                    <a:pt x="1" y="367"/>
                    <a:pt x="1" y="825"/>
                  </a:cubicBezTo>
                  <a:cubicBezTo>
                    <a:pt x="1" y="1314"/>
                    <a:pt x="184" y="1681"/>
                    <a:pt x="398" y="1681"/>
                  </a:cubicBezTo>
                  <a:cubicBezTo>
                    <a:pt x="581" y="1681"/>
                    <a:pt x="765" y="1314"/>
                    <a:pt x="765" y="825"/>
                  </a:cubicBezTo>
                  <a:cubicBezTo>
                    <a:pt x="765" y="367"/>
                    <a:pt x="581" y="1"/>
                    <a:pt x="39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4" name="Google Shape;544;p24"/>
            <p:cNvSpPr/>
            <p:nvPr/>
          </p:nvSpPr>
          <p:spPr>
            <a:xfrm>
              <a:off x="4817160" y="2529840"/>
              <a:ext cx="74777" cy="59820"/>
            </a:xfrm>
            <a:custGeom>
              <a:avLst/>
              <a:gdLst/>
              <a:ahLst/>
              <a:cxnLst/>
              <a:rect l="l" t="t" r="r" b="b"/>
              <a:pathLst>
                <a:path w="765" h="612" extrusionOk="0">
                  <a:moveTo>
                    <a:pt x="765" y="1"/>
                  </a:moveTo>
                  <a:lnTo>
                    <a:pt x="765" y="1"/>
                  </a:lnTo>
                  <a:cubicBezTo>
                    <a:pt x="612" y="62"/>
                    <a:pt x="459" y="62"/>
                    <a:pt x="306" y="62"/>
                  </a:cubicBezTo>
                  <a:cubicBezTo>
                    <a:pt x="215" y="62"/>
                    <a:pt x="93" y="62"/>
                    <a:pt x="1" y="31"/>
                  </a:cubicBezTo>
                  <a:lnTo>
                    <a:pt x="1" y="31"/>
                  </a:lnTo>
                  <a:cubicBezTo>
                    <a:pt x="32" y="367"/>
                    <a:pt x="184" y="612"/>
                    <a:pt x="368" y="612"/>
                  </a:cubicBezTo>
                  <a:cubicBezTo>
                    <a:pt x="551" y="612"/>
                    <a:pt x="704" y="337"/>
                    <a:pt x="76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5" name="Google Shape;545;p24"/>
            <p:cNvSpPr/>
            <p:nvPr/>
          </p:nvSpPr>
          <p:spPr>
            <a:xfrm>
              <a:off x="4703774" y="2473343"/>
              <a:ext cx="146328" cy="131076"/>
            </a:xfrm>
            <a:custGeom>
              <a:avLst/>
              <a:gdLst/>
              <a:ahLst/>
              <a:cxnLst/>
              <a:rect l="l" t="t" r="r" b="b"/>
              <a:pathLst>
                <a:path w="1497" h="1341" extrusionOk="0">
                  <a:moveTo>
                    <a:pt x="319" y="0"/>
                  </a:moveTo>
                  <a:cubicBezTo>
                    <a:pt x="251" y="0"/>
                    <a:pt x="193" y="19"/>
                    <a:pt x="153" y="60"/>
                  </a:cubicBezTo>
                  <a:cubicBezTo>
                    <a:pt x="0" y="212"/>
                    <a:pt x="122" y="640"/>
                    <a:pt x="458" y="945"/>
                  </a:cubicBezTo>
                  <a:cubicBezTo>
                    <a:pt x="706" y="1193"/>
                    <a:pt x="986" y="1341"/>
                    <a:pt x="1178" y="1341"/>
                  </a:cubicBezTo>
                  <a:cubicBezTo>
                    <a:pt x="1247" y="1341"/>
                    <a:pt x="1304" y="1322"/>
                    <a:pt x="1344" y="1281"/>
                  </a:cubicBezTo>
                  <a:cubicBezTo>
                    <a:pt x="1497" y="1129"/>
                    <a:pt x="1375" y="732"/>
                    <a:pt x="1039" y="396"/>
                  </a:cubicBezTo>
                  <a:cubicBezTo>
                    <a:pt x="791" y="148"/>
                    <a:pt x="511" y="0"/>
                    <a:pt x="31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6" name="Google Shape;546;p24"/>
            <p:cNvSpPr/>
            <p:nvPr/>
          </p:nvSpPr>
          <p:spPr>
            <a:xfrm>
              <a:off x="4751474" y="2553787"/>
              <a:ext cx="92665" cy="51316"/>
            </a:xfrm>
            <a:custGeom>
              <a:avLst/>
              <a:gdLst/>
              <a:ahLst/>
              <a:cxnLst/>
              <a:rect l="l" t="t" r="r" b="b"/>
              <a:pathLst>
                <a:path w="948" h="525" extrusionOk="0">
                  <a:moveTo>
                    <a:pt x="856" y="0"/>
                  </a:moveTo>
                  <a:cubicBezTo>
                    <a:pt x="642" y="122"/>
                    <a:pt x="429" y="184"/>
                    <a:pt x="215" y="184"/>
                  </a:cubicBezTo>
                  <a:lnTo>
                    <a:pt x="1" y="184"/>
                  </a:lnTo>
                  <a:cubicBezTo>
                    <a:pt x="239" y="400"/>
                    <a:pt x="492" y="524"/>
                    <a:pt x="674" y="524"/>
                  </a:cubicBezTo>
                  <a:cubicBezTo>
                    <a:pt x="749" y="524"/>
                    <a:pt x="812" y="503"/>
                    <a:pt x="856" y="458"/>
                  </a:cubicBezTo>
                  <a:cubicBezTo>
                    <a:pt x="948" y="367"/>
                    <a:pt x="948" y="184"/>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7" name="Google Shape;547;p24"/>
            <p:cNvSpPr/>
            <p:nvPr/>
          </p:nvSpPr>
          <p:spPr>
            <a:xfrm>
              <a:off x="4661939" y="2577637"/>
              <a:ext cx="167344" cy="74775"/>
            </a:xfrm>
            <a:custGeom>
              <a:avLst/>
              <a:gdLst/>
              <a:ahLst/>
              <a:cxnLst/>
              <a:rect l="l" t="t" r="r" b="b"/>
              <a:pathLst>
                <a:path w="1712" h="765" extrusionOk="0">
                  <a:moveTo>
                    <a:pt x="856" y="1"/>
                  </a:moveTo>
                  <a:cubicBezTo>
                    <a:pt x="367" y="1"/>
                    <a:pt x="0" y="153"/>
                    <a:pt x="0" y="367"/>
                  </a:cubicBezTo>
                  <a:cubicBezTo>
                    <a:pt x="0" y="581"/>
                    <a:pt x="398" y="764"/>
                    <a:pt x="856" y="764"/>
                  </a:cubicBezTo>
                  <a:cubicBezTo>
                    <a:pt x="1314" y="764"/>
                    <a:pt x="1711" y="581"/>
                    <a:pt x="1711" y="367"/>
                  </a:cubicBezTo>
                  <a:cubicBezTo>
                    <a:pt x="1711" y="153"/>
                    <a:pt x="1314" y="1"/>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8" name="Google Shape;548;p24"/>
            <p:cNvSpPr/>
            <p:nvPr/>
          </p:nvSpPr>
          <p:spPr>
            <a:xfrm>
              <a:off x="4661939" y="2589562"/>
              <a:ext cx="167344" cy="65782"/>
            </a:xfrm>
            <a:custGeom>
              <a:avLst/>
              <a:gdLst/>
              <a:ahLst/>
              <a:cxnLst/>
              <a:rect l="l" t="t" r="r" b="b"/>
              <a:pathLst>
                <a:path w="1712" h="673" extrusionOk="0">
                  <a:moveTo>
                    <a:pt x="1497" y="1"/>
                  </a:moveTo>
                  <a:cubicBezTo>
                    <a:pt x="1314" y="306"/>
                    <a:pt x="978" y="490"/>
                    <a:pt x="642" y="490"/>
                  </a:cubicBezTo>
                  <a:cubicBezTo>
                    <a:pt x="398" y="490"/>
                    <a:pt x="184" y="428"/>
                    <a:pt x="0" y="276"/>
                  </a:cubicBezTo>
                  <a:lnTo>
                    <a:pt x="0" y="276"/>
                  </a:lnTo>
                  <a:cubicBezTo>
                    <a:pt x="31" y="490"/>
                    <a:pt x="398" y="673"/>
                    <a:pt x="856" y="673"/>
                  </a:cubicBezTo>
                  <a:cubicBezTo>
                    <a:pt x="1314" y="673"/>
                    <a:pt x="1711" y="490"/>
                    <a:pt x="1711" y="276"/>
                  </a:cubicBezTo>
                  <a:cubicBezTo>
                    <a:pt x="1681" y="154"/>
                    <a:pt x="1620" y="62"/>
                    <a:pt x="14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9" name="Google Shape;549;p24"/>
            <p:cNvSpPr/>
            <p:nvPr/>
          </p:nvSpPr>
          <p:spPr>
            <a:xfrm>
              <a:off x="4703774" y="2626705"/>
              <a:ext cx="146328" cy="130001"/>
            </a:xfrm>
            <a:custGeom>
              <a:avLst/>
              <a:gdLst/>
              <a:ahLst/>
              <a:cxnLst/>
              <a:rect l="l" t="t" r="r" b="b"/>
              <a:pathLst>
                <a:path w="1497" h="1330" extrusionOk="0">
                  <a:moveTo>
                    <a:pt x="1155" y="1"/>
                  </a:moveTo>
                  <a:cubicBezTo>
                    <a:pt x="965" y="1"/>
                    <a:pt x="696" y="147"/>
                    <a:pt x="458" y="385"/>
                  </a:cubicBezTo>
                  <a:cubicBezTo>
                    <a:pt x="122" y="721"/>
                    <a:pt x="0" y="1118"/>
                    <a:pt x="153" y="1270"/>
                  </a:cubicBezTo>
                  <a:cubicBezTo>
                    <a:pt x="193" y="1311"/>
                    <a:pt x="251" y="1330"/>
                    <a:pt x="319" y="1330"/>
                  </a:cubicBezTo>
                  <a:cubicBezTo>
                    <a:pt x="511" y="1330"/>
                    <a:pt x="791" y="1182"/>
                    <a:pt x="1039" y="934"/>
                  </a:cubicBezTo>
                  <a:cubicBezTo>
                    <a:pt x="1344" y="598"/>
                    <a:pt x="1497" y="232"/>
                    <a:pt x="1344" y="79"/>
                  </a:cubicBezTo>
                  <a:cubicBezTo>
                    <a:pt x="1300" y="25"/>
                    <a:pt x="1234" y="1"/>
                    <a:pt x="115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0" name="Google Shape;550;p24"/>
            <p:cNvSpPr/>
            <p:nvPr/>
          </p:nvSpPr>
          <p:spPr>
            <a:xfrm>
              <a:off x="4715699" y="2625141"/>
              <a:ext cx="137433" cy="128632"/>
            </a:xfrm>
            <a:custGeom>
              <a:avLst/>
              <a:gdLst/>
              <a:ahLst/>
              <a:cxnLst/>
              <a:rect l="l" t="t" r="r" b="b"/>
              <a:pathLst>
                <a:path w="1406" h="1316" extrusionOk="0">
                  <a:moveTo>
                    <a:pt x="1025" y="1"/>
                  </a:moveTo>
                  <a:cubicBezTo>
                    <a:pt x="980" y="1"/>
                    <a:pt x="933" y="11"/>
                    <a:pt x="886" y="34"/>
                  </a:cubicBezTo>
                  <a:cubicBezTo>
                    <a:pt x="978" y="614"/>
                    <a:pt x="581" y="1164"/>
                    <a:pt x="0" y="1256"/>
                  </a:cubicBezTo>
                  <a:cubicBezTo>
                    <a:pt x="41" y="1297"/>
                    <a:pt x="100" y="1316"/>
                    <a:pt x="170" y="1316"/>
                  </a:cubicBezTo>
                  <a:cubicBezTo>
                    <a:pt x="361" y="1316"/>
                    <a:pt x="640" y="1174"/>
                    <a:pt x="886" y="950"/>
                  </a:cubicBezTo>
                  <a:cubicBezTo>
                    <a:pt x="1222" y="614"/>
                    <a:pt x="1406" y="248"/>
                    <a:pt x="1222" y="64"/>
                  </a:cubicBezTo>
                  <a:cubicBezTo>
                    <a:pt x="1166" y="27"/>
                    <a:pt x="1097" y="1"/>
                    <a:pt x="102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1" name="Google Shape;551;p24"/>
            <p:cNvSpPr/>
            <p:nvPr/>
          </p:nvSpPr>
          <p:spPr>
            <a:xfrm>
              <a:off x="4814227" y="2640389"/>
              <a:ext cx="74777" cy="167242"/>
            </a:xfrm>
            <a:custGeom>
              <a:avLst/>
              <a:gdLst/>
              <a:ahLst/>
              <a:cxnLst/>
              <a:rect l="l" t="t" r="r" b="b"/>
              <a:pathLst>
                <a:path w="765" h="1711" extrusionOk="0">
                  <a:moveTo>
                    <a:pt x="398" y="0"/>
                  </a:moveTo>
                  <a:cubicBezTo>
                    <a:pt x="184" y="0"/>
                    <a:pt x="0" y="367"/>
                    <a:pt x="0" y="855"/>
                  </a:cubicBezTo>
                  <a:cubicBezTo>
                    <a:pt x="0" y="1314"/>
                    <a:pt x="184" y="1711"/>
                    <a:pt x="398" y="1711"/>
                  </a:cubicBezTo>
                  <a:cubicBezTo>
                    <a:pt x="581" y="1711"/>
                    <a:pt x="764" y="1314"/>
                    <a:pt x="764" y="855"/>
                  </a:cubicBezTo>
                  <a:cubicBezTo>
                    <a:pt x="764" y="367"/>
                    <a:pt x="581" y="0"/>
                    <a:pt x="3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2" name="Google Shape;552;p24"/>
            <p:cNvSpPr/>
            <p:nvPr/>
          </p:nvSpPr>
          <p:spPr>
            <a:xfrm>
              <a:off x="4817160" y="2652314"/>
              <a:ext cx="74777" cy="155317"/>
            </a:xfrm>
            <a:custGeom>
              <a:avLst/>
              <a:gdLst/>
              <a:ahLst/>
              <a:cxnLst/>
              <a:rect l="l" t="t" r="r" b="b"/>
              <a:pathLst>
                <a:path w="765" h="1589" extrusionOk="0">
                  <a:moveTo>
                    <a:pt x="581" y="0"/>
                  </a:moveTo>
                  <a:lnTo>
                    <a:pt x="581" y="0"/>
                  </a:lnTo>
                  <a:cubicBezTo>
                    <a:pt x="612" y="428"/>
                    <a:pt x="398" y="856"/>
                    <a:pt x="1" y="1070"/>
                  </a:cubicBezTo>
                  <a:cubicBezTo>
                    <a:pt x="62" y="1375"/>
                    <a:pt x="215" y="1589"/>
                    <a:pt x="398" y="1589"/>
                  </a:cubicBezTo>
                  <a:cubicBezTo>
                    <a:pt x="551" y="1589"/>
                    <a:pt x="765" y="1192"/>
                    <a:pt x="765" y="733"/>
                  </a:cubicBezTo>
                  <a:cubicBezTo>
                    <a:pt x="765" y="459"/>
                    <a:pt x="704" y="214"/>
                    <a:pt x="58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3" name="Google Shape;553;p24"/>
            <p:cNvSpPr/>
            <p:nvPr/>
          </p:nvSpPr>
          <p:spPr>
            <a:xfrm>
              <a:off x="4856063" y="2627194"/>
              <a:ext cx="146328" cy="129512"/>
            </a:xfrm>
            <a:custGeom>
              <a:avLst/>
              <a:gdLst/>
              <a:ahLst/>
              <a:cxnLst/>
              <a:rect l="l" t="t" r="r" b="b"/>
              <a:pathLst>
                <a:path w="1497" h="1325" extrusionOk="0">
                  <a:moveTo>
                    <a:pt x="328" y="1"/>
                  </a:moveTo>
                  <a:cubicBezTo>
                    <a:pt x="255" y="1"/>
                    <a:pt x="195" y="24"/>
                    <a:pt x="153" y="74"/>
                  </a:cubicBezTo>
                  <a:cubicBezTo>
                    <a:pt x="0" y="227"/>
                    <a:pt x="122" y="593"/>
                    <a:pt x="458" y="929"/>
                  </a:cubicBezTo>
                  <a:cubicBezTo>
                    <a:pt x="706" y="1177"/>
                    <a:pt x="986" y="1325"/>
                    <a:pt x="1178" y="1325"/>
                  </a:cubicBezTo>
                  <a:cubicBezTo>
                    <a:pt x="1247" y="1325"/>
                    <a:pt x="1304" y="1306"/>
                    <a:pt x="1344" y="1265"/>
                  </a:cubicBezTo>
                  <a:cubicBezTo>
                    <a:pt x="1497" y="1113"/>
                    <a:pt x="1375" y="685"/>
                    <a:pt x="1039" y="380"/>
                  </a:cubicBezTo>
                  <a:cubicBezTo>
                    <a:pt x="795" y="158"/>
                    <a:pt x="520" y="1"/>
                    <a:pt x="32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4" name="Google Shape;554;p24"/>
            <p:cNvSpPr/>
            <p:nvPr/>
          </p:nvSpPr>
          <p:spPr>
            <a:xfrm>
              <a:off x="4856063" y="2628562"/>
              <a:ext cx="137433" cy="110452"/>
            </a:xfrm>
            <a:custGeom>
              <a:avLst/>
              <a:gdLst/>
              <a:ahLst/>
              <a:cxnLst/>
              <a:rect l="l" t="t" r="r" b="b"/>
              <a:pathLst>
                <a:path w="1406" h="1130" extrusionOk="0">
                  <a:moveTo>
                    <a:pt x="322" y="0"/>
                  </a:moveTo>
                  <a:cubicBezTo>
                    <a:pt x="252" y="0"/>
                    <a:pt x="194" y="19"/>
                    <a:pt x="153" y="60"/>
                  </a:cubicBezTo>
                  <a:cubicBezTo>
                    <a:pt x="0" y="213"/>
                    <a:pt x="153" y="610"/>
                    <a:pt x="458" y="946"/>
                  </a:cubicBezTo>
                  <a:lnTo>
                    <a:pt x="489" y="946"/>
                  </a:lnTo>
                  <a:cubicBezTo>
                    <a:pt x="550" y="915"/>
                    <a:pt x="642" y="915"/>
                    <a:pt x="733" y="915"/>
                  </a:cubicBezTo>
                  <a:cubicBezTo>
                    <a:pt x="978" y="915"/>
                    <a:pt x="1222" y="976"/>
                    <a:pt x="1405" y="1129"/>
                  </a:cubicBezTo>
                  <a:cubicBezTo>
                    <a:pt x="1405" y="854"/>
                    <a:pt x="1253" y="579"/>
                    <a:pt x="1008" y="366"/>
                  </a:cubicBezTo>
                  <a:cubicBezTo>
                    <a:pt x="785" y="142"/>
                    <a:pt x="512" y="0"/>
                    <a:pt x="32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5" name="Google Shape;555;p24"/>
            <p:cNvSpPr/>
            <p:nvPr/>
          </p:nvSpPr>
          <p:spPr>
            <a:xfrm>
              <a:off x="4876882" y="2580667"/>
              <a:ext cx="167344" cy="74677"/>
            </a:xfrm>
            <a:custGeom>
              <a:avLst/>
              <a:gdLst/>
              <a:ahLst/>
              <a:cxnLst/>
              <a:rect l="l" t="t" r="r" b="b"/>
              <a:pathLst>
                <a:path w="1712" h="764" extrusionOk="0">
                  <a:moveTo>
                    <a:pt x="856" y="0"/>
                  </a:moveTo>
                  <a:cubicBezTo>
                    <a:pt x="398" y="0"/>
                    <a:pt x="1" y="183"/>
                    <a:pt x="1" y="367"/>
                  </a:cubicBezTo>
                  <a:cubicBezTo>
                    <a:pt x="1" y="581"/>
                    <a:pt x="398" y="764"/>
                    <a:pt x="856" y="764"/>
                  </a:cubicBezTo>
                  <a:cubicBezTo>
                    <a:pt x="1345" y="764"/>
                    <a:pt x="1712" y="581"/>
                    <a:pt x="1712" y="367"/>
                  </a:cubicBezTo>
                  <a:cubicBezTo>
                    <a:pt x="1712" y="183"/>
                    <a:pt x="1345"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6" name="Google Shape;556;p24"/>
            <p:cNvSpPr/>
            <p:nvPr/>
          </p:nvSpPr>
          <p:spPr>
            <a:xfrm>
              <a:off x="4876882" y="2580667"/>
              <a:ext cx="149456" cy="71745"/>
            </a:xfrm>
            <a:custGeom>
              <a:avLst/>
              <a:gdLst/>
              <a:ahLst/>
              <a:cxnLst/>
              <a:rect l="l" t="t" r="r" b="b"/>
              <a:pathLst>
                <a:path w="1529" h="734" extrusionOk="0">
                  <a:moveTo>
                    <a:pt x="520" y="0"/>
                  </a:moveTo>
                  <a:cubicBezTo>
                    <a:pt x="215" y="61"/>
                    <a:pt x="1" y="183"/>
                    <a:pt x="1" y="367"/>
                  </a:cubicBezTo>
                  <a:cubicBezTo>
                    <a:pt x="1" y="581"/>
                    <a:pt x="398" y="733"/>
                    <a:pt x="856" y="733"/>
                  </a:cubicBezTo>
                  <a:cubicBezTo>
                    <a:pt x="1101" y="733"/>
                    <a:pt x="1315" y="703"/>
                    <a:pt x="1528" y="581"/>
                  </a:cubicBezTo>
                  <a:lnTo>
                    <a:pt x="1528" y="581"/>
                  </a:lnTo>
                  <a:lnTo>
                    <a:pt x="1467" y="611"/>
                  </a:lnTo>
                  <a:cubicBezTo>
                    <a:pt x="1040" y="611"/>
                    <a:pt x="673" y="367"/>
                    <a:pt x="5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7" name="Google Shape;557;p24"/>
            <p:cNvSpPr/>
            <p:nvPr/>
          </p:nvSpPr>
          <p:spPr>
            <a:xfrm>
              <a:off x="4856063" y="2473343"/>
              <a:ext cx="146328" cy="131076"/>
            </a:xfrm>
            <a:custGeom>
              <a:avLst/>
              <a:gdLst/>
              <a:ahLst/>
              <a:cxnLst/>
              <a:rect l="l" t="t" r="r" b="b"/>
              <a:pathLst>
                <a:path w="1497" h="1341" extrusionOk="0">
                  <a:moveTo>
                    <a:pt x="1178" y="0"/>
                  </a:moveTo>
                  <a:cubicBezTo>
                    <a:pt x="986" y="0"/>
                    <a:pt x="706" y="148"/>
                    <a:pt x="458" y="396"/>
                  </a:cubicBezTo>
                  <a:cubicBezTo>
                    <a:pt x="153" y="732"/>
                    <a:pt x="0" y="1129"/>
                    <a:pt x="153" y="1281"/>
                  </a:cubicBezTo>
                  <a:cubicBezTo>
                    <a:pt x="193" y="1322"/>
                    <a:pt x="250" y="1341"/>
                    <a:pt x="319" y="1341"/>
                  </a:cubicBezTo>
                  <a:cubicBezTo>
                    <a:pt x="511" y="1341"/>
                    <a:pt x="791" y="1193"/>
                    <a:pt x="1039" y="945"/>
                  </a:cubicBezTo>
                  <a:cubicBezTo>
                    <a:pt x="1375" y="609"/>
                    <a:pt x="1497" y="212"/>
                    <a:pt x="1344" y="60"/>
                  </a:cubicBezTo>
                  <a:cubicBezTo>
                    <a:pt x="1304" y="19"/>
                    <a:pt x="1247" y="0"/>
                    <a:pt x="117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8" name="Google Shape;558;p24"/>
            <p:cNvSpPr/>
            <p:nvPr/>
          </p:nvSpPr>
          <p:spPr>
            <a:xfrm>
              <a:off x="4862025" y="2532870"/>
              <a:ext cx="119545" cy="69008"/>
            </a:xfrm>
            <a:custGeom>
              <a:avLst/>
              <a:gdLst/>
              <a:ahLst/>
              <a:cxnLst/>
              <a:rect l="l" t="t" r="r" b="b"/>
              <a:pathLst>
                <a:path w="1223" h="706" extrusionOk="0">
                  <a:moveTo>
                    <a:pt x="1222" y="0"/>
                  </a:moveTo>
                  <a:cubicBezTo>
                    <a:pt x="1069" y="214"/>
                    <a:pt x="856" y="306"/>
                    <a:pt x="611" y="306"/>
                  </a:cubicBezTo>
                  <a:cubicBezTo>
                    <a:pt x="428" y="306"/>
                    <a:pt x="275" y="245"/>
                    <a:pt x="122" y="153"/>
                  </a:cubicBezTo>
                  <a:cubicBezTo>
                    <a:pt x="0" y="367"/>
                    <a:pt x="0" y="550"/>
                    <a:pt x="92" y="672"/>
                  </a:cubicBezTo>
                  <a:cubicBezTo>
                    <a:pt x="114" y="694"/>
                    <a:pt x="157" y="706"/>
                    <a:pt x="215" y="706"/>
                  </a:cubicBezTo>
                  <a:cubicBezTo>
                    <a:pt x="397" y="706"/>
                    <a:pt x="722" y="592"/>
                    <a:pt x="978" y="336"/>
                  </a:cubicBezTo>
                  <a:cubicBezTo>
                    <a:pt x="1069" y="245"/>
                    <a:pt x="1161" y="123"/>
                    <a:pt x="122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9" name="Google Shape;559;p24"/>
            <p:cNvSpPr/>
            <p:nvPr/>
          </p:nvSpPr>
          <p:spPr>
            <a:xfrm>
              <a:off x="4805235" y="2577637"/>
              <a:ext cx="86702" cy="74579"/>
            </a:xfrm>
            <a:custGeom>
              <a:avLst/>
              <a:gdLst/>
              <a:ahLst/>
              <a:cxnLst/>
              <a:rect l="l" t="t" r="r" b="b"/>
              <a:pathLst>
                <a:path w="887" h="763" extrusionOk="0">
                  <a:moveTo>
                    <a:pt x="520" y="1"/>
                  </a:moveTo>
                  <a:cubicBezTo>
                    <a:pt x="154" y="1"/>
                    <a:pt x="1" y="428"/>
                    <a:pt x="245" y="642"/>
                  </a:cubicBezTo>
                  <a:cubicBezTo>
                    <a:pt x="328" y="725"/>
                    <a:pt x="428" y="762"/>
                    <a:pt x="525" y="762"/>
                  </a:cubicBezTo>
                  <a:cubicBezTo>
                    <a:pt x="713" y="762"/>
                    <a:pt x="887" y="620"/>
                    <a:pt x="887" y="398"/>
                  </a:cubicBezTo>
                  <a:cubicBezTo>
                    <a:pt x="887" y="184"/>
                    <a:pt x="703" y="1"/>
                    <a:pt x="520"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0" name="Google Shape;560;p24"/>
            <p:cNvSpPr/>
            <p:nvPr/>
          </p:nvSpPr>
          <p:spPr>
            <a:xfrm>
              <a:off x="5321823" y="2810563"/>
              <a:ext cx="74777" cy="164309"/>
            </a:xfrm>
            <a:custGeom>
              <a:avLst/>
              <a:gdLst/>
              <a:ahLst/>
              <a:cxnLst/>
              <a:rect l="l" t="t" r="r" b="b"/>
              <a:pathLst>
                <a:path w="765" h="1681" extrusionOk="0">
                  <a:moveTo>
                    <a:pt x="398" y="0"/>
                  </a:moveTo>
                  <a:cubicBezTo>
                    <a:pt x="184" y="0"/>
                    <a:pt x="1" y="367"/>
                    <a:pt x="1" y="856"/>
                  </a:cubicBezTo>
                  <a:cubicBezTo>
                    <a:pt x="1" y="1314"/>
                    <a:pt x="184" y="1681"/>
                    <a:pt x="398" y="1681"/>
                  </a:cubicBezTo>
                  <a:cubicBezTo>
                    <a:pt x="612" y="1681"/>
                    <a:pt x="764" y="1314"/>
                    <a:pt x="764" y="856"/>
                  </a:cubicBezTo>
                  <a:cubicBezTo>
                    <a:pt x="764" y="367"/>
                    <a:pt x="581" y="0"/>
                    <a:pt x="3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1" name="Google Shape;561;p24"/>
            <p:cNvSpPr/>
            <p:nvPr/>
          </p:nvSpPr>
          <p:spPr>
            <a:xfrm>
              <a:off x="5321823" y="2915053"/>
              <a:ext cx="74777" cy="59820"/>
            </a:xfrm>
            <a:custGeom>
              <a:avLst/>
              <a:gdLst/>
              <a:ahLst/>
              <a:cxnLst/>
              <a:rect l="l" t="t" r="r" b="b"/>
              <a:pathLst>
                <a:path w="765" h="612" extrusionOk="0">
                  <a:moveTo>
                    <a:pt x="764" y="1"/>
                  </a:moveTo>
                  <a:cubicBezTo>
                    <a:pt x="612" y="62"/>
                    <a:pt x="459" y="92"/>
                    <a:pt x="337" y="92"/>
                  </a:cubicBezTo>
                  <a:cubicBezTo>
                    <a:pt x="214" y="92"/>
                    <a:pt x="92" y="62"/>
                    <a:pt x="1" y="31"/>
                  </a:cubicBezTo>
                  <a:lnTo>
                    <a:pt x="1" y="31"/>
                  </a:lnTo>
                  <a:cubicBezTo>
                    <a:pt x="62" y="367"/>
                    <a:pt x="214" y="612"/>
                    <a:pt x="367" y="612"/>
                  </a:cubicBezTo>
                  <a:cubicBezTo>
                    <a:pt x="551" y="612"/>
                    <a:pt x="703" y="367"/>
                    <a:pt x="76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2" name="Google Shape;562;p24"/>
            <p:cNvSpPr/>
            <p:nvPr/>
          </p:nvSpPr>
          <p:spPr>
            <a:xfrm>
              <a:off x="5208339" y="2858458"/>
              <a:ext cx="149456" cy="131174"/>
            </a:xfrm>
            <a:custGeom>
              <a:avLst/>
              <a:gdLst/>
              <a:ahLst/>
              <a:cxnLst/>
              <a:rect l="l" t="t" r="r" b="b"/>
              <a:pathLst>
                <a:path w="1529" h="1342" extrusionOk="0">
                  <a:moveTo>
                    <a:pt x="320" y="1"/>
                  </a:moveTo>
                  <a:cubicBezTo>
                    <a:pt x="251" y="1"/>
                    <a:pt x="194" y="20"/>
                    <a:pt x="154" y="60"/>
                  </a:cubicBezTo>
                  <a:cubicBezTo>
                    <a:pt x="1" y="244"/>
                    <a:pt x="154" y="641"/>
                    <a:pt x="490" y="946"/>
                  </a:cubicBezTo>
                  <a:cubicBezTo>
                    <a:pt x="714" y="1194"/>
                    <a:pt x="989" y="1342"/>
                    <a:pt x="1179" y="1342"/>
                  </a:cubicBezTo>
                  <a:cubicBezTo>
                    <a:pt x="1247" y="1342"/>
                    <a:pt x="1305" y="1323"/>
                    <a:pt x="1345" y="1282"/>
                  </a:cubicBezTo>
                  <a:cubicBezTo>
                    <a:pt x="1528" y="1129"/>
                    <a:pt x="1375" y="732"/>
                    <a:pt x="1039" y="396"/>
                  </a:cubicBezTo>
                  <a:cubicBezTo>
                    <a:pt x="792" y="149"/>
                    <a:pt x="512" y="1"/>
                    <a:pt x="3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3" name="Google Shape;563;p24"/>
            <p:cNvSpPr/>
            <p:nvPr/>
          </p:nvSpPr>
          <p:spPr>
            <a:xfrm>
              <a:off x="5259167" y="2938902"/>
              <a:ext cx="89634" cy="51316"/>
            </a:xfrm>
            <a:custGeom>
              <a:avLst/>
              <a:gdLst/>
              <a:ahLst/>
              <a:cxnLst/>
              <a:rect l="l" t="t" r="r" b="b"/>
              <a:pathLst>
                <a:path w="917" h="525" extrusionOk="0">
                  <a:moveTo>
                    <a:pt x="825" y="1"/>
                  </a:moveTo>
                  <a:cubicBezTo>
                    <a:pt x="642" y="123"/>
                    <a:pt x="397" y="184"/>
                    <a:pt x="183" y="184"/>
                  </a:cubicBezTo>
                  <a:lnTo>
                    <a:pt x="0" y="184"/>
                  </a:lnTo>
                  <a:cubicBezTo>
                    <a:pt x="216" y="401"/>
                    <a:pt x="479" y="525"/>
                    <a:pt x="657" y="525"/>
                  </a:cubicBezTo>
                  <a:cubicBezTo>
                    <a:pt x="730" y="525"/>
                    <a:pt x="789" y="504"/>
                    <a:pt x="825" y="459"/>
                  </a:cubicBezTo>
                  <a:cubicBezTo>
                    <a:pt x="917" y="368"/>
                    <a:pt x="917" y="184"/>
                    <a:pt x="82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4" name="Google Shape;564;p24"/>
            <p:cNvSpPr/>
            <p:nvPr/>
          </p:nvSpPr>
          <p:spPr>
            <a:xfrm>
              <a:off x="5166602" y="2962850"/>
              <a:ext cx="167246" cy="74775"/>
            </a:xfrm>
            <a:custGeom>
              <a:avLst/>
              <a:gdLst/>
              <a:ahLst/>
              <a:cxnLst/>
              <a:rect l="l" t="t" r="r" b="b"/>
              <a:pathLst>
                <a:path w="1711" h="765" extrusionOk="0">
                  <a:moveTo>
                    <a:pt x="855" y="0"/>
                  </a:moveTo>
                  <a:cubicBezTo>
                    <a:pt x="397" y="0"/>
                    <a:pt x="0" y="153"/>
                    <a:pt x="0" y="367"/>
                  </a:cubicBezTo>
                  <a:cubicBezTo>
                    <a:pt x="0" y="581"/>
                    <a:pt x="397" y="764"/>
                    <a:pt x="855" y="764"/>
                  </a:cubicBezTo>
                  <a:cubicBezTo>
                    <a:pt x="1344" y="764"/>
                    <a:pt x="1711" y="581"/>
                    <a:pt x="1711" y="367"/>
                  </a:cubicBezTo>
                  <a:cubicBezTo>
                    <a:pt x="1711" y="184"/>
                    <a:pt x="1344" y="0"/>
                    <a:pt x="85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5" name="Google Shape;565;p24"/>
            <p:cNvSpPr/>
            <p:nvPr/>
          </p:nvSpPr>
          <p:spPr>
            <a:xfrm>
              <a:off x="5166602" y="2977805"/>
              <a:ext cx="167246" cy="62752"/>
            </a:xfrm>
            <a:custGeom>
              <a:avLst/>
              <a:gdLst/>
              <a:ahLst/>
              <a:cxnLst/>
              <a:rect l="l" t="t" r="r" b="b"/>
              <a:pathLst>
                <a:path w="1711" h="642" extrusionOk="0">
                  <a:moveTo>
                    <a:pt x="1528" y="0"/>
                  </a:moveTo>
                  <a:cubicBezTo>
                    <a:pt x="1344" y="275"/>
                    <a:pt x="1008" y="458"/>
                    <a:pt x="642" y="458"/>
                  </a:cubicBezTo>
                  <a:cubicBezTo>
                    <a:pt x="428" y="458"/>
                    <a:pt x="183" y="397"/>
                    <a:pt x="0" y="244"/>
                  </a:cubicBezTo>
                  <a:lnTo>
                    <a:pt x="0" y="244"/>
                  </a:lnTo>
                  <a:cubicBezTo>
                    <a:pt x="31" y="458"/>
                    <a:pt x="397" y="642"/>
                    <a:pt x="855" y="642"/>
                  </a:cubicBezTo>
                  <a:cubicBezTo>
                    <a:pt x="1314" y="642"/>
                    <a:pt x="1711" y="458"/>
                    <a:pt x="1711" y="244"/>
                  </a:cubicBezTo>
                  <a:cubicBezTo>
                    <a:pt x="1680" y="122"/>
                    <a:pt x="1619" y="31"/>
                    <a:pt x="152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6" name="Google Shape;566;p24"/>
            <p:cNvSpPr/>
            <p:nvPr/>
          </p:nvSpPr>
          <p:spPr>
            <a:xfrm>
              <a:off x="5208339" y="3010745"/>
              <a:ext cx="146426" cy="131174"/>
            </a:xfrm>
            <a:custGeom>
              <a:avLst/>
              <a:gdLst/>
              <a:ahLst/>
              <a:cxnLst/>
              <a:rect l="l" t="t" r="r" b="b"/>
              <a:pathLst>
                <a:path w="1498" h="1342" extrusionOk="0">
                  <a:moveTo>
                    <a:pt x="1179" y="1"/>
                  </a:moveTo>
                  <a:cubicBezTo>
                    <a:pt x="989" y="1"/>
                    <a:pt x="714" y="149"/>
                    <a:pt x="490" y="396"/>
                  </a:cubicBezTo>
                  <a:cubicBezTo>
                    <a:pt x="154" y="732"/>
                    <a:pt x="1" y="1129"/>
                    <a:pt x="154" y="1282"/>
                  </a:cubicBezTo>
                  <a:cubicBezTo>
                    <a:pt x="194" y="1322"/>
                    <a:pt x="251" y="1342"/>
                    <a:pt x="320" y="1342"/>
                  </a:cubicBezTo>
                  <a:cubicBezTo>
                    <a:pt x="512" y="1342"/>
                    <a:pt x="792" y="1193"/>
                    <a:pt x="1039" y="946"/>
                  </a:cubicBezTo>
                  <a:cubicBezTo>
                    <a:pt x="1345" y="641"/>
                    <a:pt x="1498" y="244"/>
                    <a:pt x="1345" y="60"/>
                  </a:cubicBezTo>
                  <a:cubicBezTo>
                    <a:pt x="1305" y="20"/>
                    <a:pt x="1247" y="1"/>
                    <a:pt x="117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7" name="Google Shape;567;p24"/>
            <p:cNvSpPr/>
            <p:nvPr/>
          </p:nvSpPr>
          <p:spPr>
            <a:xfrm>
              <a:off x="5223295" y="3012407"/>
              <a:ext cx="134501" cy="126580"/>
            </a:xfrm>
            <a:custGeom>
              <a:avLst/>
              <a:gdLst/>
              <a:ahLst/>
              <a:cxnLst/>
              <a:rect l="l" t="t" r="r" b="b"/>
              <a:pathLst>
                <a:path w="1376" h="1295" extrusionOk="0">
                  <a:moveTo>
                    <a:pt x="1018" y="1"/>
                  </a:moveTo>
                  <a:cubicBezTo>
                    <a:pt x="966" y="1"/>
                    <a:pt x="911" y="16"/>
                    <a:pt x="856" y="43"/>
                  </a:cubicBezTo>
                  <a:cubicBezTo>
                    <a:pt x="978" y="593"/>
                    <a:pt x="581" y="1143"/>
                    <a:pt x="1" y="1235"/>
                  </a:cubicBezTo>
                  <a:cubicBezTo>
                    <a:pt x="41" y="1276"/>
                    <a:pt x="100" y="1295"/>
                    <a:pt x="170" y="1295"/>
                  </a:cubicBezTo>
                  <a:cubicBezTo>
                    <a:pt x="362" y="1295"/>
                    <a:pt x="640" y="1153"/>
                    <a:pt x="886" y="929"/>
                  </a:cubicBezTo>
                  <a:cubicBezTo>
                    <a:pt x="1192" y="593"/>
                    <a:pt x="1375" y="227"/>
                    <a:pt x="1192" y="74"/>
                  </a:cubicBezTo>
                  <a:cubicBezTo>
                    <a:pt x="1141" y="23"/>
                    <a:pt x="1082" y="1"/>
                    <a:pt x="101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8" name="Google Shape;568;p24"/>
            <p:cNvSpPr/>
            <p:nvPr/>
          </p:nvSpPr>
          <p:spPr>
            <a:xfrm>
              <a:off x="5318890" y="3025504"/>
              <a:ext cx="74679" cy="167339"/>
            </a:xfrm>
            <a:custGeom>
              <a:avLst/>
              <a:gdLst/>
              <a:ahLst/>
              <a:cxnLst/>
              <a:rect l="l" t="t" r="r" b="b"/>
              <a:pathLst>
                <a:path w="764" h="1712" extrusionOk="0">
                  <a:moveTo>
                    <a:pt x="397" y="1"/>
                  </a:moveTo>
                  <a:cubicBezTo>
                    <a:pt x="183" y="1"/>
                    <a:pt x="0" y="398"/>
                    <a:pt x="0" y="856"/>
                  </a:cubicBezTo>
                  <a:cubicBezTo>
                    <a:pt x="0" y="1314"/>
                    <a:pt x="183" y="1712"/>
                    <a:pt x="397" y="1712"/>
                  </a:cubicBezTo>
                  <a:cubicBezTo>
                    <a:pt x="611" y="1712"/>
                    <a:pt x="764" y="1314"/>
                    <a:pt x="764" y="856"/>
                  </a:cubicBezTo>
                  <a:cubicBezTo>
                    <a:pt x="764" y="398"/>
                    <a:pt x="581" y="1"/>
                    <a:pt x="3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9" name="Google Shape;569;p24"/>
            <p:cNvSpPr/>
            <p:nvPr/>
          </p:nvSpPr>
          <p:spPr>
            <a:xfrm>
              <a:off x="5321823" y="3037527"/>
              <a:ext cx="77709" cy="155317"/>
            </a:xfrm>
            <a:custGeom>
              <a:avLst/>
              <a:gdLst/>
              <a:ahLst/>
              <a:cxnLst/>
              <a:rect l="l" t="t" r="r" b="b"/>
              <a:pathLst>
                <a:path w="795" h="1589" extrusionOk="0">
                  <a:moveTo>
                    <a:pt x="581" y="0"/>
                  </a:moveTo>
                  <a:lnTo>
                    <a:pt x="581" y="0"/>
                  </a:lnTo>
                  <a:cubicBezTo>
                    <a:pt x="642" y="458"/>
                    <a:pt x="398" y="855"/>
                    <a:pt x="1" y="1069"/>
                  </a:cubicBezTo>
                  <a:cubicBezTo>
                    <a:pt x="62" y="1375"/>
                    <a:pt x="214" y="1589"/>
                    <a:pt x="398" y="1589"/>
                  </a:cubicBezTo>
                  <a:cubicBezTo>
                    <a:pt x="581" y="1589"/>
                    <a:pt x="764" y="1191"/>
                    <a:pt x="764" y="733"/>
                  </a:cubicBezTo>
                  <a:cubicBezTo>
                    <a:pt x="795" y="489"/>
                    <a:pt x="734" y="214"/>
                    <a:pt x="58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0" name="Google Shape;570;p24"/>
            <p:cNvSpPr/>
            <p:nvPr/>
          </p:nvSpPr>
          <p:spPr>
            <a:xfrm>
              <a:off x="5360628" y="3012407"/>
              <a:ext cx="149456" cy="129610"/>
            </a:xfrm>
            <a:custGeom>
              <a:avLst/>
              <a:gdLst/>
              <a:ahLst/>
              <a:cxnLst/>
              <a:rect l="l" t="t" r="r" b="b"/>
              <a:pathLst>
                <a:path w="1529" h="1326" extrusionOk="0">
                  <a:moveTo>
                    <a:pt x="329" y="1"/>
                  </a:moveTo>
                  <a:cubicBezTo>
                    <a:pt x="256" y="1"/>
                    <a:pt x="196" y="23"/>
                    <a:pt x="154" y="74"/>
                  </a:cubicBezTo>
                  <a:cubicBezTo>
                    <a:pt x="1" y="227"/>
                    <a:pt x="154" y="624"/>
                    <a:pt x="490" y="960"/>
                  </a:cubicBezTo>
                  <a:cubicBezTo>
                    <a:pt x="736" y="1183"/>
                    <a:pt x="998" y="1325"/>
                    <a:pt x="1193" y="1325"/>
                  </a:cubicBezTo>
                  <a:cubicBezTo>
                    <a:pt x="1264" y="1325"/>
                    <a:pt x="1326" y="1306"/>
                    <a:pt x="1375" y="1265"/>
                  </a:cubicBezTo>
                  <a:cubicBezTo>
                    <a:pt x="1528" y="1112"/>
                    <a:pt x="1375" y="715"/>
                    <a:pt x="1039" y="379"/>
                  </a:cubicBezTo>
                  <a:cubicBezTo>
                    <a:pt x="796" y="158"/>
                    <a:pt x="520" y="1"/>
                    <a:pt x="32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1" name="Google Shape;571;p24"/>
            <p:cNvSpPr/>
            <p:nvPr/>
          </p:nvSpPr>
          <p:spPr>
            <a:xfrm>
              <a:off x="5360628" y="3010745"/>
              <a:ext cx="137433" cy="116414"/>
            </a:xfrm>
            <a:custGeom>
              <a:avLst/>
              <a:gdLst/>
              <a:ahLst/>
              <a:cxnLst/>
              <a:rect l="l" t="t" r="r" b="b"/>
              <a:pathLst>
                <a:path w="1406" h="1191" extrusionOk="0">
                  <a:moveTo>
                    <a:pt x="320" y="1"/>
                  </a:moveTo>
                  <a:cubicBezTo>
                    <a:pt x="251" y="1"/>
                    <a:pt x="194" y="20"/>
                    <a:pt x="154" y="60"/>
                  </a:cubicBezTo>
                  <a:cubicBezTo>
                    <a:pt x="1" y="244"/>
                    <a:pt x="154" y="641"/>
                    <a:pt x="459" y="946"/>
                  </a:cubicBezTo>
                  <a:lnTo>
                    <a:pt x="490" y="977"/>
                  </a:lnTo>
                  <a:cubicBezTo>
                    <a:pt x="581" y="946"/>
                    <a:pt x="642" y="946"/>
                    <a:pt x="734" y="946"/>
                  </a:cubicBezTo>
                  <a:cubicBezTo>
                    <a:pt x="978" y="946"/>
                    <a:pt x="1223" y="1038"/>
                    <a:pt x="1406" y="1191"/>
                  </a:cubicBezTo>
                  <a:cubicBezTo>
                    <a:pt x="1406" y="885"/>
                    <a:pt x="1284" y="580"/>
                    <a:pt x="1039" y="396"/>
                  </a:cubicBezTo>
                  <a:cubicBezTo>
                    <a:pt x="792" y="149"/>
                    <a:pt x="512" y="1"/>
                    <a:pt x="3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2" name="Google Shape;572;p24"/>
            <p:cNvSpPr/>
            <p:nvPr/>
          </p:nvSpPr>
          <p:spPr>
            <a:xfrm>
              <a:off x="5384576" y="2962850"/>
              <a:ext cx="164314" cy="77707"/>
            </a:xfrm>
            <a:custGeom>
              <a:avLst/>
              <a:gdLst/>
              <a:ahLst/>
              <a:cxnLst/>
              <a:rect l="l" t="t" r="r" b="b"/>
              <a:pathLst>
                <a:path w="1681" h="795" extrusionOk="0">
                  <a:moveTo>
                    <a:pt x="825" y="0"/>
                  </a:moveTo>
                  <a:cubicBezTo>
                    <a:pt x="367" y="0"/>
                    <a:pt x="0" y="153"/>
                    <a:pt x="0" y="397"/>
                  </a:cubicBezTo>
                  <a:cubicBezTo>
                    <a:pt x="0" y="611"/>
                    <a:pt x="367" y="795"/>
                    <a:pt x="825" y="795"/>
                  </a:cubicBezTo>
                  <a:cubicBezTo>
                    <a:pt x="1314" y="795"/>
                    <a:pt x="1680" y="581"/>
                    <a:pt x="1680" y="397"/>
                  </a:cubicBezTo>
                  <a:cubicBezTo>
                    <a:pt x="1680" y="184"/>
                    <a:pt x="1314" y="0"/>
                    <a:pt x="82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3" name="Google Shape;573;p24"/>
            <p:cNvSpPr/>
            <p:nvPr/>
          </p:nvSpPr>
          <p:spPr>
            <a:xfrm>
              <a:off x="5381545" y="2965782"/>
              <a:ext cx="149456" cy="74775"/>
            </a:xfrm>
            <a:custGeom>
              <a:avLst/>
              <a:gdLst/>
              <a:ahLst/>
              <a:cxnLst/>
              <a:rect l="l" t="t" r="r" b="b"/>
              <a:pathLst>
                <a:path w="1529" h="765" extrusionOk="0">
                  <a:moveTo>
                    <a:pt x="489" y="1"/>
                  </a:moveTo>
                  <a:cubicBezTo>
                    <a:pt x="214" y="62"/>
                    <a:pt x="1" y="184"/>
                    <a:pt x="1" y="367"/>
                  </a:cubicBezTo>
                  <a:cubicBezTo>
                    <a:pt x="1" y="581"/>
                    <a:pt x="398" y="765"/>
                    <a:pt x="856" y="765"/>
                  </a:cubicBezTo>
                  <a:cubicBezTo>
                    <a:pt x="1070" y="765"/>
                    <a:pt x="1314" y="704"/>
                    <a:pt x="1528" y="612"/>
                  </a:cubicBezTo>
                  <a:lnTo>
                    <a:pt x="1467" y="612"/>
                  </a:lnTo>
                  <a:cubicBezTo>
                    <a:pt x="1039" y="612"/>
                    <a:pt x="642" y="367"/>
                    <a:pt x="4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4" name="Google Shape;574;p24"/>
            <p:cNvSpPr/>
            <p:nvPr/>
          </p:nvSpPr>
          <p:spPr>
            <a:xfrm>
              <a:off x="5360628" y="2858458"/>
              <a:ext cx="149456" cy="131174"/>
            </a:xfrm>
            <a:custGeom>
              <a:avLst/>
              <a:gdLst/>
              <a:ahLst/>
              <a:cxnLst/>
              <a:rect l="l" t="t" r="r" b="b"/>
              <a:pathLst>
                <a:path w="1529" h="1342" extrusionOk="0">
                  <a:moveTo>
                    <a:pt x="1191" y="1"/>
                  </a:moveTo>
                  <a:cubicBezTo>
                    <a:pt x="989" y="1"/>
                    <a:pt x="714" y="149"/>
                    <a:pt x="490" y="396"/>
                  </a:cubicBezTo>
                  <a:cubicBezTo>
                    <a:pt x="154" y="732"/>
                    <a:pt x="1" y="1129"/>
                    <a:pt x="154" y="1282"/>
                  </a:cubicBezTo>
                  <a:cubicBezTo>
                    <a:pt x="194" y="1323"/>
                    <a:pt x="251" y="1342"/>
                    <a:pt x="320" y="1342"/>
                  </a:cubicBezTo>
                  <a:cubicBezTo>
                    <a:pt x="512" y="1342"/>
                    <a:pt x="792" y="1194"/>
                    <a:pt x="1039" y="946"/>
                  </a:cubicBezTo>
                  <a:cubicBezTo>
                    <a:pt x="1375" y="641"/>
                    <a:pt x="1528" y="213"/>
                    <a:pt x="1375" y="60"/>
                  </a:cubicBezTo>
                  <a:cubicBezTo>
                    <a:pt x="1327" y="20"/>
                    <a:pt x="1264" y="1"/>
                    <a:pt x="11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5" name="Google Shape;575;p24"/>
            <p:cNvSpPr/>
            <p:nvPr/>
          </p:nvSpPr>
          <p:spPr>
            <a:xfrm>
              <a:off x="5366590" y="2918083"/>
              <a:ext cx="119545" cy="71549"/>
            </a:xfrm>
            <a:custGeom>
              <a:avLst/>
              <a:gdLst/>
              <a:ahLst/>
              <a:cxnLst/>
              <a:rect l="l" t="t" r="r" b="b"/>
              <a:pathLst>
                <a:path w="1223" h="732" extrusionOk="0">
                  <a:moveTo>
                    <a:pt x="1223" y="0"/>
                  </a:moveTo>
                  <a:cubicBezTo>
                    <a:pt x="1101" y="214"/>
                    <a:pt x="856" y="306"/>
                    <a:pt x="612" y="306"/>
                  </a:cubicBezTo>
                  <a:cubicBezTo>
                    <a:pt x="459" y="306"/>
                    <a:pt x="276" y="245"/>
                    <a:pt x="154" y="153"/>
                  </a:cubicBezTo>
                  <a:cubicBezTo>
                    <a:pt x="31" y="367"/>
                    <a:pt x="1" y="581"/>
                    <a:pt x="93" y="672"/>
                  </a:cubicBezTo>
                  <a:cubicBezTo>
                    <a:pt x="133" y="713"/>
                    <a:pt x="190" y="732"/>
                    <a:pt x="259" y="732"/>
                  </a:cubicBezTo>
                  <a:cubicBezTo>
                    <a:pt x="451" y="732"/>
                    <a:pt x="731" y="584"/>
                    <a:pt x="978" y="336"/>
                  </a:cubicBezTo>
                  <a:cubicBezTo>
                    <a:pt x="1070" y="245"/>
                    <a:pt x="1162" y="122"/>
                    <a:pt x="122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6" name="Google Shape;576;p24"/>
            <p:cNvSpPr/>
            <p:nvPr/>
          </p:nvSpPr>
          <p:spPr>
            <a:xfrm>
              <a:off x="5309898" y="2962850"/>
              <a:ext cx="86702" cy="74482"/>
            </a:xfrm>
            <a:custGeom>
              <a:avLst/>
              <a:gdLst/>
              <a:ahLst/>
              <a:cxnLst/>
              <a:rect l="l" t="t" r="r" b="b"/>
              <a:pathLst>
                <a:path w="887" h="762" extrusionOk="0">
                  <a:moveTo>
                    <a:pt x="520" y="0"/>
                  </a:moveTo>
                  <a:cubicBezTo>
                    <a:pt x="184" y="0"/>
                    <a:pt x="0" y="428"/>
                    <a:pt x="245" y="642"/>
                  </a:cubicBezTo>
                  <a:cubicBezTo>
                    <a:pt x="328" y="725"/>
                    <a:pt x="428" y="762"/>
                    <a:pt x="524" y="762"/>
                  </a:cubicBezTo>
                  <a:cubicBezTo>
                    <a:pt x="713" y="762"/>
                    <a:pt x="886" y="620"/>
                    <a:pt x="886" y="397"/>
                  </a:cubicBezTo>
                  <a:cubicBezTo>
                    <a:pt x="886" y="184"/>
                    <a:pt x="734" y="0"/>
                    <a:pt x="520"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7" name="Google Shape;577;p24"/>
            <p:cNvSpPr/>
            <p:nvPr/>
          </p:nvSpPr>
          <p:spPr>
            <a:xfrm>
              <a:off x="5698047" y="2270132"/>
              <a:ext cx="74777" cy="164309"/>
            </a:xfrm>
            <a:custGeom>
              <a:avLst/>
              <a:gdLst/>
              <a:ahLst/>
              <a:cxnLst/>
              <a:rect l="l" t="t" r="r" b="b"/>
              <a:pathLst>
                <a:path w="765" h="1681" extrusionOk="0">
                  <a:moveTo>
                    <a:pt x="367" y="0"/>
                  </a:moveTo>
                  <a:cubicBezTo>
                    <a:pt x="184" y="0"/>
                    <a:pt x="1" y="367"/>
                    <a:pt x="1" y="825"/>
                  </a:cubicBezTo>
                  <a:cubicBezTo>
                    <a:pt x="1" y="1314"/>
                    <a:pt x="184" y="1680"/>
                    <a:pt x="367" y="1680"/>
                  </a:cubicBezTo>
                  <a:cubicBezTo>
                    <a:pt x="581" y="1680"/>
                    <a:pt x="764" y="1314"/>
                    <a:pt x="764" y="825"/>
                  </a:cubicBezTo>
                  <a:cubicBezTo>
                    <a:pt x="764" y="367"/>
                    <a:pt x="581" y="0"/>
                    <a:pt x="36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8" name="Google Shape;578;p24"/>
            <p:cNvSpPr/>
            <p:nvPr/>
          </p:nvSpPr>
          <p:spPr>
            <a:xfrm>
              <a:off x="5695115" y="2374621"/>
              <a:ext cx="74679" cy="59820"/>
            </a:xfrm>
            <a:custGeom>
              <a:avLst/>
              <a:gdLst/>
              <a:ahLst/>
              <a:cxnLst/>
              <a:rect l="l" t="t" r="r" b="b"/>
              <a:pathLst>
                <a:path w="764" h="612" extrusionOk="0">
                  <a:moveTo>
                    <a:pt x="764" y="0"/>
                  </a:moveTo>
                  <a:cubicBezTo>
                    <a:pt x="642" y="61"/>
                    <a:pt x="489" y="61"/>
                    <a:pt x="336" y="61"/>
                  </a:cubicBezTo>
                  <a:cubicBezTo>
                    <a:pt x="214" y="61"/>
                    <a:pt x="122" y="61"/>
                    <a:pt x="0" y="31"/>
                  </a:cubicBezTo>
                  <a:lnTo>
                    <a:pt x="0" y="31"/>
                  </a:lnTo>
                  <a:cubicBezTo>
                    <a:pt x="61" y="367"/>
                    <a:pt x="214" y="611"/>
                    <a:pt x="397" y="611"/>
                  </a:cubicBezTo>
                  <a:cubicBezTo>
                    <a:pt x="581" y="611"/>
                    <a:pt x="733" y="367"/>
                    <a:pt x="76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9" name="Google Shape;579;p24"/>
            <p:cNvSpPr/>
            <p:nvPr/>
          </p:nvSpPr>
          <p:spPr>
            <a:xfrm>
              <a:off x="5581632" y="2318027"/>
              <a:ext cx="149358" cy="131174"/>
            </a:xfrm>
            <a:custGeom>
              <a:avLst/>
              <a:gdLst/>
              <a:ahLst/>
              <a:cxnLst/>
              <a:rect l="l" t="t" r="r" b="b"/>
              <a:pathLst>
                <a:path w="1528" h="1342" extrusionOk="0">
                  <a:moveTo>
                    <a:pt x="320" y="1"/>
                  </a:moveTo>
                  <a:cubicBezTo>
                    <a:pt x="251" y="1"/>
                    <a:pt x="193" y="20"/>
                    <a:pt x="153" y="60"/>
                  </a:cubicBezTo>
                  <a:cubicBezTo>
                    <a:pt x="0" y="213"/>
                    <a:pt x="153" y="640"/>
                    <a:pt x="489" y="946"/>
                  </a:cubicBezTo>
                  <a:cubicBezTo>
                    <a:pt x="736" y="1193"/>
                    <a:pt x="1017" y="1341"/>
                    <a:pt x="1209" y="1341"/>
                  </a:cubicBezTo>
                  <a:cubicBezTo>
                    <a:pt x="1277" y="1341"/>
                    <a:pt x="1335" y="1322"/>
                    <a:pt x="1375" y="1282"/>
                  </a:cubicBezTo>
                  <a:cubicBezTo>
                    <a:pt x="1528" y="1129"/>
                    <a:pt x="1375" y="732"/>
                    <a:pt x="1039" y="396"/>
                  </a:cubicBezTo>
                  <a:cubicBezTo>
                    <a:pt x="792" y="149"/>
                    <a:pt x="511" y="1"/>
                    <a:pt x="3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0" name="Google Shape;580;p24"/>
            <p:cNvSpPr/>
            <p:nvPr/>
          </p:nvSpPr>
          <p:spPr>
            <a:xfrm>
              <a:off x="5632362" y="2398471"/>
              <a:ext cx="92665" cy="51316"/>
            </a:xfrm>
            <a:custGeom>
              <a:avLst/>
              <a:gdLst/>
              <a:ahLst/>
              <a:cxnLst/>
              <a:rect l="l" t="t" r="r" b="b"/>
              <a:pathLst>
                <a:path w="948" h="525" extrusionOk="0">
                  <a:moveTo>
                    <a:pt x="856" y="1"/>
                  </a:moveTo>
                  <a:cubicBezTo>
                    <a:pt x="642" y="123"/>
                    <a:pt x="428" y="184"/>
                    <a:pt x="184" y="184"/>
                  </a:cubicBezTo>
                  <a:lnTo>
                    <a:pt x="1" y="184"/>
                  </a:lnTo>
                  <a:cubicBezTo>
                    <a:pt x="217" y="400"/>
                    <a:pt x="479" y="525"/>
                    <a:pt x="668" y="525"/>
                  </a:cubicBezTo>
                  <a:cubicBezTo>
                    <a:pt x="746" y="525"/>
                    <a:pt x="811" y="504"/>
                    <a:pt x="856" y="459"/>
                  </a:cubicBezTo>
                  <a:cubicBezTo>
                    <a:pt x="948" y="367"/>
                    <a:pt x="917" y="184"/>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1" name="Google Shape;581;p24"/>
            <p:cNvSpPr/>
            <p:nvPr/>
          </p:nvSpPr>
          <p:spPr>
            <a:xfrm>
              <a:off x="5542826" y="2422418"/>
              <a:ext cx="164314" cy="74677"/>
            </a:xfrm>
            <a:custGeom>
              <a:avLst/>
              <a:gdLst/>
              <a:ahLst/>
              <a:cxnLst/>
              <a:rect l="l" t="t" r="r" b="b"/>
              <a:pathLst>
                <a:path w="1681" h="764" extrusionOk="0">
                  <a:moveTo>
                    <a:pt x="825" y="0"/>
                  </a:moveTo>
                  <a:cubicBezTo>
                    <a:pt x="367" y="0"/>
                    <a:pt x="0" y="153"/>
                    <a:pt x="0" y="367"/>
                  </a:cubicBezTo>
                  <a:cubicBezTo>
                    <a:pt x="0" y="581"/>
                    <a:pt x="367" y="764"/>
                    <a:pt x="825" y="764"/>
                  </a:cubicBezTo>
                  <a:cubicBezTo>
                    <a:pt x="1314" y="764"/>
                    <a:pt x="1680" y="581"/>
                    <a:pt x="1680" y="367"/>
                  </a:cubicBezTo>
                  <a:cubicBezTo>
                    <a:pt x="1680" y="153"/>
                    <a:pt x="1314" y="0"/>
                    <a:pt x="82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2" name="Google Shape;582;p24"/>
            <p:cNvSpPr/>
            <p:nvPr/>
          </p:nvSpPr>
          <p:spPr>
            <a:xfrm>
              <a:off x="5542826" y="2434343"/>
              <a:ext cx="164314" cy="65782"/>
            </a:xfrm>
            <a:custGeom>
              <a:avLst/>
              <a:gdLst/>
              <a:ahLst/>
              <a:cxnLst/>
              <a:rect l="l" t="t" r="r" b="b"/>
              <a:pathLst>
                <a:path w="1681" h="673" extrusionOk="0">
                  <a:moveTo>
                    <a:pt x="1497" y="0"/>
                  </a:moveTo>
                  <a:cubicBezTo>
                    <a:pt x="1314" y="306"/>
                    <a:pt x="978" y="489"/>
                    <a:pt x="611" y="489"/>
                  </a:cubicBezTo>
                  <a:cubicBezTo>
                    <a:pt x="397" y="489"/>
                    <a:pt x="184" y="428"/>
                    <a:pt x="0" y="275"/>
                  </a:cubicBezTo>
                  <a:lnTo>
                    <a:pt x="0" y="275"/>
                  </a:lnTo>
                  <a:cubicBezTo>
                    <a:pt x="31" y="489"/>
                    <a:pt x="367" y="672"/>
                    <a:pt x="825" y="672"/>
                  </a:cubicBezTo>
                  <a:cubicBezTo>
                    <a:pt x="1314" y="672"/>
                    <a:pt x="1680" y="489"/>
                    <a:pt x="1680" y="275"/>
                  </a:cubicBezTo>
                  <a:cubicBezTo>
                    <a:pt x="1680" y="153"/>
                    <a:pt x="1619" y="61"/>
                    <a:pt x="149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3" name="Google Shape;583;p24"/>
            <p:cNvSpPr/>
            <p:nvPr/>
          </p:nvSpPr>
          <p:spPr>
            <a:xfrm>
              <a:off x="5581632" y="2470313"/>
              <a:ext cx="149358" cy="131174"/>
            </a:xfrm>
            <a:custGeom>
              <a:avLst/>
              <a:gdLst/>
              <a:ahLst/>
              <a:cxnLst/>
              <a:rect l="l" t="t" r="r" b="b"/>
              <a:pathLst>
                <a:path w="1528" h="1342" extrusionOk="0">
                  <a:moveTo>
                    <a:pt x="1209" y="1"/>
                  </a:moveTo>
                  <a:cubicBezTo>
                    <a:pt x="1017" y="1"/>
                    <a:pt x="736" y="149"/>
                    <a:pt x="489" y="396"/>
                  </a:cubicBezTo>
                  <a:cubicBezTo>
                    <a:pt x="184" y="732"/>
                    <a:pt x="0" y="1129"/>
                    <a:pt x="153" y="1282"/>
                  </a:cubicBezTo>
                  <a:cubicBezTo>
                    <a:pt x="193" y="1322"/>
                    <a:pt x="253" y="1341"/>
                    <a:pt x="324" y="1341"/>
                  </a:cubicBezTo>
                  <a:cubicBezTo>
                    <a:pt x="523" y="1341"/>
                    <a:pt x="814" y="1193"/>
                    <a:pt x="1039" y="946"/>
                  </a:cubicBezTo>
                  <a:cubicBezTo>
                    <a:pt x="1375" y="640"/>
                    <a:pt x="1528" y="213"/>
                    <a:pt x="1375" y="60"/>
                  </a:cubicBezTo>
                  <a:cubicBezTo>
                    <a:pt x="1335" y="20"/>
                    <a:pt x="1277" y="1"/>
                    <a:pt x="120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4" name="Google Shape;584;p24"/>
            <p:cNvSpPr/>
            <p:nvPr/>
          </p:nvSpPr>
          <p:spPr>
            <a:xfrm>
              <a:off x="5599519" y="2471193"/>
              <a:ext cx="131470" cy="130294"/>
            </a:xfrm>
            <a:custGeom>
              <a:avLst/>
              <a:gdLst/>
              <a:ahLst/>
              <a:cxnLst/>
              <a:rect l="l" t="t" r="r" b="b"/>
              <a:pathLst>
                <a:path w="1345" h="1333" extrusionOk="0">
                  <a:moveTo>
                    <a:pt x="983" y="0"/>
                  </a:moveTo>
                  <a:cubicBezTo>
                    <a:pt x="937" y="0"/>
                    <a:pt x="894" y="8"/>
                    <a:pt x="856" y="20"/>
                  </a:cubicBezTo>
                  <a:cubicBezTo>
                    <a:pt x="948" y="601"/>
                    <a:pt x="551" y="1151"/>
                    <a:pt x="1" y="1273"/>
                  </a:cubicBezTo>
                  <a:cubicBezTo>
                    <a:pt x="42" y="1314"/>
                    <a:pt x="100" y="1333"/>
                    <a:pt x="170" y="1333"/>
                  </a:cubicBezTo>
                  <a:cubicBezTo>
                    <a:pt x="362" y="1333"/>
                    <a:pt x="641" y="1191"/>
                    <a:pt x="887" y="967"/>
                  </a:cubicBezTo>
                  <a:cubicBezTo>
                    <a:pt x="1192" y="631"/>
                    <a:pt x="1345" y="234"/>
                    <a:pt x="1192" y="51"/>
                  </a:cubicBezTo>
                  <a:cubicBezTo>
                    <a:pt x="1120" y="15"/>
                    <a:pt x="1049" y="0"/>
                    <a:pt x="98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5" name="Google Shape;585;p24"/>
            <p:cNvSpPr/>
            <p:nvPr/>
          </p:nvSpPr>
          <p:spPr>
            <a:xfrm>
              <a:off x="5695115" y="2485073"/>
              <a:ext cx="74679" cy="167339"/>
            </a:xfrm>
            <a:custGeom>
              <a:avLst/>
              <a:gdLst/>
              <a:ahLst/>
              <a:cxnLst/>
              <a:rect l="l" t="t" r="r" b="b"/>
              <a:pathLst>
                <a:path w="764" h="1712" extrusionOk="0">
                  <a:moveTo>
                    <a:pt x="367" y="1"/>
                  </a:moveTo>
                  <a:cubicBezTo>
                    <a:pt x="153" y="1"/>
                    <a:pt x="0" y="367"/>
                    <a:pt x="0" y="856"/>
                  </a:cubicBezTo>
                  <a:cubicBezTo>
                    <a:pt x="0" y="1314"/>
                    <a:pt x="153" y="1711"/>
                    <a:pt x="367" y="1711"/>
                  </a:cubicBezTo>
                  <a:cubicBezTo>
                    <a:pt x="581" y="1711"/>
                    <a:pt x="764" y="1314"/>
                    <a:pt x="764" y="856"/>
                  </a:cubicBezTo>
                  <a:cubicBezTo>
                    <a:pt x="764" y="367"/>
                    <a:pt x="581" y="1"/>
                    <a:pt x="36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6" name="Google Shape;586;p24"/>
            <p:cNvSpPr/>
            <p:nvPr/>
          </p:nvSpPr>
          <p:spPr>
            <a:xfrm>
              <a:off x="5698047" y="2496998"/>
              <a:ext cx="74777" cy="152384"/>
            </a:xfrm>
            <a:custGeom>
              <a:avLst/>
              <a:gdLst/>
              <a:ahLst/>
              <a:cxnLst/>
              <a:rect l="l" t="t" r="r" b="b"/>
              <a:pathLst>
                <a:path w="765" h="1559" extrusionOk="0">
                  <a:moveTo>
                    <a:pt x="581" y="1"/>
                  </a:moveTo>
                  <a:lnTo>
                    <a:pt x="581" y="1"/>
                  </a:lnTo>
                  <a:cubicBezTo>
                    <a:pt x="612" y="459"/>
                    <a:pt x="367" y="856"/>
                    <a:pt x="1" y="1070"/>
                  </a:cubicBezTo>
                  <a:cubicBezTo>
                    <a:pt x="62" y="1375"/>
                    <a:pt x="184" y="1559"/>
                    <a:pt x="367" y="1559"/>
                  </a:cubicBezTo>
                  <a:cubicBezTo>
                    <a:pt x="551" y="1559"/>
                    <a:pt x="764" y="1192"/>
                    <a:pt x="764" y="734"/>
                  </a:cubicBezTo>
                  <a:cubicBezTo>
                    <a:pt x="764" y="459"/>
                    <a:pt x="703" y="215"/>
                    <a:pt x="58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7" name="Google Shape;587;p24"/>
            <p:cNvSpPr/>
            <p:nvPr/>
          </p:nvSpPr>
          <p:spPr>
            <a:xfrm>
              <a:off x="5733920" y="2470313"/>
              <a:ext cx="149358" cy="131174"/>
            </a:xfrm>
            <a:custGeom>
              <a:avLst/>
              <a:gdLst/>
              <a:ahLst/>
              <a:cxnLst/>
              <a:rect l="l" t="t" r="r" b="b"/>
              <a:pathLst>
                <a:path w="1528" h="1342" extrusionOk="0">
                  <a:moveTo>
                    <a:pt x="324" y="1"/>
                  </a:moveTo>
                  <a:cubicBezTo>
                    <a:pt x="253" y="1"/>
                    <a:pt x="193" y="20"/>
                    <a:pt x="153" y="60"/>
                  </a:cubicBezTo>
                  <a:cubicBezTo>
                    <a:pt x="0" y="243"/>
                    <a:pt x="153" y="640"/>
                    <a:pt x="489" y="946"/>
                  </a:cubicBezTo>
                  <a:cubicBezTo>
                    <a:pt x="736" y="1193"/>
                    <a:pt x="1017" y="1341"/>
                    <a:pt x="1209" y="1341"/>
                  </a:cubicBezTo>
                  <a:cubicBezTo>
                    <a:pt x="1277" y="1341"/>
                    <a:pt x="1335" y="1322"/>
                    <a:pt x="1375" y="1282"/>
                  </a:cubicBezTo>
                  <a:cubicBezTo>
                    <a:pt x="1528" y="1129"/>
                    <a:pt x="1375" y="701"/>
                    <a:pt x="1039" y="396"/>
                  </a:cubicBezTo>
                  <a:cubicBezTo>
                    <a:pt x="814" y="149"/>
                    <a:pt x="523" y="1"/>
                    <a:pt x="32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8" name="Google Shape;588;p24"/>
            <p:cNvSpPr/>
            <p:nvPr/>
          </p:nvSpPr>
          <p:spPr>
            <a:xfrm>
              <a:off x="5733920" y="2473343"/>
              <a:ext cx="140463" cy="113384"/>
            </a:xfrm>
            <a:custGeom>
              <a:avLst/>
              <a:gdLst/>
              <a:ahLst/>
              <a:cxnLst/>
              <a:rect l="l" t="t" r="r" b="b"/>
              <a:pathLst>
                <a:path w="1437" h="1160" extrusionOk="0">
                  <a:moveTo>
                    <a:pt x="350" y="0"/>
                  </a:moveTo>
                  <a:cubicBezTo>
                    <a:pt x="281" y="0"/>
                    <a:pt x="224" y="19"/>
                    <a:pt x="184" y="60"/>
                  </a:cubicBezTo>
                  <a:cubicBezTo>
                    <a:pt x="0" y="212"/>
                    <a:pt x="184" y="609"/>
                    <a:pt x="489" y="945"/>
                  </a:cubicBezTo>
                  <a:lnTo>
                    <a:pt x="520" y="945"/>
                  </a:lnTo>
                  <a:cubicBezTo>
                    <a:pt x="611" y="915"/>
                    <a:pt x="672" y="915"/>
                    <a:pt x="764" y="915"/>
                  </a:cubicBezTo>
                  <a:cubicBezTo>
                    <a:pt x="1008" y="915"/>
                    <a:pt x="1253" y="976"/>
                    <a:pt x="1436" y="1159"/>
                  </a:cubicBezTo>
                  <a:cubicBezTo>
                    <a:pt x="1436" y="854"/>
                    <a:pt x="1283" y="579"/>
                    <a:pt x="1070" y="396"/>
                  </a:cubicBezTo>
                  <a:cubicBezTo>
                    <a:pt x="822" y="148"/>
                    <a:pt x="542" y="0"/>
                    <a:pt x="35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9" name="Google Shape;589;p24"/>
            <p:cNvSpPr/>
            <p:nvPr/>
          </p:nvSpPr>
          <p:spPr>
            <a:xfrm>
              <a:off x="5757770" y="2425351"/>
              <a:ext cx="167344" cy="74775"/>
            </a:xfrm>
            <a:custGeom>
              <a:avLst/>
              <a:gdLst/>
              <a:ahLst/>
              <a:cxnLst/>
              <a:rect l="l" t="t" r="r" b="b"/>
              <a:pathLst>
                <a:path w="1712" h="765" extrusionOk="0">
                  <a:moveTo>
                    <a:pt x="856" y="1"/>
                  </a:moveTo>
                  <a:cubicBezTo>
                    <a:pt x="367" y="1"/>
                    <a:pt x="1" y="153"/>
                    <a:pt x="1" y="367"/>
                  </a:cubicBezTo>
                  <a:cubicBezTo>
                    <a:pt x="1" y="581"/>
                    <a:pt x="367" y="764"/>
                    <a:pt x="856" y="764"/>
                  </a:cubicBezTo>
                  <a:cubicBezTo>
                    <a:pt x="1314" y="764"/>
                    <a:pt x="1711" y="581"/>
                    <a:pt x="1711" y="367"/>
                  </a:cubicBezTo>
                  <a:cubicBezTo>
                    <a:pt x="1711" y="153"/>
                    <a:pt x="1314" y="1"/>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0" name="Google Shape;590;p24"/>
            <p:cNvSpPr/>
            <p:nvPr/>
          </p:nvSpPr>
          <p:spPr>
            <a:xfrm>
              <a:off x="5757770" y="2425351"/>
              <a:ext cx="146426" cy="71745"/>
            </a:xfrm>
            <a:custGeom>
              <a:avLst/>
              <a:gdLst/>
              <a:ahLst/>
              <a:cxnLst/>
              <a:rect l="l" t="t" r="r" b="b"/>
              <a:pathLst>
                <a:path w="1498" h="734" extrusionOk="0">
                  <a:moveTo>
                    <a:pt x="1497" y="581"/>
                  </a:moveTo>
                  <a:cubicBezTo>
                    <a:pt x="1476" y="592"/>
                    <a:pt x="1454" y="602"/>
                    <a:pt x="1432" y="612"/>
                  </a:cubicBezTo>
                  <a:lnTo>
                    <a:pt x="1432" y="612"/>
                  </a:lnTo>
                  <a:cubicBezTo>
                    <a:pt x="1433" y="612"/>
                    <a:pt x="1435" y="612"/>
                    <a:pt x="1436" y="612"/>
                  </a:cubicBezTo>
                  <a:lnTo>
                    <a:pt x="1497" y="581"/>
                  </a:lnTo>
                  <a:close/>
                  <a:moveTo>
                    <a:pt x="489" y="1"/>
                  </a:moveTo>
                  <a:cubicBezTo>
                    <a:pt x="215" y="62"/>
                    <a:pt x="1" y="184"/>
                    <a:pt x="1" y="367"/>
                  </a:cubicBezTo>
                  <a:cubicBezTo>
                    <a:pt x="1" y="581"/>
                    <a:pt x="367" y="734"/>
                    <a:pt x="856" y="734"/>
                  </a:cubicBezTo>
                  <a:cubicBezTo>
                    <a:pt x="1045" y="734"/>
                    <a:pt x="1258" y="686"/>
                    <a:pt x="1432" y="612"/>
                  </a:cubicBezTo>
                  <a:lnTo>
                    <a:pt x="1432" y="612"/>
                  </a:lnTo>
                  <a:cubicBezTo>
                    <a:pt x="1036" y="610"/>
                    <a:pt x="642" y="366"/>
                    <a:pt x="4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1" name="Google Shape;591;p24"/>
            <p:cNvSpPr/>
            <p:nvPr/>
          </p:nvSpPr>
          <p:spPr>
            <a:xfrm>
              <a:off x="5733920" y="2318027"/>
              <a:ext cx="149358" cy="131174"/>
            </a:xfrm>
            <a:custGeom>
              <a:avLst/>
              <a:gdLst/>
              <a:ahLst/>
              <a:cxnLst/>
              <a:rect l="l" t="t" r="r" b="b"/>
              <a:pathLst>
                <a:path w="1528" h="1342" extrusionOk="0">
                  <a:moveTo>
                    <a:pt x="1204" y="1"/>
                  </a:moveTo>
                  <a:cubicBezTo>
                    <a:pt x="1005" y="1"/>
                    <a:pt x="714" y="149"/>
                    <a:pt x="489" y="396"/>
                  </a:cubicBezTo>
                  <a:cubicBezTo>
                    <a:pt x="153" y="732"/>
                    <a:pt x="0" y="1129"/>
                    <a:pt x="153" y="1282"/>
                  </a:cubicBezTo>
                  <a:cubicBezTo>
                    <a:pt x="201" y="1322"/>
                    <a:pt x="265" y="1341"/>
                    <a:pt x="337" y="1341"/>
                  </a:cubicBezTo>
                  <a:cubicBezTo>
                    <a:pt x="540" y="1341"/>
                    <a:pt x="814" y="1193"/>
                    <a:pt x="1039" y="946"/>
                  </a:cubicBezTo>
                  <a:cubicBezTo>
                    <a:pt x="1375" y="610"/>
                    <a:pt x="1528" y="213"/>
                    <a:pt x="1375" y="60"/>
                  </a:cubicBezTo>
                  <a:cubicBezTo>
                    <a:pt x="1335" y="20"/>
                    <a:pt x="1275" y="1"/>
                    <a:pt x="120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2" name="Google Shape;592;p24"/>
            <p:cNvSpPr/>
            <p:nvPr/>
          </p:nvSpPr>
          <p:spPr>
            <a:xfrm>
              <a:off x="5739883" y="2380583"/>
              <a:ext cx="122478" cy="66076"/>
            </a:xfrm>
            <a:custGeom>
              <a:avLst/>
              <a:gdLst/>
              <a:ahLst/>
              <a:cxnLst/>
              <a:rect l="l" t="t" r="r" b="b"/>
              <a:pathLst>
                <a:path w="1253" h="676" extrusionOk="0">
                  <a:moveTo>
                    <a:pt x="1253" y="0"/>
                  </a:moveTo>
                  <a:cubicBezTo>
                    <a:pt x="1100" y="184"/>
                    <a:pt x="856" y="275"/>
                    <a:pt x="642" y="275"/>
                  </a:cubicBezTo>
                  <a:cubicBezTo>
                    <a:pt x="459" y="275"/>
                    <a:pt x="275" y="214"/>
                    <a:pt x="153" y="123"/>
                  </a:cubicBezTo>
                  <a:cubicBezTo>
                    <a:pt x="31" y="336"/>
                    <a:pt x="0" y="550"/>
                    <a:pt x="92" y="642"/>
                  </a:cubicBezTo>
                  <a:cubicBezTo>
                    <a:pt x="121" y="664"/>
                    <a:pt x="170" y="675"/>
                    <a:pt x="232" y="675"/>
                  </a:cubicBezTo>
                  <a:cubicBezTo>
                    <a:pt x="426" y="675"/>
                    <a:pt x="746" y="561"/>
                    <a:pt x="978" y="306"/>
                  </a:cubicBezTo>
                  <a:cubicBezTo>
                    <a:pt x="1100" y="214"/>
                    <a:pt x="1161" y="123"/>
                    <a:pt x="125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3" name="Google Shape;593;p24"/>
            <p:cNvSpPr/>
            <p:nvPr/>
          </p:nvSpPr>
          <p:spPr>
            <a:xfrm>
              <a:off x="5683190" y="2422418"/>
              <a:ext cx="89634" cy="74482"/>
            </a:xfrm>
            <a:custGeom>
              <a:avLst/>
              <a:gdLst/>
              <a:ahLst/>
              <a:cxnLst/>
              <a:rect l="l" t="t" r="r" b="b"/>
              <a:pathLst>
                <a:path w="917" h="762" extrusionOk="0">
                  <a:moveTo>
                    <a:pt x="519" y="0"/>
                  </a:moveTo>
                  <a:cubicBezTo>
                    <a:pt x="183" y="0"/>
                    <a:pt x="0" y="397"/>
                    <a:pt x="244" y="642"/>
                  </a:cubicBezTo>
                  <a:cubicBezTo>
                    <a:pt x="327" y="724"/>
                    <a:pt x="431" y="762"/>
                    <a:pt x="532" y="762"/>
                  </a:cubicBezTo>
                  <a:cubicBezTo>
                    <a:pt x="729" y="762"/>
                    <a:pt x="916" y="619"/>
                    <a:pt x="916" y="397"/>
                  </a:cubicBezTo>
                  <a:cubicBezTo>
                    <a:pt x="916" y="183"/>
                    <a:pt x="733" y="0"/>
                    <a:pt x="519"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4" name="Google Shape;594;p24"/>
            <p:cNvSpPr/>
            <p:nvPr/>
          </p:nvSpPr>
          <p:spPr>
            <a:xfrm>
              <a:off x="5223295" y="1884919"/>
              <a:ext cx="77709" cy="164309"/>
            </a:xfrm>
            <a:custGeom>
              <a:avLst/>
              <a:gdLst/>
              <a:ahLst/>
              <a:cxnLst/>
              <a:rect l="l" t="t" r="r" b="b"/>
              <a:pathLst>
                <a:path w="795" h="1681" extrusionOk="0">
                  <a:moveTo>
                    <a:pt x="398" y="0"/>
                  </a:moveTo>
                  <a:cubicBezTo>
                    <a:pt x="184" y="0"/>
                    <a:pt x="1" y="367"/>
                    <a:pt x="1" y="856"/>
                  </a:cubicBezTo>
                  <a:cubicBezTo>
                    <a:pt x="1" y="1314"/>
                    <a:pt x="184" y="1681"/>
                    <a:pt x="398" y="1681"/>
                  </a:cubicBezTo>
                  <a:cubicBezTo>
                    <a:pt x="612" y="1681"/>
                    <a:pt x="795" y="1314"/>
                    <a:pt x="795" y="856"/>
                  </a:cubicBezTo>
                  <a:cubicBezTo>
                    <a:pt x="795" y="398"/>
                    <a:pt x="612" y="0"/>
                    <a:pt x="3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5" name="Google Shape;595;p24"/>
            <p:cNvSpPr/>
            <p:nvPr/>
          </p:nvSpPr>
          <p:spPr>
            <a:xfrm>
              <a:off x="5223295" y="1989408"/>
              <a:ext cx="74777" cy="59820"/>
            </a:xfrm>
            <a:custGeom>
              <a:avLst/>
              <a:gdLst/>
              <a:ahLst/>
              <a:cxnLst/>
              <a:rect l="l" t="t" r="r" b="b"/>
              <a:pathLst>
                <a:path w="765" h="612" extrusionOk="0">
                  <a:moveTo>
                    <a:pt x="764" y="1"/>
                  </a:moveTo>
                  <a:lnTo>
                    <a:pt x="764" y="1"/>
                  </a:lnTo>
                  <a:cubicBezTo>
                    <a:pt x="612" y="62"/>
                    <a:pt x="459" y="92"/>
                    <a:pt x="306" y="92"/>
                  </a:cubicBezTo>
                  <a:cubicBezTo>
                    <a:pt x="214" y="92"/>
                    <a:pt x="92" y="62"/>
                    <a:pt x="1" y="31"/>
                  </a:cubicBezTo>
                  <a:lnTo>
                    <a:pt x="1" y="31"/>
                  </a:lnTo>
                  <a:cubicBezTo>
                    <a:pt x="62" y="367"/>
                    <a:pt x="184" y="612"/>
                    <a:pt x="367" y="612"/>
                  </a:cubicBezTo>
                  <a:cubicBezTo>
                    <a:pt x="550" y="612"/>
                    <a:pt x="703" y="367"/>
                    <a:pt x="76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6" name="Google Shape;596;p24"/>
            <p:cNvSpPr/>
            <p:nvPr/>
          </p:nvSpPr>
          <p:spPr>
            <a:xfrm>
              <a:off x="5109811" y="1932814"/>
              <a:ext cx="146426" cy="131174"/>
            </a:xfrm>
            <a:custGeom>
              <a:avLst/>
              <a:gdLst/>
              <a:ahLst/>
              <a:cxnLst/>
              <a:rect l="l" t="t" r="r" b="b"/>
              <a:pathLst>
                <a:path w="1498" h="1342" extrusionOk="0">
                  <a:moveTo>
                    <a:pt x="320" y="1"/>
                  </a:moveTo>
                  <a:cubicBezTo>
                    <a:pt x="251" y="1"/>
                    <a:pt x="194" y="20"/>
                    <a:pt x="153" y="60"/>
                  </a:cubicBezTo>
                  <a:cubicBezTo>
                    <a:pt x="1" y="244"/>
                    <a:pt x="153" y="641"/>
                    <a:pt x="459" y="946"/>
                  </a:cubicBezTo>
                  <a:cubicBezTo>
                    <a:pt x="706" y="1194"/>
                    <a:pt x="987" y="1342"/>
                    <a:pt x="1178" y="1342"/>
                  </a:cubicBezTo>
                  <a:cubicBezTo>
                    <a:pt x="1247" y="1342"/>
                    <a:pt x="1305" y="1323"/>
                    <a:pt x="1345" y="1282"/>
                  </a:cubicBezTo>
                  <a:cubicBezTo>
                    <a:pt x="1498" y="1129"/>
                    <a:pt x="1375" y="732"/>
                    <a:pt x="1039" y="396"/>
                  </a:cubicBezTo>
                  <a:cubicBezTo>
                    <a:pt x="792" y="149"/>
                    <a:pt x="512" y="1"/>
                    <a:pt x="3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7" name="Google Shape;597;p24"/>
            <p:cNvSpPr/>
            <p:nvPr/>
          </p:nvSpPr>
          <p:spPr>
            <a:xfrm>
              <a:off x="5157609" y="2013258"/>
              <a:ext cx="92665" cy="52489"/>
            </a:xfrm>
            <a:custGeom>
              <a:avLst/>
              <a:gdLst/>
              <a:ahLst/>
              <a:cxnLst/>
              <a:rect l="l" t="t" r="r" b="b"/>
              <a:pathLst>
                <a:path w="948" h="537" extrusionOk="0">
                  <a:moveTo>
                    <a:pt x="856" y="1"/>
                  </a:moveTo>
                  <a:cubicBezTo>
                    <a:pt x="673" y="123"/>
                    <a:pt x="428" y="184"/>
                    <a:pt x="214" y="184"/>
                  </a:cubicBezTo>
                  <a:lnTo>
                    <a:pt x="0" y="184"/>
                  </a:lnTo>
                  <a:cubicBezTo>
                    <a:pt x="250" y="411"/>
                    <a:pt x="516" y="537"/>
                    <a:pt x="699" y="537"/>
                  </a:cubicBezTo>
                  <a:cubicBezTo>
                    <a:pt x="763" y="537"/>
                    <a:pt x="816" y="521"/>
                    <a:pt x="856" y="490"/>
                  </a:cubicBezTo>
                  <a:cubicBezTo>
                    <a:pt x="947" y="368"/>
                    <a:pt x="947" y="215"/>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8" name="Google Shape;598;p24"/>
            <p:cNvSpPr/>
            <p:nvPr/>
          </p:nvSpPr>
          <p:spPr>
            <a:xfrm>
              <a:off x="5068074" y="2037205"/>
              <a:ext cx="164314" cy="74775"/>
            </a:xfrm>
            <a:custGeom>
              <a:avLst/>
              <a:gdLst/>
              <a:ahLst/>
              <a:cxnLst/>
              <a:rect l="l" t="t" r="r" b="b"/>
              <a:pathLst>
                <a:path w="1681" h="765" extrusionOk="0">
                  <a:moveTo>
                    <a:pt x="855" y="0"/>
                  </a:moveTo>
                  <a:cubicBezTo>
                    <a:pt x="397" y="0"/>
                    <a:pt x="0" y="184"/>
                    <a:pt x="0" y="367"/>
                  </a:cubicBezTo>
                  <a:cubicBezTo>
                    <a:pt x="0" y="581"/>
                    <a:pt x="367" y="764"/>
                    <a:pt x="855" y="764"/>
                  </a:cubicBezTo>
                  <a:cubicBezTo>
                    <a:pt x="1314" y="764"/>
                    <a:pt x="1680" y="581"/>
                    <a:pt x="1680" y="367"/>
                  </a:cubicBezTo>
                  <a:cubicBezTo>
                    <a:pt x="1680" y="184"/>
                    <a:pt x="1314" y="0"/>
                    <a:pt x="85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9" name="Google Shape;599;p24"/>
            <p:cNvSpPr/>
            <p:nvPr/>
          </p:nvSpPr>
          <p:spPr>
            <a:xfrm>
              <a:off x="5068074" y="2052160"/>
              <a:ext cx="167246" cy="62752"/>
            </a:xfrm>
            <a:custGeom>
              <a:avLst/>
              <a:gdLst/>
              <a:ahLst/>
              <a:cxnLst/>
              <a:rect l="l" t="t" r="r" b="b"/>
              <a:pathLst>
                <a:path w="1711" h="642" extrusionOk="0">
                  <a:moveTo>
                    <a:pt x="1527" y="0"/>
                  </a:moveTo>
                  <a:cubicBezTo>
                    <a:pt x="1314" y="275"/>
                    <a:pt x="1008" y="458"/>
                    <a:pt x="642" y="458"/>
                  </a:cubicBezTo>
                  <a:cubicBezTo>
                    <a:pt x="428" y="458"/>
                    <a:pt x="183" y="397"/>
                    <a:pt x="0" y="244"/>
                  </a:cubicBezTo>
                  <a:lnTo>
                    <a:pt x="0" y="244"/>
                  </a:lnTo>
                  <a:cubicBezTo>
                    <a:pt x="31" y="458"/>
                    <a:pt x="397" y="642"/>
                    <a:pt x="855" y="642"/>
                  </a:cubicBezTo>
                  <a:cubicBezTo>
                    <a:pt x="1314" y="642"/>
                    <a:pt x="1711" y="458"/>
                    <a:pt x="1711" y="244"/>
                  </a:cubicBezTo>
                  <a:cubicBezTo>
                    <a:pt x="1711" y="153"/>
                    <a:pt x="1650" y="61"/>
                    <a:pt x="152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0" name="Google Shape;600;p24"/>
            <p:cNvSpPr/>
            <p:nvPr/>
          </p:nvSpPr>
          <p:spPr>
            <a:xfrm>
              <a:off x="5109811" y="2087544"/>
              <a:ext cx="149456" cy="128828"/>
            </a:xfrm>
            <a:custGeom>
              <a:avLst/>
              <a:gdLst/>
              <a:ahLst/>
              <a:cxnLst/>
              <a:rect l="l" t="t" r="r" b="b"/>
              <a:pathLst>
                <a:path w="1529" h="1318" extrusionOk="0">
                  <a:moveTo>
                    <a:pt x="1160" y="1"/>
                  </a:moveTo>
                  <a:cubicBezTo>
                    <a:pt x="969" y="1"/>
                    <a:pt x="699" y="132"/>
                    <a:pt x="459" y="371"/>
                  </a:cubicBezTo>
                  <a:cubicBezTo>
                    <a:pt x="153" y="707"/>
                    <a:pt x="1" y="1104"/>
                    <a:pt x="153" y="1257"/>
                  </a:cubicBezTo>
                  <a:cubicBezTo>
                    <a:pt x="194" y="1298"/>
                    <a:pt x="253" y="1317"/>
                    <a:pt x="323" y="1317"/>
                  </a:cubicBezTo>
                  <a:cubicBezTo>
                    <a:pt x="515" y="1317"/>
                    <a:pt x="793" y="1175"/>
                    <a:pt x="1039" y="952"/>
                  </a:cubicBezTo>
                  <a:cubicBezTo>
                    <a:pt x="1345" y="616"/>
                    <a:pt x="1528" y="219"/>
                    <a:pt x="1345" y="66"/>
                  </a:cubicBezTo>
                  <a:cubicBezTo>
                    <a:pt x="1301" y="22"/>
                    <a:pt x="1237" y="1"/>
                    <a:pt x="116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1" name="Google Shape;601;p24"/>
            <p:cNvSpPr/>
            <p:nvPr/>
          </p:nvSpPr>
          <p:spPr>
            <a:xfrm>
              <a:off x="5121736" y="2086176"/>
              <a:ext cx="134501" cy="130196"/>
            </a:xfrm>
            <a:custGeom>
              <a:avLst/>
              <a:gdLst/>
              <a:ahLst/>
              <a:cxnLst/>
              <a:rect l="l" t="t" r="r" b="b"/>
              <a:pathLst>
                <a:path w="1376" h="1332" extrusionOk="0">
                  <a:moveTo>
                    <a:pt x="1019" y="0"/>
                  </a:moveTo>
                  <a:cubicBezTo>
                    <a:pt x="976" y="0"/>
                    <a:pt x="932" y="7"/>
                    <a:pt x="887" y="19"/>
                  </a:cubicBezTo>
                  <a:cubicBezTo>
                    <a:pt x="1009" y="599"/>
                    <a:pt x="612" y="1180"/>
                    <a:pt x="31" y="1241"/>
                  </a:cubicBezTo>
                  <a:cubicBezTo>
                    <a:pt x="1" y="1241"/>
                    <a:pt x="1" y="1271"/>
                    <a:pt x="31" y="1271"/>
                  </a:cubicBezTo>
                  <a:cubicBezTo>
                    <a:pt x="72" y="1312"/>
                    <a:pt x="131" y="1331"/>
                    <a:pt x="200" y="1331"/>
                  </a:cubicBezTo>
                  <a:cubicBezTo>
                    <a:pt x="390" y="1331"/>
                    <a:pt x="663" y="1189"/>
                    <a:pt x="887" y="966"/>
                  </a:cubicBezTo>
                  <a:cubicBezTo>
                    <a:pt x="1223" y="630"/>
                    <a:pt x="1376" y="233"/>
                    <a:pt x="1223" y="80"/>
                  </a:cubicBezTo>
                  <a:cubicBezTo>
                    <a:pt x="1165" y="22"/>
                    <a:pt x="1094" y="0"/>
                    <a:pt x="101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2" name="Google Shape;602;p24"/>
            <p:cNvSpPr/>
            <p:nvPr/>
          </p:nvSpPr>
          <p:spPr>
            <a:xfrm>
              <a:off x="5220362" y="2099860"/>
              <a:ext cx="77709" cy="167339"/>
            </a:xfrm>
            <a:custGeom>
              <a:avLst/>
              <a:gdLst/>
              <a:ahLst/>
              <a:cxnLst/>
              <a:rect l="l" t="t" r="r" b="b"/>
              <a:pathLst>
                <a:path w="795" h="1712" extrusionOk="0">
                  <a:moveTo>
                    <a:pt x="397" y="1"/>
                  </a:moveTo>
                  <a:cubicBezTo>
                    <a:pt x="183" y="1"/>
                    <a:pt x="0" y="398"/>
                    <a:pt x="0" y="856"/>
                  </a:cubicBezTo>
                  <a:cubicBezTo>
                    <a:pt x="0" y="1314"/>
                    <a:pt x="214" y="1712"/>
                    <a:pt x="397" y="1712"/>
                  </a:cubicBezTo>
                  <a:cubicBezTo>
                    <a:pt x="611" y="1712"/>
                    <a:pt x="794" y="1314"/>
                    <a:pt x="794" y="856"/>
                  </a:cubicBezTo>
                  <a:cubicBezTo>
                    <a:pt x="794" y="398"/>
                    <a:pt x="611" y="1"/>
                    <a:pt x="3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3" name="Google Shape;603;p24"/>
            <p:cNvSpPr/>
            <p:nvPr/>
          </p:nvSpPr>
          <p:spPr>
            <a:xfrm>
              <a:off x="5223295" y="2111883"/>
              <a:ext cx="77709" cy="155317"/>
            </a:xfrm>
            <a:custGeom>
              <a:avLst/>
              <a:gdLst/>
              <a:ahLst/>
              <a:cxnLst/>
              <a:rect l="l" t="t" r="r" b="b"/>
              <a:pathLst>
                <a:path w="795" h="1589" extrusionOk="0">
                  <a:moveTo>
                    <a:pt x="581" y="0"/>
                  </a:moveTo>
                  <a:lnTo>
                    <a:pt x="581" y="0"/>
                  </a:lnTo>
                  <a:cubicBezTo>
                    <a:pt x="612" y="458"/>
                    <a:pt x="398" y="855"/>
                    <a:pt x="1" y="1069"/>
                  </a:cubicBezTo>
                  <a:cubicBezTo>
                    <a:pt x="62" y="1375"/>
                    <a:pt x="214" y="1589"/>
                    <a:pt x="398" y="1589"/>
                  </a:cubicBezTo>
                  <a:cubicBezTo>
                    <a:pt x="581" y="1589"/>
                    <a:pt x="764" y="1191"/>
                    <a:pt x="764" y="733"/>
                  </a:cubicBezTo>
                  <a:cubicBezTo>
                    <a:pt x="795" y="489"/>
                    <a:pt x="734" y="214"/>
                    <a:pt x="58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4" name="Google Shape;604;p24"/>
            <p:cNvSpPr/>
            <p:nvPr/>
          </p:nvSpPr>
          <p:spPr>
            <a:xfrm>
              <a:off x="5262100" y="2088033"/>
              <a:ext cx="146426" cy="128339"/>
            </a:xfrm>
            <a:custGeom>
              <a:avLst/>
              <a:gdLst/>
              <a:ahLst/>
              <a:cxnLst/>
              <a:rect l="l" t="t" r="r" b="b"/>
              <a:pathLst>
                <a:path w="1498" h="1313" extrusionOk="0">
                  <a:moveTo>
                    <a:pt x="323" y="1"/>
                  </a:moveTo>
                  <a:cubicBezTo>
                    <a:pt x="253" y="1"/>
                    <a:pt x="194" y="20"/>
                    <a:pt x="153" y="61"/>
                  </a:cubicBezTo>
                  <a:cubicBezTo>
                    <a:pt x="1" y="214"/>
                    <a:pt x="153" y="611"/>
                    <a:pt x="489" y="947"/>
                  </a:cubicBezTo>
                  <a:cubicBezTo>
                    <a:pt x="713" y="1170"/>
                    <a:pt x="1002" y="1312"/>
                    <a:pt x="1201" y="1312"/>
                  </a:cubicBezTo>
                  <a:cubicBezTo>
                    <a:pt x="1274" y="1312"/>
                    <a:pt x="1334" y="1293"/>
                    <a:pt x="1375" y="1252"/>
                  </a:cubicBezTo>
                  <a:cubicBezTo>
                    <a:pt x="1498" y="1099"/>
                    <a:pt x="1375" y="672"/>
                    <a:pt x="1039" y="366"/>
                  </a:cubicBezTo>
                  <a:cubicBezTo>
                    <a:pt x="793" y="143"/>
                    <a:pt x="515" y="1"/>
                    <a:pt x="32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5" name="Google Shape;605;p24"/>
            <p:cNvSpPr/>
            <p:nvPr/>
          </p:nvSpPr>
          <p:spPr>
            <a:xfrm>
              <a:off x="5262100" y="2088131"/>
              <a:ext cx="137433" cy="113384"/>
            </a:xfrm>
            <a:custGeom>
              <a:avLst/>
              <a:gdLst/>
              <a:ahLst/>
              <a:cxnLst/>
              <a:rect l="l" t="t" r="r" b="b"/>
              <a:pathLst>
                <a:path w="1406" h="1160" extrusionOk="0">
                  <a:moveTo>
                    <a:pt x="320" y="0"/>
                  </a:moveTo>
                  <a:cubicBezTo>
                    <a:pt x="251" y="0"/>
                    <a:pt x="194" y="19"/>
                    <a:pt x="153" y="60"/>
                  </a:cubicBezTo>
                  <a:cubicBezTo>
                    <a:pt x="1" y="213"/>
                    <a:pt x="153" y="610"/>
                    <a:pt x="459" y="946"/>
                  </a:cubicBezTo>
                  <a:lnTo>
                    <a:pt x="489" y="946"/>
                  </a:lnTo>
                  <a:cubicBezTo>
                    <a:pt x="581" y="915"/>
                    <a:pt x="642" y="915"/>
                    <a:pt x="734" y="915"/>
                  </a:cubicBezTo>
                  <a:cubicBezTo>
                    <a:pt x="978" y="915"/>
                    <a:pt x="1223" y="1007"/>
                    <a:pt x="1406" y="1160"/>
                  </a:cubicBezTo>
                  <a:cubicBezTo>
                    <a:pt x="1406" y="854"/>
                    <a:pt x="1253" y="579"/>
                    <a:pt x="1039" y="396"/>
                  </a:cubicBezTo>
                  <a:cubicBezTo>
                    <a:pt x="792" y="148"/>
                    <a:pt x="512" y="0"/>
                    <a:pt x="3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6" name="Google Shape;606;p24"/>
            <p:cNvSpPr/>
            <p:nvPr/>
          </p:nvSpPr>
          <p:spPr>
            <a:xfrm>
              <a:off x="5286048" y="2040138"/>
              <a:ext cx="164314" cy="74775"/>
            </a:xfrm>
            <a:custGeom>
              <a:avLst/>
              <a:gdLst/>
              <a:ahLst/>
              <a:cxnLst/>
              <a:rect l="l" t="t" r="r" b="b"/>
              <a:pathLst>
                <a:path w="1681" h="765" extrusionOk="0">
                  <a:moveTo>
                    <a:pt x="825" y="1"/>
                  </a:moveTo>
                  <a:cubicBezTo>
                    <a:pt x="367" y="1"/>
                    <a:pt x="0" y="184"/>
                    <a:pt x="0" y="367"/>
                  </a:cubicBezTo>
                  <a:cubicBezTo>
                    <a:pt x="0" y="581"/>
                    <a:pt x="367" y="765"/>
                    <a:pt x="825" y="765"/>
                  </a:cubicBezTo>
                  <a:cubicBezTo>
                    <a:pt x="1314" y="765"/>
                    <a:pt x="1680" y="581"/>
                    <a:pt x="1680" y="367"/>
                  </a:cubicBezTo>
                  <a:cubicBezTo>
                    <a:pt x="1680" y="184"/>
                    <a:pt x="1314" y="1"/>
                    <a:pt x="82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7" name="Google Shape;607;p24"/>
            <p:cNvSpPr/>
            <p:nvPr/>
          </p:nvSpPr>
          <p:spPr>
            <a:xfrm>
              <a:off x="5286048" y="2040138"/>
              <a:ext cx="146328" cy="71843"/>
            </a:xfrm>
            <a:custGeom>
              <a:avLst/>
              <a:gdLst/>
              <a:ahLst/>
              <a:cxnLst/>
              <a:rect l="l" t="t" r="r" b="b"/>
              <a:pathLst>
                <a:path w="1497" h="735" extrusionOk="0">
                  <a:moveTo>
                    <a:pt x="489" y="1"/>
                  </a:moveTo>
                  <a:cubicBezTo>
                    <a:pt x="183" y="62"/>
                    <a:pt x="0" y="215"/>
                    <a:pt x="0" y="367"/>
                  </a:cubicBezTo>
                  <a:cubicBezTo>
                    <a:pt x="0" y="581"/>
                    <a:pt x="367" y="734"/>
                    <a:pt x="825" y="734"/>
                  </a:cubicBezTo>
                  <a:cubicBezTo>
                    <a:pt x="1069" y="734"/>
                    <a:pt x="1283" y="704"/>
                    <a:pt x="1497" y="581"/>
                  </a:cubicBezTo>
                  <a:lnTo>
                    <a:pt x="1497" y="581"/>
                  </a:lnTo>
                  <a:lnTo>
                    <a:pt x="1436" y="612"/>
                  </a:lnTo>
                  <a:cubicBezTo>
                    <a:pt x="1008" y="612"/>
                    <a:pt x="642" y="367"/>
                    <a:pt x="4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8" name="Google Shape;608;p24"/>
            <p:cNvSpPr/>
            <p:nvPr/>
          </p:nvSpPr>
          <p:spPr>
            <a:xfrm>
              <a:off x="5262100" y="1932814"/>
              <a:ext cx="149456" cy="131174"/>
            </a:xfrm>
            <a:custGeom>
              <a:avLst/>
              <a:gdLst/>
              <a:ahLst/>
              <a:cxnLst/>
              <a:rect l="l" t="t" r="r" b="b"/>
              <a:pathLst>
                <a:path w="1529" h="1342" extrusionOk="0">
                  <a:moveTo>
                    <a:pt x="1191" y="1"/>
                  </a:moveTo>
                  <a:cubicBezTo>
                    <a:pt x="989" y="1"/>
                    <a:pt x="714" y="149"/>
                    <a:pt x="489" y="396"/>
                  </a:cubicBezTo>
                  <a:cubicBezTo>
                    <a:pt x="153" y="732"/>
                    <a:pt x="1" y="1129"/>
                    <a:pt x="153" y="1282"/>
                  </a:cubicBezTo>
                  <a:cubicBezTo>
                    <a:pt x="194" y="1323"/>
                    <a:pt x="251" y="1342"/>
                    <a:pt x="320" y="1342"/>
                  </a:cubicBezTo>
                  <a:cubicBezTo>
                    <a:pt x="512" y="1342"/>
                    <a:pt x="792" y="1194"/>
                    <a:pt x="1039" y="946"/>
                  </a:cubicBezTo>
                  <a:cubicBezTo>
                    <a:pt x="1375" y="610"/>
                    <a:pt x="1528" y="244"/>
                    <a:pt x="1375" y="60"/>
                  </a:cubicBezTo>
                  <a:cubicBezTo>
                    <a:pt x="1327" y="20"/>
                    <a:pt x="1264" y="1"/>
                    <a:pt x="11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9" name="Google Shape;609;p24"/>
            <p:cNvSpPr/>
            <p:nvPr/>
          </p:nvSpPr>
          <p:spPr>
            <a:xfrm>
              <a:off x="5268062" y="1992438"/>
              <a:ext cx="119545" cy="69008"/>
            </a:xfrm>
            <a:custGeom>
              <a:avLst/>
              <a:gdLst/>
              <a:ahLst/>
              <a:cxnLst/>
              <a:rect l="l" t="t" r="r" b="b"/>
              <a:pathLst>
                <a:path w="1223" h="706" extrusionOk="0">
                  <a:moveTo>
                    <a:pt x="1223" y="0"/>
                  </a:moveTo>
                  <a:cubicBezTo>
                    <a:pt x="1101" y="214"/>
                    <a:pt x="856" y="306"/>
                    <a:pt x="612" y="306"/>
                  </a:cubicBezTo>
                  <a:cubicBezTo>
                    <a:pt x="459" y="306"/>
                    <a:pt x="276" y="245"/>
                    <a:pt x="154" y="153"/>
                  </a:cubicBezTo>
                  <a:cubicBezTo>
                    <a:pt x="31" y="367"/>
                    <a:pt x="1" y="581"/>
                    <a:pt x="92" y="672"/>
                  </a:cubicBezTo>
                  <a:cubicBezTo>
                    <a:pt x="122" y="694"/>
                    <a:pt x="169" y="706"/>
                    <a:pt x="228" y="706"/>
                  </a:cubicBezTo>
                  <a:cubicBezTo>
                    <a:pt x="415" y="706"/>
                    <a:pt x="723" y="591"/>
                    <a:pt x="978" y="336"/>
                  </a:cubicBezTo>
                  <a:cubicBezTo>
                    <a:pt x="1070" y="245"/>
                    <a:pt x="1162" y="122"/>
                    <a:pt x="122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0" name="Google Shape;610;p24"/>
            <p:cNvSpPr/>
            <p:nvPr/>
          </p:nvSpPr>
          <p:spPr>
            <a:xfrm>
              <a:off x="5211370" y="2037205"/>
              <a:ext cx="89634" cy="75459"/>
            </a:xfrm>
            <a:custGeom>
              <a:avLst/>
              <a:gdLst/>
              <a:ahLst/>
              <a:cxnLst/>
              <a:rect l="l" t="t" r="r" b="b"/>
              <a:pathLst>
                <a:path w="917" h="772" extrusionOk="0">
                  <a:moveTo>
                    <a:pt x="520" y="0"/>
                  </a:moveTo>
                  <a:cubicBezTo>
                    <a:pt x="184" y="0"/>
                    <a:pt x="0" y="428"/>
                    <a:pt x="245" y="672"/>
                  </a:cubicBezTo>
                  <a:cubicBezTo>
                    <a:pt x="322" y="740"/>
                    <a:pt x="418" y="771"/>
                    <a:pt x="513" y="771"/>
                  </a:cubicBezTo>
                  <a:cubicBezTo>
                    <a:pt x="717" y="771"/>
                    <a:pt x="917" y="627"/>
                    <a:pt x="917" y="397"/>
                  </a:cubicBezTo>
                  <a:cubicBezTo>
                    <a:pt x="917" y="184"/>
                    <a:pt x="734" y="0"/>
                    <a:pt x="520"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11" name="Google Shape;611;p24"/>
          <p:cNvGrpSpPr/>
          <p:nvPr/>
        </p:nvGrpSpPr>
        <p:grpSpPr>
          <a:xfrm>
            <a:off x="7430799" y="4792209"/>
            <a:ext cx="2037644" cy="1029515"/>
            <a:chOff x="1866724" y="1193292"/>
            <a:chExt cx="6154785" cy="3109690"/>
          </a:xfrm>
        </p:grpSpPr>
        <p:sp>
          <p:nvSpPr>
            <p:cNvPr id="612" name="Google Shape;612;p24"/>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3" name="Google Shape;613;p24"/>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14" name="Google Shape;614;p24"/>
          <p:cNvGrpSpPr/>
          <p:nvPr/>
        </p:nvGrpSpPr>
        <p:grpSpPr>
          <a:xfrm flipH="1">
            <a:off x="8881563" y="5112065"/>
            <a:ext cx="1664253" cy="840860"/>
            <a:chOff x="1866724" y="1193292"/>
            <a:chExt cx="6154785" cy="3109690"/>
          </a:xfrm>
        </p:grpSpPr>
        <p:sp>
          <p:nvSpPr>
            <p:cNvPr id="615" name="Google Shape;615;p24"/>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6" name="Google Shape;616;p24"/>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17" name="Google Shape;617;p24"/>
          <p:cNvSpPr/>
          <p:nvPr/>
        </p:nvSpPr>
        <p:spPr>
          <a:xfrm flipH="1">
            <a:off x="242088" y="2541663"/>
            <a:ext cx="2662981" cy="734904"/>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8" name="Google Shape;618;p24"/>
          <p:cNvSpPr/>
          <p:nvPr/>
        </p:nvSpPr>
        <p:spPr>
          <a:xfrm flipH="1">
            <a:off x="9329755" y="351879"/>
            <a:ext cx="2662981" cy="734904"/>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7819562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619"/>
        <p:cNvGrpSpPr/>
        <p:nvPr/>
      </p:nvGrpSpPr>
      <p:grpSpPr>
        <a:xfrm>
          <a:off x="0" y="0"/>
          <a:ext cx="0" cy="0"/>
          <a:chOff x="0" y="0"/>
          <a:chExt cx="0" cy="0"/>
        </a:xfrm>
      </p:grpSpPr>
      <p:sp>
        <p:nvSpPr>
          <p:cNvPr id="620" name="Google Shape;620;p25"/>
          <p:cNvSpPr txBox="1">
            <a:spLocks noGrp="1"/>
          </p:cNvSpPr>
          <p:nvPr>
            <p:ph type="title"/>
          </p:nvPr>
        </p:nvSpPr>
        <p:spPr>
          <a:xfrm>
            <a:off x="3045267" y="1325200"/>
            <a:ext cx="6101200" cy="7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21" name="Google Shape;621;p25"/>
          <p:cNvSpPr txBox="1">
            <a:spLocks noGrp="1"/>
          </p:cNvSpPr>
          <p:nvPr>
            <p:ph type="subTitle" idx="1"/>
          </p:nvPr>
        </p:nvSpPr>
        <p:spPr>
          <a:xfrm>
            <a:off x="3045567" y="2093200"/>
            <a:ext cx="6100800" cy="1610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622" name="Google Shape;622;p25"/>
          <p:cNvGrpSpPr/>
          <p:nvPr/>
        </p:nvGrpSpPr>
        <p:grpSpPr>
          <a:xfrm>
            <a:off x="-184466" y="3531522"/>
            <a:ext cx="7748415" cy="2195639"/>
            <a:chOff x="664583" y="2178018"/>
            <a:chExt cx="7577664" cy="2147253"/>
          </a:xfrm>
        </p:grpSpPr>
        <p:sp>
          <p:nvSpPr>
            <p:cNvPr id="623" name="Google Shape;623;p25"/>
            <p:cNvSpPr/>
            <p:nvPr/>
          </p:nvSpPr>
          <p:spPr>
            <a:xfrm>
              <a:off x="5273338" y="2815889"/>
              <a:ext cx="2968910" cy="150277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4" name="Google Shape;624;p25"/>
            <p:cNvSpPr/>
            <p:nvPr/>
          </p:nvSpPr>
          <p:spPr>
            <a:xfrm>
              <a:off x="664583" y="2178018"/>
              <a:ext cx="4227389" cy="214725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5" name="Google Shape;625;p25"/>
            <p:cNvSpPr/>
            <p:nvPr/>
          </p:nvSpPr>
          <p:spPr>
            <a:xfrm>
              <a:off x="4432316" y="3407105"/>
              <a:ext cx="1802963" cy="911578"/>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26" name="Google Shape;626;p25"/>
          <p:cNvGrpSpPr/>
          <p:nvPr/>
        </p:nvGrpSpPr>
        <p:grpSpPr>
          <a:xfrm>
            <a:off x="-331600" y="5576298"/>
            <a:ext cx="12854800" cy="1281716"/>
            <a:chOff x="-248700" y="4182223"/>
            <a:chExt cx="9641100" cy="961287"/>
          </a:xfrm>
        </p:grpSpPr>
        <p:grpSp>
          <p:nvGrpSpPr>
            <p:cNvPr id="627" name="Google Shape;627;p25"/>
            <p:cNvGrpSpPr/>
            <p:nvPr/>
          </p:nvGrpSpPr>
          <p:grpSpPr>
            <a:xfrm>
              <a:off x="-248629" y="4462202"/>
              <a:ext cx="9640980" cy="681308"/>
              <a:chOff x="131200" y="4480088"/>
              <a:chExt cx="8881603" cy="627644"/>
            </a:xfrm>
          </p:grpSpPr>
          <p:sp>
            <p:nvSpPr>
              <p:cNvPr id="628" name="Google Shape;628;p25"/>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9" name="Google Shape;629;p25"/>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0" name="Google Shape;630;p25"/>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31" name="Google Shape;631;p25"/>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32" name="Google Shape;632;p25"/>
          <p:cNvSpPr/>
          <p:nvPr/>
        </p:nvSpPr>
        <p:spPr>
          <a:xfrm>
            <a:off x="180001" y="2093201"/>
            <a:ext cx="1996345" cy="55093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3" name="Google Shape;633;p25"/>
          <p:cNvSpPr/>
          <p:nvPr/>
        </p:nvSpPr>
        <p:spPr>
          <a:xfrm>
            <a:off x="8538267" y="-174166"/>
            <a:ext cx="3237667" cy="89350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5823479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634"/>
        <p:cNvGrpSpPr/>
        <p:nvPr/>
      </p:nvGrpSpPr>
      <p:grpSpPr>
        <a:xfrm>
          <a:off x="0" y="0"/>
          <a:ext cx="0" cy="0"/>
          <a:chOff x="0" y="0"/>
          <a:chExt cx="0" cy="0"/>
        </a:xfrm>
      </p:grpSpPr>
      <p:sp>
        <p:nvSpPr>
          <p:cNvPr id="635" name="Google Shape;635;p26"/>
          <p:cNvSpPr txBox="1">
            <a:spLocks noGrp="1"/>
          </p:cNvSpPr>
          <p:nvPr>
            <p:ph type="title"/>
          </p:nvPr>
        </p:nvSpPr>
        <p:spPr>
          <a:xfrm>
            <a:off x="3220400" y="3396400"/>
            <a:ext cx="575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200"/>
              <a:buNone/>
              <a:defRPr sz="2933"/>
            </a:lvl1pPr>
            <a:lvl2pPr lvl="1" rtl="0">
              <a:spcBef>
                <a:spcPts val="0"/>
              </a:spcBef>
              <a:spcAft>
                <a:spcPts val="0"/>
              </a:spcAft>
              <a:buSzPts val="2200"/>
              <a:buNone/>
              <a:defRPr sz="2933"/>
            </a:lvl2pPr>
            <a:lvl3pPr lvl="2" rtl="0">
              <a:spcBef>
                <a:spcPts val="0"/>
              </a:spcBef>
              <a:spcAft>
                <a:spcPts val="0"/>
              </a:spcAft>
              <a:buSzPts val="2200"/>
              <a:buNone/>
              <a:defRPr sz="2933"/>
            </a:lvl3pPr>
            <a:lvl4pPr lvl="3" rtl="0">
              <a:spcBef>
                <a:spcPts val="0"/>
              </a:spcBef>
              <a:spcAft>
                <a:spcPts val="0"/>
              </a:spcAft>
              <a:buSzPts val="2200"/>
              <a:buNone/>
              <a:defRPr sz="2933"/>
            </a:lvl4pPr>
            <a:lvl5pPr lvl="4" rtl="0">
              <a:spcBef>
                <a:spcPts val="0"/>
              </a:spcBef>
              <a:spcAft>
                <a:spcPts val="0"/>
              </a:spcAft>
              <a:buSzPts val="2200"/>
              <a:buNone/>
              <a:defRPr sz="2933"/>
            </a:lvl5pPr>
            <a:lvl6pPr lvl="5" rtl="0">
              <a:spcBef>
                <a:spcPts val="0"/>
              </a:spcBef>
              <a:spcAft>
                <a:spcPts val="0"/>
              </a:spcAft>
              <a:buSzPts val="2200"/>
              <a:buNone/>
              <a:defRPr sz="2933"/>
            </a:lvl6pPr>
            <a:lvl7pPr lvl="6" rtl="0">
              <a:spcBef>
                <a:spcPts val="0"/>
              </a:spcBef>
              <a:spcAft>
                <a:spcPts val="0"/>
              </a:spcAft>
              <a:buSzPts val="2200"/>
              <a:buNone/>
              <a:defRPr sz="2933"/>
            </a:lvl7pPr>
            <a:lvl8pPr lvl="7" rtl="0">
              <a:spcBef>
                <a:spcPts val="0"/>
              </a:spcBef>
              <a:spcAft>
                <a:spcPts val="0"/>
              </a:spcAft>
              <a:buSzPts val="2200"/>
              <a:buNone/>
              <a:defRPr sz="2933"/>
            </a:lvl8pPr>
            <a:lvl9pPr lvl="8" rtl="0">
              <a:spcBef>
                <a:spcPts val="0"/>
              </a:spcBef>
              <a:spcAft>
                <a:spcPts val="0"/>
              </a:spcAft>
              <a:buSzPts val="2200"/>
              <a:buNone/>
              <a:defRPr sz="2933"/>
            </a:lvl9pPr>
          </a:lstStyle>
          <a:p>
            <a:endParaRPr/>
          </a:p>
        </p:txBody>
      </p:sp>
      <p:sp>
        <p:nvSpPr>
          <p:cNvPr id="636" name="Google Shape;636;p26"/>
          <p:cNvSpPr txBox="1">
            <a:spLocks noGrp="1"/>
          </p:cNvSpPr>
          <p:nvPr>
            <p:ph type="subTitle" idx="1"/>
          </p:nvPr>
        </p:nvSpPr>
        <p:spPr>
          <a:xfrm>
            <a:off x="3220400" y="1885200"/>
            <a:ext cx="5751200" cy="151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667"/>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637" name="Google Shape;637;p26"/>
          <p:cNvSpPr/>
          <p:nvPr/>
        </p:nvSpPr>
        <p:spPr>
          <a:xfrm>
            <a:off x="244827" y="656534"/>
            <a:ext cx="3237667" cy="89350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8" name="Google Shape;638;p26"/>
          <p:cNvSpPr/>
          <p:nvPr/>
        </p:nvSpPr>
        <p:spPr>
          <a:xfrm>
            <a:off x="-250300" y="2833934"/>
            <a:ext cx="1750607" cy="483116"/>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9" name="Google Shape;639;p26"/>
          <p:cNvSpPr/>
          <p:nvPr/>
        </p:nvSpPr>
        <p:spPr>
          <a:xfrm>
            <a:off x="8725563" y="1209300"/>
            <a:ext cx="2308132" cy="636976"/>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0" name="Google Shape;640;p26"/>
          <p:cNvSpPr/>
          <p:nvPr/>
        </p:nvSpPr>
        <p:spPr>
          <a:xfrm>
            <a:off x="11182573" y="3457834"/>
            <a:ext cx="1750607" cy="483116"/>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641" name="Google Shape;641;p26"/>
          <p:cNvGrpSpPr/>
          <p:nvPr/>
        </p:nvGrpSpPr>
        <p:grpSpPr>
          <a:xfrm>
            <a:off x="2575704" y="4480971"/>
            <a:ext cx="2882688" cy="1137045"/>
            <a:chOff x="4432311" y="2548350"/>
            <a:chExt cx="4488305" cy="1770363"/>
          </a:xfrm>
        </p:grpSpPr>
        <p:sp>
          <p:nvSpPr>
            <p:cNvPr id="642" name="Google Shape;642;p26"/>
            <p:cNvSpPr/>
            <p:nvPr/>
          </p:nvSpPr>
          <p:spPr>
            <a:xfrm>
              <a:off x="5423050" y="2548350"/>
              <a:ext cx="3497566" cy="177036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3" name="Google Shape;643;p26"/>
            <p:cNvSpPr/>
            <p:nvPr/>
          </p:nvSpPr>
          <p:spPr>
            <a:xfrm>
              <a:off x="4432311" y="3244811"/>
              <a:ext cx="2124006" cy="1073897"/>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44" name="Google Shape;644;p26"/>
          <p:cNvGrpSpPr/>
          <p:nvPr/>
        </p:nvGrpSpPr>
        <p:grpSpPr>
          <a:xfrm>
            <a:off x="-331600" y="5576298"/>
            <a:ext cx="12854800" cy="1281716"/>
            <a:chOff x="-248700" y="4182223"/>
            <a:chExt cx="9641100" cy="961287"/>
          </a:xfrm>
        </p:grpSpPr>
        <p:grpSp>
          <p:nvGrpSpPr>
            <p:cNvPr id="645" name="Google Shape;645;p26"/>
            <p:cNvGrpSpPr/>
            <p:nvPr/>
          </p:nvGrpSpPr>
          <p:grpSpPr>
            <a:xfrm>
              <a:off x="-248629" y="4462202"/>
              <a:ext cx="9640980" cy="681308"/>
              <a:chOff x="131200" y="4480088"/>
              <a:chExt cx="8881603" cy="627644"/>
            </a:xfrm>
          </p:grpSpPr>
          <p:sp>
            <p:nvSpPr>
              <p:cNvPr id="646" name="Google Shape;646;p26"/>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7" name="Google Shape;647;p26"/>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8" name="Google Shape;648;p26"/>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49" name="Google Shape;649;p26"/>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31805244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650"/>
        <p:cNvGrpSpPr/>
        <p:nvPr/>
      </p:nvGrpSpPr>
      <p:grpSpPr>
        <a:xfrm>
          <a:off x="0" y="0"/>
          <a:ext cx="0" cy="0"/>
          <a:chOff x="0" y="0"/>
          <a:chExt cx="0" cy="0"/>
        </a:xfrm>
      </p:grpSpPr>
      <p:sp>
        <p:nvSpPr>
          <p:cNvPr id="651" name="Google Shape;651;p27"/>
          <p:cNvSpPr txBox="1">
            <a:spLocks noGrp="1"/>
          </p:cNvSpPr>
          <p:nvPr>
            <p:ph type="title"/>
          </p:nvPr>
        </p:nvSpPr>
        <p:spPr>
          <a:xfrm>
            <a:off x="5582167" y="922533"/>
            <a:ext cx="56588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8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652" name="Google Shape;652;p27"/>
          <p:cNvSpPr txBox="1">
            <a:spLocks noGrp="1"/>
          </p:cNvSpPr>
          <p:nvPr>
            <p:ph type="title" idx="2" hasCustomPrompt="1"/>
          </p:nvPr>
        </p:nvSpPr>
        <p:spPr>
          <a:xfrm>
            <a:off x="2872967" y="922533"/>
            <a:ext cx="2709200" cy="172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3333"/>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653" name="Google Shape;653;p27"/>
          <p:cNvSpPr txBox="1">
            <a:spLocks noGrp="1"/>
          </p:cNvSpPr>
          <p:nvPr>
            <p:ph type="subTitle" idx="1"/>
          </p:nvPr>
        </p:nvSpPr>
        <p:spPr>
          <a:xfrm>
            <a:off x="5582247" y="2044933"/>
            <a:ext cx="5658800" cy="6012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654" name="Google Shape;654;p27"/>
          <p:cNvGrpSpPr/>
          <p:nvPr/>
        </p:nvGrpSpPr>
        <p:grpSpPr>
          <a:xfrm>
            <a:off x="9682002" y="4669880"/>
            <a:ext cx="3577477" cy="1411097"/>
            <a:chOff x="4432311" y="2548350"/>
            <a:chExt cx="4488305" cy="1770363"/>
          </a:xfrm>
        </p:grpSpPr>
        <p:sp>
          <p:nvSpPr>
            <p:cNvPr id="655" name="Google Shape;655;p27"/>
            <p:cNvSpPr/>
            <p:nvPr/>
          </p:nvSpPr>
          <p:spPr>
            <a:xfrm>
              <a:off x="5423050" y="2548350"/>
              <a:ext cx="3497566" cy="177036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56" name="Google Shape;656;p27"/>
            <p:cNvSpPr/>
            <p:nvPr/>
          </p:nvSpPr>
          <p:spPr>
            <a:xfrm>
              <a:off x="4432311" y="3244811"/>
              <a:ext cx="2124006" cy="1073897"/>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57" name="Google Shape;657;p27"/>
          <p:cNvSpPr/>
          <p:nvPr/>
        </p:nvSpPr>
        <p:spPr>
          <a:xfrm flipH="1">
            <a:off x="8450545" y="79501"/>
            <a:ext cx="3237667" cy="89350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58" name="Google Shape;658;p27"/>
          <p:cNvSpPr/>
          <p:nvPr/>
        </p:nvSpPr>
        <p:spPr>
          <a:xfrm flipH="1">
            <a:off x="-351999" y="1050967"/>
            <a:ext cx="1996345" cy="55093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659" name="Google Shape;659;p27"/>
          <p:cNvGrpSpPr/>
          <p:nvPr/>
        </p:nvGrpSpPr>
        <p:grpSpPr>
          <a:xfrm>
            <a:off x="-331600" y="5576298"/>
            <a:ext cx="12854800" cy="1281716"/>
            <a:chOff x="-248700" y="4182223"/>
            <a:chExt cx="9641100" cy="961287"/>
          </a:xfrm>
        </p:grpSpPr>
        <p:grpSp>
          <p:nvGrpSpPr>
            <p:cNvPr id="660" name="Google Shape;660;p27"/>
            <p:cNvGrpSpPr/>
            <p:nvPr/>
          </p:nvGrpSpPr>
          <p:grpSpPr>
            <a:xfrm>
              <a:off x="-248629" y="4462202"/>
              <a:ext cx="9640980" cy="681308"/>
              <a:chOff x="131200" y="4480088"/>
              <a:chExt cx="8881603" cy="627644"/>
            </a:xfrm>
          </p:grpSpPr>
          <p:sp>
            <p:nvSpPr>
              <p:cNvPr id="661" name="Google Shape;661;p27"/>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2" name="Google Shape;662;p27"/>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3" name="Google Shape;663;p27"/>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64" name="Google Shape;664;p27"/>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3599681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665"/>
        <p:cNvGrpSpPr/>
        <p:nvPr/>
      </p:nvGrpSpPr>
      <p:grpSpPr>
        <a:xfrm>
          <a:off x="0" y="0"/>
          <a:ext cx="0" cy="0"/>
          <a:chOff x="0" y="0"/>
          <a:chExt cx="0" cy="0"/>
        </a:xfrm>
      </p:grpSpPr>
      <p:sp>
        <p:nvSpPr>
          <p:cNvPr id="666" name="Google Shape;666;p28"/>
          <p:cNvSpPr txBox="1">
            <a:spLocks noGrp="1"/>
          </p:cNvSpPr>
          <p:nvPr>
            <p:ph type="title"/>
          </p:nvPr>
        </p:nvSpPr>
        <p:spPr>
          <a:xfrm flipH="1">
            <a:off x="951047" y="1448033"/>
            <a:ext cx="56588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80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667" name="Google Shape;667;p28"/>
          <p:cNvSpPr txBox="1">
            <a:spLocks noGrp="1"/>
          </p:cNvSpPr>
          <p:nvPr>
            <p:ph type="title" idx="2" hasCustomPrompt="1"/>
          </p:nvPr>
        </p:nvSpPr>
        <p:spPr>
          <a:xfrm flipH="1">
            <a:off x="6609847" y="1448033"/>
            <a:ext cx="2709200" cy="172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3333"/>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668" name="Google Shape;668;p28"/>
          <p:cNvSpPr txBox="1">
            <a:spLocks noGrp="1"/>
          </p:cNvSpPr>
          <p:nvPr>
            <p:ph type="subTitle" idx="1"/>
          </p:nvPr>
        </p:nvSpPr>
        <p:spPr>
          <a:xfrm flipH="1">
            <a:off x="950967" y="2570433"/>
            <a:ext cx="5658800" cy="601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600"/>
              <a:buNone/>
              <a:defRPr/>
            </a:lvl1pPr>
            <a:lvl2pPr lvl="1" algn="r" rtl="0">
              <a:spcBef>
                <a:spcPts val="0"/>
              </a:spcBef>
              <a:spcAft>
                <a:spcPts val="0"/>
              </a:spcAft>
              <a:buSzPts val="1600"/>
              <a:buNone/>
              <a:defRPr/>
            </a:lvl2pPr>
            <a:lvl3pPr lvl="2" algn="r" rtl="0">
              <a:spcBef>
                <a:spcPts val="0"/>
              </a:spcBef>
              <a:spcAft>
                <a:spcPts val="0"/>
              </a:spcAft>
              <a:buSzPts val="1600"/>
              <a:buNone/>
              <a:defRPr/>
            </a:lvl3pPr>
            <a:lvl4pPr lvl="3" algn="r" rtl="0">
              <a:spcBef>
                <a:spcPts val="0"/>
              </a:spcBef>
              <a:spcAft>
                <a:spcPts val="0"/>
              </a:spcAft>
              <a:buSzPts val="1600"/>
              <a:buNone/>
              <a:defRPr/>
            </a:lvl4pPr>
            <a:lvl5pPr lvl="4" algn="r" rtl="0">
              <a:spcBef>
                <a:spcPts val="0"/>
              </a:spcBef>
              <a:spcAft>
                <a:spcPts val="0"/>
              </a:spcAft>
              <a:buSzPts val="1600"/>
              <a:buNone/>
              <a:defRPr/>
            </a:lvl5pPr>
            <a:lvl6pPr lvl="5" algn="r" rtl="0">
              <a:spcBef>
                <a:spcPts val="0"/>
              </a:spcBef>
              <a:spcAft>
                <a:spcPts val="0"/>
              </a:spcAft>
              <a:buSzPts val="1600"/>
              <a:buNone/>
              <a:defRPr/>
            </a:lvl6pPr>
            <a:lvl7pPr lvl="6" algn="r" rtl="0">
              <a:spcBef>
                <a:spcPts val="0"/>
              </a:spcBef>
              <a:spcAft>
                <a:spcPts val="0"/>
              </a:spcAft>
              <a:buSzPts val="1600"/>
              <a:buNone/>
              <a:defRPr/>
            </a:lvl7pPr>
            <a:lvl8pPr lvl="7" algn="r" rtl="0">
              <a:spcBef>
                <a:spcPts val="0"/>
              </a:spcBef>
              <a:spcAft>
                <a:spcPts val="0"/>
              </a:spcAft>
              <a:buSzPts val="1600"/>
              <a:buNone/>
              <a:defRPr/>
            </a:lvl8pPr>
            <a:lvl9pPr lvl="8" algn="r" rtl="0">
              <a:spcBef>
                <a:spcPts val="0"/>
              </a:spcBef>
              <a:spcAft>
                <a:spcPts val="0"/>
              </a:spcAft>
              <a:buSzPts val="1600"/>
              <a:buNone/>
              <a:defRPr/>
            </a:lvl9pPr>
          </a:lstStyle>
          <a:p>
            <a:endParaRPr/>
          </a:p>
        </p:txBody>
      </p:sp>
      <p:grpSp>
        <p:nvGrpSpPr>
          <p:cNvPr id="669" name="Google Shape;669;p28"/>
          <p:cNvGrpSpPr/>
          <p:nvPr/>
        </p:nvGrpSpPr>
        <p:grpSpPr>
          <a:xfrm>
            <a:off x="4563701" y="3691289"/>
            <a:ext cx="7748415" cy="2195639"/>
            <a:chOff x="664583" y="2178018"/>
            <a:chExt cx="7577664" cy="2147253"/>
          </a:xfrm>
        </p:grpSpPr>
        <p:sp>
          <p:nvSpPr>
            <p:cNvPr id="670" name="Google Shape;670;p28"/>
            <p:cNvSpPr/>
            <p:nvPr/>
          </p:nvSpPr>
          <p:spPr>
            <a:xfrm>
              <a:off x="5273338" y="2815889"/>
              <a:ext cx="2968910" cy="150277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1" name="Google Shape;671;p28"/>
            <p:cNvSpPr/>
            <p:nvPr/>
          </p:nvSpPr>
          <p:spPr>
            <a:xfrm>
              <a:off x="664583" y="2178018"/>
              <a:ext cx="4227389" cy="214725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2" name="Google Shape;672;p28"/>
            <p:cNvSpPr/>
            <p:nvPr/>
          </p:nvSpPr>
          <p:spPr>
            <a:xfrm>
              <a:off x="4432316" y="3407105"/>
              <a:ext cx="1802963" cy="911578"/>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73" name="Google Shape;673;p28"/>
          <p:cNvGrpSpPr/>
          <p:nvPr/>
        </p:nvGrpSpPr>
        <p:grpSpPr>
          <a:xfrm>
            <a:off x="-331600" y="5576298"/>
            <a:ext cx="12854800" cy="1281716"/>
            <a:chOff x="-248700" y="4182223"/>
            <a:chExt cx="9641100" cy="961287"/>
          </a:xfrm>
        </p:grpSpPr>
        <p:grpSp>
          <p:nvGrpSpPr>
            <p:cNvPr id="674" name="Google Shape;674;p28"/>
            <p:cNvGrpSpPr/>
            <p:nvPr/>
          </p:nvGrpSpPr>
          <p:grpSpPr>
            <a:xfrm>
              <a:off x="-248629" y="4462202"/>
              <a:ext cx="9640980" cy="681308"/>
              <a:chOff x="131200" y="4480088"/>
              <a:chExt cx="8881603" cy="627644"/>
            </a:xfrm>
          </p:grpSpPr>
          <p:sp>
            <p:nvSpPr>
              <p:cNvPr id="675" name="Google Shape;675;p28"/>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6" name="Google Shape;676;p28"/>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7" name="Google Shape;677;p28"/>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78" name="Google Shape;678;p28"/>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79" name="Google Shape;679;p28"/>
          <p:cNvGrpSpPr/>
          <p:nvPr/>
        </p:nvGrpSpPr>
        <p:grpSpPr>
          <a:xfrm>
            <a:off x="7481872" y="4867204"/>
            <a:ext cx="1768475" cy="893517"/>
            <a:chOff x="1866724" y="1193292"/>
            <a:chExt cx="6154785" cy="3109690"/>
          </a:xfrm>
        </p:grpSpPr>
        <p:sp>
          <p:nvSpPr>
            <p:cNvPr id="680" name="Google Shape;680;p28"/>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1" name="Google Shape;681;p28"/>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82" name="Google Shape;682;p28"/>
          <p:cNvGrpSpPr/>
          <p:nvPr/>
        </p:nvGrpSpPr>
        <p:grpSpPr>
          <a:xfrm>
            <a:off x="1535767" y="4238631"/>
            <a:ext cx="2312947" cy="1464231"/>
            <a:chOff x="1267583" y="1668729"/>
            <a:chExt cx="5948938" cy="3766026"/>
          </a:xfrm>
        </p:grpSpPr>
        <p:sp>
          <p:nvSpPr>
            <p:cNvPr id="683" name="Google Shape;683;p28"/>
            <p:cNvSpPr/>
            <p:nvPr/>
          </p:nvSpPr>
          <p:spPr>
            <a:xfrm>
              <a:off x="1273066" y="2429246"/>
              <a:ext cx="5943455" cy="3005509"/>
            </a:xfrm>
            <a:custGeom>
              <a:avLst/>
              <a:gdLst/>
              <a:ahLst/>
              <a:cxnLst/>
              <a:rect l="l" t="t" r="r" b="b"/>
              <a:pathLst>
                <a:path w="33604" h="16993" extrusionOk="0">
                  <a:moveTo>
                    <a:pt x="15130" y="0"/>
                  </a:moveTo>
                  <a:cubicBezTo>
                    <a:pt x="15086" y="0"/>
                    <a:pt x="15043" y="3"/>
                    <a:pt x="14999" y="8"/>
                  </a:cubicBezTo>
                  <a:cubicBezTo>
                    <a:pt x="14450" y="38"/>
                    <a:pt x="13900" y="69"/>
                    <a:pt x="13350" y="160"/>
                  </a:cubicBezTo>
                  <a:cubicBezTo>
                    <a:pt x="13165" y="204"/>
                    <a:pt x="12968" y="213"/>
                    <a:pt x="12767" y="213"/>
                  </a:cubicBezTo>
                  <a:cubicBezTo>
                    <a:pt x="12634" y="213"/>
                    <a:pt x="12499" y="209"/>
                    <a:pt x="12364" y="209"/>
                  </a:cubicBezTo>
                  <a:cubicBezTo>
                    <a:pt x="12129" y="209"/>
                    <a:pt x="11894" y="220"/>
                    <a:pt x="11670" y="283"/>
                  </a:cubicBezTo>
                  <a:cubicBezTo>
                    <a:pt x="11120" y="435"/>
                    <a:pt x="10753" y="1016"/>
                    <a:pt x="10234" y="1230"/>
                  </a:cubicBezTo>
                  <a:cubicBezTo>
                    <a:pt x="9715" y="1382"/>
                    <a:pt x="9195" y="1566"/>
                    <a:pt x="8707" y="1780"/>
                  </a:cubicBezTo>
                  <a:cubicBezTo>
                    <a:pt x="8218" y="2024"/>
                    <a:pt x="7576" y="2085"/>
                    <a:pt x="7118" y="2390"/>
                  </a:cubicBezTo>
                  <a:cubicBezTo>
                    <a:pt x="6660" y="2696"/>
                    <a:pt x="6629" y="3582"/>
                    <a:pt x="6232" y="3948"/>
                  </a:cubicBezTo>
                  <a:cubicBezTo>
                    <a:pt x="5804" y="4284"/>
                    <a:pt x="5255" y="4529"/>
                    <a:pt x="4888" y="4895"/>
                  </a:cubicBezTo>
                  <a:cubicBezTo>
                    <a:pt x="4491" y="5293"/>
                    <a:pt x="3849" y="5445"/>
                    <a:pt x="3483" y="5873"/>
                  </a:cubicBezTo>
                  <a:cubicBezTo>
                    <a:pt x="3147" y="6301"/>
                    <a:pt x="3147" y="7003"/>
                    <a:pt x="2872" y="7462"/>
                  </a:cubicBezTo>
                  <a:cubicBezTo>
                    <a:pt x="2566" y="7889"/>
                    <a:pt x="1925" y="8164"/>
                    <a:pt x="1680" y="8653"/>
                  </a:cubicBezTo>
                  <a:cubicBezTo>
                    <a:pt x="1405" y="9142"/>
                    <a:pt x="1100" y="9630"/>
                    <a:pt x="917" y="10119"/>
                  </a:cubicBezTo>
                  <a:cubicBezTo>
                    <a:pt x="703" y="10639"/>
                    <a:pt x="489" y="11188"/>
                    <a:pt x="336" y="11708"/>
                  </a:cubicBezTo>
                  <a:cubicBezTo>
                    <a:pt x="183" y="12227"/>
                    <a:pt x="214" y="12807"/>
                    <a:pt x="122" y="13357"/>
                  </a:cubicBezTo>
                  <a:cubicBezTo>
                    <a:pt x="0" y="13907"/>
                    <a:pt x="489" y="14488"/>
                    <a:pt x="428" y="15038"/>
                  </a:cubicBezTo>
                  <a:cubicBezTo>
                    <a:pt x="367" y="15587"/>
                    <a:pt x="61" y="15801"/>
                    <a:pt x="61" y="16351"/>
                  </a:cubicBezTo>
                  <a:cubicBezTo>
                    <a:pt x="825" y="16626"/>
                    <a:pt x="733" y="16993"/>
                    <a:pt x="1528" y="16993"/>
                  </a:cubicBezTo>
                  <a:cubicBezTo>
                    <a:pt x="2322" y="16993"/>
                    <a:pt x="2322" y="16473"/>
                    <a:pt x="3116" y="16473"/>
                  </a:cubicBezTo>
                  <a:cubicBezTo>
                    <a:pt x="3941" y="16473"/>
                    <a:pt x="3910" y="16290"/>
                    <a:pt x="4705" y="16290"/>
                  </a:cubicBezTo>
                  <a:cubicBezTo>
                    <a:pt x="5499" y="16290"/>
                    <a:pt x="5499" y="16382"/>
                    <a:pt x="6293" y="16382"/>
                  </a:cubicBezTo>
                  <a:cubicBezTo>
                    <a:pt x="7087" y="16382"/>
                    <a:pt x="7118" y="16870"/>
                    <a:pt x="7912" y="16870"/>
                  </a:cubicBezTo>
                  <a:cubicBezTo>
                    <a:pt x="8707" y="16870"/>
                    <a:pt x="8676" y="16565"/>
                    <a:pt x="9470" y="16565"/>
                  </a:cubicBezTo>
                  <a:cubicBezTo>
                    <a:pt x="10264" y="16565"/>
                    <a:pt x="10264" y="16870"/>
                    <a:pt x="11089" y="16870"/>
                  </a:cubicBezTo>
                  <a:cubicBezTo>
                    <a:pt x="11884" y="16870"/>
                    <a:pt x="11884" y="16962"/>
                    <a:pt x="12678" y="16962"/>
                  </a:cubicBezTo>
                  <a:cubicBezTo>
                    <a:pt x="13472" y="16962"/>
                    <a:pt x="13472" y="16473"/>
                    <a:pt x="14266" y="16473"/>
                  </a:cubicBezTo>
                  <a:cubicBezTo>
                    <a:pt x="15061" y="16473"/>
                    <a:pt x="15061" y="16932"/>
                    <a:pt x="15855" y="16932"/>
                  </a:cubicBezTo>
                  <a:cubicBezTo>
                    <a:pt x="16649" y="16932"/>
                    <a:pt x="16649" y="16870"/>
                    <a:pt x="17443" y="16870"/>
                  </a:cubicBezTo>
                  <a:cubicBezTo>
                    <a:pt x="18238" y="16870"/>
                    <a:pt x="18238" y="16840"/>
                    <a:pt x="19032" y="16840"/>
                  </a:cubicBezTo>
                  <a:cubicBezTo>
                    <a:pt x="19826" y="16840"/>
                    <a:pt x="19826" y="16626"/>
                    <a:pt x="20620" y="16626"/>
                  </a:cubicBezTo>
                  <a:cubicBezTo>
                    <a:pt x="21415" y="16626"/>
                    <a:pt x="21415" y="16932"/>
                    <a:pt x="22209" y="16932"/>
                  </a:cubicBezTo>
                  <a:cubicBezTo>
                    <a:pt x="23003" y="16932"/>
                    <a:pt x="22973" y="16351"/>
                    <a:pt x="23767" y="16351"/>
                  </a:cubicBezTo>
                  <a:cubicBezTo>
                    <a:pt x="24561" y="16351"/>
                    <a:pt x="24561" y="16687"/>
                    <a:pt x="25355" y="16687"/>
                  </a:cubicBezTo>
                  <a:cubicBezTo>
                    <a:pt x="26150" y="16687"/>
                    <a:pt x="26150" y="16809"/>
                    <a:pt x="26944" y="16809"/>
                  </a:cubicBezTo>
                  <a:cubicBezTo>
                    <a:pt x="27738" y="16809"/>
                    <a:pt x="27738" y="16534"/>
                    <a:pt x="28532" y="16534"/>
                  </a:cubicBezTo>
                  <a:cubicBezTo>
                    <a:pt x="29327" y="16534"/>
                    <a:pt x="29327" y="16718"/>
                    <a:pt x="30121" y="16718"/>
                  </a:cubicBezTo>
                  <a:cubicBezTo>
                    <a:pt x="30732" y="16718"/>
                    <a:pt x="30891" y="16627"/>
                    <a:pt x="31293" y="16627"/>
                  </a:cubicBezTo>
                  <a:cubicBezTo>
                    <a:pt x="31414" y="16627"/>
                    <a:pt x="31557" y="16635"/>
                    <a:pt x="31740" y="16657"/>
                  </a:cubicBezTo>
                  <a:cubicBezTo>
                    <a:pt x="32226" y="16715"/>
                    <a:pt x="32440" y="16823"/>
                    <a:pt x="32727" y="16823"/>
                  </a:cubicBezTo>
                  <a:cubicBezTo>
                    <a:pt x="32892" y="16823"/>
                    <a:pt x="33081" y="16787"/>
                    <a:pt x="33359" y="16687"/>
                  </a:cubicBezTo>
                  <a:cubicBezTo>
                    <a:pt x="33359" y="16137"/>
                    <a:pt x="33603" y="15496"/>
                    <a:pt x="33542" y="14976"/>
                  </a:cubicBezTo>
                  <a:cubicBezTo>
                    <a:pt x="33481" y="14427"/>
                    <a:pt x="33298" y="13877"/>
                    <a:pt x="33176" y="13327"/>
                  </a:cubicBezTo>
                  <a:cubicBezTo>
                    <a:pt x="33084" y="12807"/>
                    <a:pt x="32534" y="12380"/>
                    <a:pt x="32382" y="11860"/>
                  </a:cubicBezTo>
                  <a:cubicBezTo>
                    <a:pt x="32229" y="11341"/>
                    <a:pt x="32046" y="10822"/>
                    <a:pt x="31832" y="10333"/>
                  </a:cubicBezTo>
                  <a:cubicBezTo>
                    <a:pt x="31648" y="9814"/>
                    <a:pt x="31893" y="9081"/>
                    <a:pt x="31618" y="8622"/>
                  </a:cubicBezTo>
                  <a:cubicBezTo>
                    <a:pt x="31373" y="8134"/>
                    <a:pt x="31129" y="7584"/>
                    <a:pt x="30824" y="7156"/>
                  </a:cubicBezTo>
                  <a:cubicBezTo>
                    <a:pt x="30518" y="6698"/>
                    <a:pt x="29968" y="6392"/>
                    <a:pt x="29632" y="5965"/>
                  </a:cubicBezTo>
                  <a:cubicBezTo>
                    <a:pt x="29266" y="5568"/>
                    <a:pt x="28563" y="5445"/>
                    <a:pt x="28196" y="5079"/>
                  </a:cubicBezTo>
                  <a:cubicBezTo>
                    <a:pt x="27799" y="4682"/>
                    <a:pt x="27891" y="3765"/>
                    <a:pt x="27463" y="3429"/>
                  </a:cubicBezTo>
                  <a:cubicBezTo>
                    <a:pt x="27036" y="3093"/>
                    <a:pt x="26211" y="3246"/>
                    <a:pt x="25783" y="2940"/>
                  </a:cubicBezTo>
                  <a:cubicBezTo>
                    <a:pt x="25325" y="2635"/>
                    <a:pt x="25142" y="1841"/>
                    <a:pt x="24683" y="1566"/>
                  </a:cubicBezTo>
                  <a:cubicBezTo>
                    <a:pt x="24525" y="1486"/>
                    <a:pt x="24337" y="1465"/>
                    <a:pt x="24139" y="1465"/>
                  </a:cubicBezTo>
                  <a:cubicBezTo>
                    <a:pt x="23908" y="1465"/>
                    <a:pt x="23663" y="1494"/>
                    <a:pt x="23434" y="1494"/>
                  </a:cubicBezTo>
                  <a:cubicBezTo>
                    <a:pt x="23256" y="1494"/>
                    <a:pt x="23087" y="1476"/>
                    <a:pt x="22942" y="1413"/>
                  </a:cubicBezTo>
                  <a:cubicBezTo>
                    <a:pt x="22423" y="1199"/>
                    <a:pt x="21903" y="1016"/>
                    <a:pt x="21415" y="833"/>
                  </a:cubicBezTo>
                  <a:cubicBezTo>
                    <a:pt x="20895" y="680"/>
                    <a:pt x="20345" y="710"/>
                    <a:pt x="19796" y="619"/>
                  </a:cubicBezTo>
                  <a:cubicBezTo>
                    <a:pt x="19276" y="466"/>
                    <a:pt x="18757" y="374"/>
                    <a:pt x="18238" y="313"/>
                  </a:cubicBezTo>
                  <a:cubicBezTo>
                    <a:pt x="17849" y="292"/>
                    <a:pt x="17475" y="270"/>
                    <a:pt x="17095" y="270"/>
                  </a:cubicBezTo>
                  <a:cubicBezTo>
                    <a:pt x="16938" y="270"/>
                    <a:pt x="16780" y="274"/>
                    <a:pt x="16619" y="283"/>
                  </a:cubicBezTo>
                  <a:cubicBezTo>
                    <a:pt x="16114" y="283"/>
                    <a:pt x="15610" y="0"/>
                    <a:pt x="1513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4" name="Google Shape;684;p28"/>
            <p:cNvSpPr/>
            <p:nvPr/>
          </p:nvSpPr>
          <p:spPr>
            <a:xfrm>
              <a:off x="1267583" y="3748831"/>
              <a:ext cx="5948938" cy="1680595"/>
            </a:xfrm>
            <a:custGeom>
              <a:avLst/>
              <a:gdLst/>
              <a:ahLst/>
              <a:cxnLst/>
              <a:rect l="l" t="t" r="r" b="b"/>
              <a:pathLst>
                <a:path w="33635" h="9502" extrusionOk="0">
                  <a:moveTo>
                    <a:pt x="31038" y="1"/>
                  </a:moveTo>
                  <a:cubicBezTo>
                    <a:pt x="30916" y="153"/>
                    <a:pt x="30793" y="337"/>
                    <a:pt x="30641" y="489"/>
                  </a:cubicBezTo>
                  <a:cubicBezTo>
                    <a:pt x="30610" y="520"/>
                    <a:pt x="30519" y="550"/>
                    <a:pt x="30457" y="550"/>
                  </a:cubicBezTo>
                  <a:cubicBezTo>
                    <a:pt x="30366" y="948"/>
                    <a:pt x="30244" y="1345"/>
                    <a:pt x="30060" y="1742"/>
                  </a:cubicBezTo>
                  <a:cubicBezTo>
                    <a:pt x="30034" y="1821"/>
                    <a:pt x="29939" y="1901"/>
                    <a:pt x="29834" y="1901"/>
                  </a:cubicBezTo>
                  <a:cubicBezTo>
                    <a:pt x="29818" y="1901"/>
                    <a:pt x="29802" y="1899"/>
                    <a:pt x="29785" y="1895"/>
                  </a:cubicBezTo>
                  <a:cubicBezTo>
                    <a:pt x="29694" y="1864"/>
                    <a:pt x="29602" y="1803"/>
                    <a:pt x="29510" y="1772"/>
                  </a:cubicBezTo>
                  <a:cubicBezTo>
                    <a:pt x="28991" y="2475"/>
                    <a:pt x="28288" y="2994"/>
                    <a:pt x="27739" y="3666"/>
                  </a:cubicBezTo>
                  <a:cubicBezTo>
                    <a:pt x="27705" y="3717"/>
                    <a:pt x="27653" y="3739"/>
                    <a:pt x="27597" y="3739"/>
                  </a:cubicBezTo>
                  <a:cubicBezTo>
                    <a:pt x="27552" y="3739"/>
                    <a:pt x="27505" y="3724"/>
                    <a:pt x="27464" y="3697"/>
                  </a:cubicBezTo>
                  <a:cubicBezTo>
                    <a:pt x="27341" y="3636"/>
                    <a:pt x="27250" y="3605"/>
                    <a:pt x="27189" y="3544"/>
                  </a:cubicBezTo>
                  <a:cubicBezTo>
                    <a:pt x="27189" y="4399"/>
                    <a:pt x="26975" y="5408"/>
                    <a:pt x="26486" y="6019"/>
                  </a:cubicBezTo>
                  <a:cubicBezTo>
                    <a:pt x="26291" y="6254"/>
                    <a:pt x="26104" y="6349"/>
                    <a:pt x="25927" y="6349"/>
                  </a:cubicBezTo>
                  <a:cubicBezTo>
                    <a:pt x="25578" y="6349"/>
                    <a:pt x="25274" y="5977"/>
                    <a:pt x="25050" y="5591"/>
                  </a:cubicBezTo>
                  <a:cubicBezTo>
                    <a:pt x="24898" y="5805"/>
                    <a:pt x="24714" y="5988"/>
                    <a:pt x="24531" y="6171"/>
                  </a:cubicBezTo>
                  <a:cubicBezTo>
                    <a:pt x="24485" y="6217"/>
                    <a:pt x="24424" y="6240"/>
                    <a:pt x="24367" y="6240"/>
                  </a:cubicBezTo>
                  <a:cubicBezTo>
                    <a:pt x="24310" y="6240"/>
                    <a:pt x="24256" y="6217"/>
                    <a:pt x="24226" y="6171"/>
                  </a:cubicBezTo>
                  <a:cubicBezTo>
                    <a:pt x="24012" y="5927"/>
                    <a:pt x="23737" y="5744"/>
                    <a:pt x="23523" y="5499"/>
                  </a:cubicBezTo>
                  <a:cubicBezTo>
                    <a:pt x="23248" y="5774"/>
                    <a:pt x="22881" y="5927"/>
                    <a:pt x="22515" y="5957"/>
                  </a:cubicBezTo>
                  <a:cubicBezTo>
                    <a:pt x="21843" y="5957"/>
                    <a:pt x="21201" y="6141"/>
                    <a:pt x="20651" y="6538"/>
                  </a:cubicBezTo>
                  <a:cubicBezTo>
                    <a:pt x="20474" y="6644"/>
                    <a:pt x="20304" y="6689"/>
                    <a:pt x="20141" y="6689"/>
                  </a:cubicBezTo>
                  <a:cubicBezTo>
                    <a:pt x="19741" y="6689"/>
                    <a:pt x="19379" y="6423"/>
                    <a:pt x="19032" y="6141"/>
                  </a:cubicBezTo>
                  <a:cubicBezTo>
                    <a:pt x="18941" y="6385"/>
                    <a:pt x="18727" y="6568"/>
                    <a:pt x="18482" y="6660"/>
                  </a:cubicBezTo>
                  <a:cubicBezTo>
                    <a:pt x="18409" y="6685"/>
                    <a:pt x="18324" y="6692"/>
                    <a:pt x="18235" y="6692"/>
                  </a:cubicBezTo>
                  <a:cubicBezTo>
                    <a:pt x="18119" y="6692"/>
                    <a:pt x="17996" y="6680"/>
                    <a:pt x="17882" y="6680"/>
                  </a:cubicBezTo>
                  <a:cubicBezTo>
                    <a:pt x="17759" y="6680"/>
                    <a:pt x="17647" y="6694"/>
                    <a:pt x="17566" y="6752"/>
                  </a:cubicBezTo>
                  <a:cubicBezTo>
                    <a:pt x="17362" y="6935"/>
                    <a:pt x="17180" y="7000"/>
                    <a:pt x="17001" y="7000"/>
                  </a:cubicBezTo>
                  <a:cubicBezTo>
                    <a:pt x="16672" y="7000"/>
                    <a:pt x="16352" y="6779"/>
                    <a:pt x="15916" y="6660"/>
                  </a:cubicBezTo>
                  <a:cubicBezTo>
                    <a:pt x="15733" y="6568"/>
                    <a:pt x="15550" y="6446"/>
                    <a:pt x="15397" y="6324"/>
                  </a:cubicBezTo>
                  <a:cubicBezTo>
                    <a:pt x="15243" y="6243"/>
                    <a:pt x="15117" y="6209"/>
                    <a:pt x="15009" y="6209"/>
                  </a:cubicBezTo>
                  <a:cubicBezTo>
                    <a:pt x="14713" y="6209"/>
                    <a:pt x="14560" y="6466"/>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9" y="6777"/>
                    <a:pt x="12648" y="6996"/>
                  </a:cubicBezTo>
                  <a:cubicBezTo>
                    <a:pt x="12526" y="7088"/>
                    <a:pt x="12403" y="7179"/>
                    <a:pt x="12251" y="7179"/>
                  </a:cubicBezTo>
                  <a:cubicBezTo>
                    <a:pt x="11823" y="7149"/>
                    <a:pt x="11426" y="6996"/>
                    <a:pt x="11090" y="6752"/>
                  </a:cubicBezTo>
                  <a:cubicBezTo>
                    <a:pt x="10818" y="6561"/>
                    <a:pt x="10448" y="6055"/>
                    <a:pt x="10198" y="6055"/>
                  </a:cubicBezTo>
                  <a:cubicBezTo>
                    <a:pt x="10168" y="6055"/>
                    <a:pt x="10139" y="6063"/>
                    <a:pt x="10112" y="6080"/>
                  </a:cubicBezTo>
                  <a:cubicBezTo>
                    <a:pt x="9798" y="6315"/>
                    <a:pt x="9445" y="6551"/>
                    <a:pt x="9088" y="6551"/>
                  </a:cubicBezTo>
                  <a:cubicBezTo>
                    <a:pt x="8889" y="6551"/>
                    <a:pt x="8689" y="6479"/>
                    <a:pt x="8493" y="6293"/>
                  </a:cubicBezTo>
                  <a:cubicBezTo>
                    <a:pt x="8260" y="6082"/>
                    <a:pt x="8067" y="6001"/>
                    <a:pt x="7895" y="6001"/>
                  </a:cubicBezTo>
                  <a:cubicBezTo>
                    <a:pt x="7324" y="6001"/>
                    <a:pt x="6999" y="6904"/>
                    <a:pt x="6294" y="6904"/>
                  </a:cubicBezTo>
                  <a:cubicBezTo>
                    <a:pt x="5988" y="6904"/>
                    <a:pt x="5744" y="6752"/>
                    <a:pt x="5560" y="6538"/>
                  </a:cubicBezTo>
                  <a:cubicBezTo>
                    <a:pt x="5555" y="6528"/>
                    <a:pt x="5545" y="6523"/>
                    <a:pt x="5533" y="6523"/>
                  </a:cubicBezTo>
                  <a:cubicBezTo>
                    <a:pt x="5354" y="6523"/>
                    <a:pt x="4544" y="7493"/>
                    <a:pt x="4430" y="7607"/>
                  </a:cubicBezTo>
                  <a:cubicBezTo>
                    <a:pt x="4381" y="7656"/>
                    <a:pt x="4318" y="7680"/>
                    <a:pt x="4255" y="7680"/>
                  </a:cubicBezTo>
                  <a:cubicBezTo>
                    <a:pt x="4161" y="7680"/>
                    <a:pt x="4070" y="7625"/>
                    <a:pt x="4033" y="7515"/>
                  </a:cubicBezTo>
                  <a:cubicBezTo>
                    <a:pt x="4002" y="7363"/>
                    <a:pt x="3941" y="7179"/>
                    <a:pt x="3911" y="7027"/>
                  </a:cubicBezTo>
                  <a:cubicBezTo>
                    <a:pt x="3794" y="7053"/>
                    <a:pt x="3679" y="7066"/>
                    <a:pt x="3567" y="7066"/>
                  </a:cubicBezTo>
                  <a:cubicBezTo>
                    <a:pt x="3031" y="7066"/>
                    <a:pt x="2548" y="6778"/>
                    <a:pt x="2170" y="6324"/>
                  </a:cubicBezTo>
                  <a:cubicBezTo>
                    <a:pt x="1992" y="6117"/>
                    <a:pt x="1443" y="5252"/>
                    <a:pt x="1131" y="5252"/>
                  </a:cubicBezTo>
                  <a:cubicBezTo>
                    <a:pt x="1120" y="5252"/>
                    <a:pt x="1110" y="5253"/>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4"/>
                    <a:pt x="734" y="9501"/>
                    <a:pt x="1528" y="9501"/>
                  </a:cubicBezTo>
                  <a:cubicBezTo>
                    <a:pt x="2322" y="9501"/>
                    <a:pt x="2322" y="8982"/>
                    <a:pt x="3117" y="8982"/>
                  </a:cubicBezTo>
                  <a:cubicBezTo>
                    <a:pt x="3941" y="8982"/>
                    <a:pt x="3911" y="8829"/>
                    <a:pt x="4705" y="8829"/>
                  </a:cubicBezTo>
                  <a:cubicBezTo>
                    <a:pt x="5499" y="8829"/>
                    <a:pt x="5499" y="8921"/>
                    <a:pt x="6294" y="8921"/>
                  </a:cubicBezTo>
                  <a:cubicBezTo>
                    <a:pt x="7088" y="8921"/>
                    <a:pt x="7118" y="9409"/>
                    <a:pt x="7913" y="9409"/>
                  </a:cubicBezTo>
                  <a:cubicBezTo>
                    <a:pt x="8707" y="9409"/>
                    <a:pt x="8676" y="9104"/>
                    <a:pt x="9471" y="9104"/>
                  </a:cubicBezTo>
                  <a:cubicBezTo>
                    <a:pt x="10265" y="9104"/>
                    <a:pt x="10295" y="9409"/>
                    <a:pt x="11090" y="9409"/>
                  </a:cubicBezTo>
                  <a:cubicBezTo>
                    <a:pt x="11884" y="9409"/>
                    <a:pt x="11884" y="9501"/>
                    <a:pt x="12678" y="9501"/>
                  </a:cubicBezTo>
                  <a:cubicBezTo>
                    <a:pt x="13473" y="9501"/>
                    <a:pt x="13473" y="9012"/>
                    <a:pt x="14267" y="9012"/>
                  </a:cubicBezTo>
                  <a:cubicBezTo>
                    <a:pt x="15061" y="9012"/>
                    <a:pt x="15061" y="9471"/>
                    <a:pt x="15855" y="9471"/>
                  </a:cubicBezTo>
                  <a:cubicBezTo>
                    <a:pt x="16650" y="9471"/>
                    <a:pt x="16650" y="9409"/>
                    <a:pt x="17444" y="9409"/>
                  </a:cubicBezTo>
                  <a:cubicBezTo>
                    <a:pt x="18238" y="9409"/>
                    <a:pt x="18238" y="9379"/>
                    <a:pt x="19032" y="9379"/>
                  </a:cubicBezTo>
                  <a:cubicBezTo>
                    <a:pt x="19827" y="9379"/>
                    <a:pt x="19827"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48"/>
                    <a:pt x="26975" y="9348"/>
                  </a:cubicBezTo>
                  <a:cubicBezTo>
                    <a:pt x="27769" y="9348"/>
                    <a:pt x="27769" y="9073"/>
                    <a:pt x="28563" y="9073"/>
                  </a:cubicBezTo>
                  <a:cubicBezTo>
                    <a:pt x="29358" y="9073"/>
                    <a:pt x="29358" y="9257"/>
                    <a:pt x="30152" y="9257"/>
                  </a:cubicBezTo>
                  <a:cubicBezTo>
                    <a:pt x="30763" y="9257"/>
                    <a:pt x="30922" y="9166"/>
                    <a:pt x="31324" y="9166"/>
                  </a:cubicBezTo>
                  <a:cubicBezTo>
                    <a:pt x="31445" y="9166"/>
                    <a:pt x="31588" y="9174"/>
                    <a:pt x="31771" y="9196"/>
                  </a:cubicBezTo>
                  <a:cubicBezTo>
                    <a:pt x="32257" y="9254"/>
                    <a:pt x="32471" y="9362"/>
                    <a:pt x="32750" y="9362"/>
                  </a:cubicBezTo>
                  <a:cubicBezTo>
                    <a:pt x="32911" y="9362"/>
                    <a:pt x="33093" y="9326"/>
                    <a:pt x="33360" y="9226"/>
                  </a:cubicBezTo>
                  <a:cubicBezTo>
                    <a:pt x="33390" y="8676"/>
                    <a:pt x="33634" y="8035"/>
                    <a:pt x="33573" y="7515"/>
                  </a:cubicBezTo>
                  <a:cubicBezTo>
                    <a:pt x="33512" y="6966"/>
                    <a:pt x="33329" y="6416"/>
                    <a:pt x="33207" y="5866"/>
                  </a:cubicBezTo>
                  <a:cubicBezTo>
                    <a:pt x="33115" y="5346"/>
                    <a:pt x="32565" y="4919"/>
                    <a:pt x="32413" y="4399"/>
                  </a:cubicBezTo>
                  <a:cubicBezTo>
                    <a:pt x="32260" y="3880"/>
                    <a:pt x="32077" y="3361"/>
                    <a:pt x="31863" y="2872"/>
                  </a:cubicBezTo>
                  <a:cubicBezTo>
                    <a:pt x="31649" y="2353"/>
                    <a:pt x="31924" y="1620"/>
                    <a:pt x="31649" y="1161"/>
                  </a:cubicBezTo>
                  <a:cubicBezTo>
                    <a:pt x="31466" y="764"/>
                    <a:pt x="3128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5" name="Google Shape;685;p28"/>
            <p:cNvSpPr/>
            <p:nvPr/>
          </p:nvSpPr>
          <p:spPr>
            <a:xfrm>
              <a:off x="1694355" y="3551274"/>
              <a:ext cx="313586" cy="311817"/>
            </a:xfrm>
            <a:custGeom>
              <a:avLst/>
              <a:gdLst/>
              <a:ahLst/>
              <a:cxnLst/>
              <a:rect l="l" t="t" r="r" b="b"/>
              <a:pathLst>
                <a:path w="1773" h="1763" extrusionOk="0">
                  <a:moveTo>
                    <a:pt x="765" y="1"/>
                  </a:moveTo>
                  <a:cubicBezTo>
                    <a:pt x="622" y="1"/>
                    <a:pt x="480" y="28"/>
                    <a:pt x="337" y="109"/>
                  </a:cubicBezTo>
                  <a:cubicBezTo>
                    <a:pt x="154" y="262"/>
                    <a:pt x="32" y="445"/>
                    <a:pt x="1" y="690"/>
                  </a:cubicBezTo>
                  <a:cubicBezTo>
                    <a:pt x="1" y="904"/>
                    <a:pt x="93" y="1118"/>
                    <a:pt x="245" y="1270"/>
                  </a:cubicBezTo>
                  <a:cubicBezTo>
                    <a:pt x="368" y="1454"/>
                    <a:pt x="490" y="1698"/>
                    <a:pt x="704" y="1759"/>
                  </a:cubicBezTo>
                  <a:cubicBezTo>
                    <a:pt x="720" y="1761"/>
                    <a:pt x="736" y="1762"/>
                    <a:pt x="752" y="1762"/>
                  </a:cubicBezTo>
                  <a:cubicBezTo>
                    <a:pt x="949" y="1762"/>
                    <a:pt x="1145" y="1597"/>
                    <a:pt x="1315" y="1484"/>
                  </a:cubicBezTo>
                  <a:cubicBezTo>
                    <a:pt x="1498" y="1331"/>
                    <a:pt x="1742" y="1179"/>
                    <a:pt x="1773" y="965"/>
                  </a:cubicBezTo>
                  <a:cubicBezTo>
                    <a:pt x="1773" y="751"/>
                    <a:pt x="1681" y="507"/>
                    <a:pt x="1528" y="354"/>
                  </a:cubicBezTo>
                  <a:cubicBezTo>
                    <a:pt x="1406" y="171"/>
                    <a:pt x="1192" y="48"/>
                    <a:pt x="979" y="18"/>
                  </a:cubicBezTo>
                  <a:cubicBezTo>
                    <a:pt x="907" y="8"/>
                    <a:pt x="836" y="1"/>
                    <a:pt x="765"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6" name="Google Shape;686;p28"/>
            <p:cNvSpPr/>
            <p:nvPr/>
          </p:nvSpPr>
          <p:spPr>
            <a:xfrm>
              <a:off x="1634929" y="3145016"/>
              <a:ext cx="133889" cy="101876"/>
            </a:xfrm>
            <a:custGeom>
              <a:avLst/>
              <a:gdLst/>
              <a:ahLst/>
              <a:cxnLst/>
              <a:rect l="l" t="t" r="r" b="b"/>
              <a:pathLst>
                <a:path w="757" h="576" extrusionOk="0">
                  <a:moveTo>
                    <a:pt x="379" y="1"/>
                  </a:moveTo>
                  <a:cubicBezTo>
                    <a:pt x="321" y="1"/>
                    <a:pt x="263" y="18"/>
                    <a:pt x="215" y="54"/>
                  </a:cubicBezTo>
                  <a:cubicBezTo>
                    <a:pt x="1" y="207"/>
                    <a:pt x="93" y="512"/>
                    <a:pt x="337" y="574"/>
                  </a:cubicBezTo>
                  <a:cubicBezTo>
                    <a:pt x="351" y="575"/>
                    <a:pt x="365" y="576"/>
                    <a:pt x="379" y="576"/>
                  </a:cubicBezTo>
                  <a:cubicBezTo>
                    <a:pt x="627" y="576"/>
                    <a:pt x="757" y="318"/>
                    <a:pt x="612" y="115"/>
                  </a:cubicBezTo>
                  <a:cubicBezTo>
                    <a:pt x="556" y="41"/>
                    <a:pt x="467" y="1"/>
                    <a:pt x="379"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7" name="Google Shape;687;p28"/>
            <p:cNvSpPr/>
            <p:nvPr/>
          </p:nvSpPr>
          <p:spPr>
            <a:xfrm>
              <a:off x="1316220" y="3436843"/>
              <a:ext cx="131766" cy="106828"/>
            </a:xfrm>
            <a:custGeom>
              <a:avLst/>
              <a:gdLst/>
              <a:ahLst/>
              <a:cxnLst/>
              <a:rect l="l" t="t" r="r" b="b"/>
              <a:pathLst>
                <a:path w="745" h="604" extrusionOk="0">
                  <a:moveTo>
                    <a:pt x="317" y="1"/>
                  </a:moveTo>
                  <a:cubicBezTo>
                    <a:pt x="259" y="1"/>
                    <a:pt x="202" y="18"/>
                    <a:pt x="153" y="54"/>
                  </a:cubicBezTo>
                  <a:cubicBezTo>
                    <a:pt x="31" y="145"/>
                    <a:pt x="1" y="329"/>
                    <a:pt x="92" y="451"/>
                  </a:cubicBezTo>
                  <a:cubicBezTo>
                    <a:pt x="155" y="559"/>
                    <a:pt x="245" y="604"/>
                    <a:pt x="333" y="604"/>
                  </a:cubicBezTo>
                  <a:cubicBezTo>
                    <a:pt x="544" y="604"/>
                    <a:pt x="744" y="352"/>
                    <a:pt x="550" y="115"/>
                  </a:cubicBezTo>
                  <a:cubicBezTo>
                    <a:pt x="495" y="41"/>
                    <a:pt x="406" y="1"/>
                    <a:pt x="317"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8" name="Google Shape;688;p28"/>
            <p:cNvSpPr/>
            <p:nvPr/>
          </p:nvSpPr>
          <p:spPr>
            <a:xfrm>
              <a:off x="1375647" y="3467794"/>
              <a:ext cx="464808" cy="264948"/>
            </a:xfrm>
            <a:custGeom>
              <a:avLst/>
              <a:gdLst/>
              <a:ahLst/>
              <a:cxnLst/>
              <a:rect l="l" t="t" r="r" b="b"/>
              <a:pathLst>
                <a:path w="2628" h="1498" extrusionOk="0">
                  <a:moveTo>
                    <a:pt x="1" y="1"/>
                  </a:moveTo>
                  <a:lnTo>
                    <a:pt x="1" y="215"/>
                  </a:lnTo>
                  <a:cubicBezTo>
                    <a:pt x="948" y="276"/>
                    <a:pt x="1864" y="734"/>
                    <a:pt x="2444" y="1498"/>
                  </a:cubicBezTo>
                  <a:lnTo>
                    <a:pt x="2628" y="1376"/>
                  </a:lnTo>
                  <a:cubicBezTo>
                    <a:pt x="1986" y="520"/>
                    <a:pt x="1039" y="32"/>
                    <a:pt x="1"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9" name="Google Shape;689;p28"/>
            <p:cNvSpPr/>
            <p:nvPr/>
          </p:nvSpPr>
          <p:spPr>
            <a:xfrm>
              <a:off x="1597257" y="3186933"/>
              <a:ext cx="308103" cy="497175"/>
            </a:xfrm>
            <a:custGeom>
              <a:avLst/>
              <a:gdLst/>
              <a:ahLst/>
              <a:cxnLst/>
              <a:rect l="l" t="t" r="r" b="b"/>
              <a:pathLst>
                <a:path w="1742" h="2811" extrusionOk="0">
                  <a:moveTo>
                    <a:pt x="489" y="0"/>
                  </a:moveTo>
                  <a:cubicBezTo>
                    <a:pt x="489" y="62"/>
                    <a:pt x="0" y="1192"/>
                    <a:pt x="1589" y="2811"/>
                  </a:cubicBezTo>
                  <a:lnTo>
                    <a:pt x="1741" y="2658"/>
                  </a:lnTo>
                  <a:cubicBezTo>
                    <a:pt x="275" y="1161"/>
                    <a:pt x="703" y="92"/>
                    <a:pt x="703" y="92"/>
                  </a:cubicBezTo>
                  <a:lnTo>
                    <a:pt x="489" y="0"/>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0" name="Google Shape;690;p28"/>
            <p:cNvSpPr/>
            <p:nvPr/>
          </p:nvSpPr>
          <p:spPr>
            <a:xfrm>
              <a:off x="1564714" y="3469916"/>
              <a:ext cx="805278" cy="877617"/>
            </a:xfrm>
            <a:custGeom>
              <a:avLst/>
              <a:gdLst/>
              <a:ahLst/>
              <a:cxnLst/>
              <a:rect l="l" t="t" r="r" b="b"/>
              <a:pathLst>
                <a:path w="4553" h="4962" extrusionOk="0">
                  <a:moveTo>
                    <a:pt x="2540" y="0"/>
                  </a:moveTo>
                  <a:cubicBezTo>
                    <a:pt x="2204" y="0"/>
                    <a:pt x="2439" y="413"/>
                    <a:pt x="2139" y="631"/>
                  </a:cubicBezTo>
                  <a:cubicBezTo>
                    <a:pt x="1803" y="875"/>
                    <a:pt x="1834" y="936"/>
                    <a:pt x="1528" y="1180"/>
                  </a:cubicBezTo>
                  <a:cubicBezTo>
                    <a:pt x="1429" y="1253"/>
                    <a:pt x="1338" y="1274"/>
                    <a:pt x="1250" y="1274"/>
                  </a:cubicBezTo>
                  <a:cubicBezTo>
                    <a:pt x="1120" y="1274"/>
                    <a:pt x="997" y="1227"/>
                    <a:pt x="866" y="1227"/>
                  </a:cubicBezTo>
                  <a:cubicBezTo>
                    <a:pt x="786" y="1227"/>
                    <a:pt x="702" y="1245"/>
                    <a:pt x="612" y="1303"/>
                  </a:cubicBezTo>
                  <a:cubicBezTo>
                    <a:pt x="276" y="1547"/>
                    <a:pt x="62" y="1303"/>
                    <a:pt x="1" y="1883"/>
                  </a:cubicBezTo>
                  <a:cubicBezTo>
                    <a:pt x="490" y="2616"/>
                    <a:pt x="1039" y="3288"/>
                    <a:pt x="1620" y="3899"/>
                  </a:cubicBezTo>
                  <a:cubicBezTo>
                    <a:pt x="2078" y="4327"/>
                    <a:pt x="2597" y="4632"/>
                    <a:pt x="3147" y="4877"/>
                  </a:cubicBezTo>
                  <a:cubicBezTo>
                    <a:pt x="3263" y="4934"/>
                    <a:pt x="3387" y="4962"/>
                    <a:pt x="3511" y="4962"/>
                  </a:cubicBezTo>
                  <a:cubicBezTo>
                    <a:pt x="3716" y="4962"/>
                    <a:pt x="3923" y="4888"/>
                    <a:pt x="4094" y="4755"/>
                  </a:cubicBezTo>
                  <a:cubicBezTo>
                    <a:pt x="4400" y="4602"/>
                    <a:pt x="4553" y="4266"/>
                    <a:pt x="4522" y="3930"/>
                  </a:cubicBezTo>
                  <a:cubicBezTo>
                    <a:pt x="4461" y="3288"/>
                    <a:pt x="4278" y="2677"/>
                    <a:pt x="4033" y="2127"/>
                  </a:cubicBezTo>
                  <a:cubicBezTo>
                    <a:pt x="3636" y="1394"/>
                    <a:pt x="3208" y="692"/>
                    <a:pt x="2689" y="20"/>
                  </a:cubicBezTo>
                  <a:cubicBezTo>
                    <a:pt x="2630" y="6"/>
                    <a:pt x="2580" y="0"/>
                    <a:pt x="254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1" name="Google Shape;691;p28"/>
            <p:cNvSpPr/>
            <p:nvPr/>
          </p:nvSpPr>
          <p:spPr>
            <a:xfrm>
              <a:off x="3164094" y="2046865"/>
              <a:ext cx="297314" cy="297845"/>
            </a:xfrm>
            <a:custGeom>
              <a:avLst/>
              <a:gdLst/>
              <a:ahLst/>
              <a:cxnLst/>
              <a:rect l="l" t="t" r="r" b="b"/>
              <a:pathLst>
                <a:path w="1681" h="1684" extrusionOk="0">
                  <a:moveTo>
                    <a:pt x="886" y="1"/>
                  </a:moveTo>
                  <a:cubicBezTo>
                    <a:pt x="672" y="1"/>
                    <a:pt x="428" y="62"/>
                    <a:pt x="275" y="215"/>
                  </a:cubicBezTo>
                  <a:cubicBezTo>
                    <a:pt x="122" y="398"/>
                    <a:pt x="61" y="612"/>
                    <a:pt x="92" y="826"/>
                  </a:cubicBezTo>
                  <a:cubicBezTo>
                    <a:pt x="61" y="1070"/>
                    <a:pt x="0" y="1314"/>
                    <a:pt x="153" y="1498"/>
                  </a:cubicBezTo>
                  <a:cubicBezTo>
                    <a:pt x="306" y="1681"/>
                    <a:pt x="581" y="1650"/>
                    <a:pt x="794" y="1681"/>
                  </a:cubicBezTo>
                  <a:cubicBezTo>
                    <a:pt x="864" y="1681"/>
                    <a:pt x="937" y="1683"/>
                    <a:pt x="1008" y="1683"/>
                  </a:cubicBezTo>
                  <a:cubicBezTo>
                    <a:pt x="1186" y="1683"/>
                    <a:pt x="1357" y="1668"/>
                    <a:pt x="1466" y="1559"/>
                  </a:cubicBezTo>
                  <a:cubicBezTo>
                    <a:pt x="1619" y="1375"/>
                    <a:pt x="1680" y="1162"/>
                    <a:pt x="1680" y="917"/>
                  </a:cubicBezTo>
                  <a:cubicBezTo>
                    <a:pt x="1680" y="703"/>
                    <a:pt x="1589" y="490"/>
                    <a:pt x="1436" y="337"/>
                  </a:cubicBezTo>
                  <a:cubicBezTo>
                    <a:pt x="1314" y="154"/>
                    <a:pt x="1130" y="31"/>
                    <a:pt x="886"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2" name="Google Shape;692;p28"/>
            <p:cNvSpPr/>
            <p:nvPr/>
          </p:nvSpPr>
          <p:spPr>
            <a:xfrm>
              <a:off x="3450436" y="1668729"/>
              <a:ext cx="124338" cy="103467"/>
            </a:xfrm>
            <a:custGeom>
              <a:avLst/>
              <a:gdLst/>
              <a:ahLst/>
              <a:cxnLst/>
              <a:rect l="l" t="t" r="r" b="b"/>
              <a:pathLst>
                <a:path w="703" h="585" extrusionOk="0">
                  <a:moveTo>
                    <a:pt x="428" y="0"/>
                  </a:moveTo>
                  <a:cubicBezTo>
                    <a:pt x="153" y="0"/>
                    <a:pt x="0" y="306"/>
                    <a:pt x="184" y="489"/>
                  </a:cubicBezTo>
                  <a:cubicBezTo>
                    <a:pt x="248" y="554"/>
                    <a:pt x="329" y="585"/>
                    <a:pt x="407" y="585"/>
                  </a:cubicBezTo>
                  <a:cubicBezTo>
                    <a:pt x="549" y="585"/>
                    <a:pt x="683" y="483"/>
                    <a:pt x="703" y="306"/>
                  </a:cubicBezTo>
                  <a:cubicBezTo>
                    <a:pt x="703" y="153"/>
                    <a:pt x="581" y="31"/>
                    <a:pt x="428"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3" name="Google Shape;693;p28"/>
            <p:cNvSpPr/>
            <p:nvPr/>
          </p:nvSpPr>
          <p:spPr>
            <a:xfrm>
              <a:off x="3026140" y="1688184"/>
              <a:ext cx="105590" cy="101699"/>
            </a:xfrm>
            <a:custGeom>
              <a:avLst/>
              <a:gdLst/>
              <a:ahLst/>
              <a:cxnLst/>
              <a:rect l="l" t="t" r="r" b="b"/>
              <a:pathLst>
                <a:path w="597" h="575" extrusionOk="0">
                  <a:moveTo>
                    <a:pt x="281" y="0"/>
                  </a:moveTo>
                  <a:cubicBezTo>
                    <a:pt x="145" y="0"/>
                    <a:pt x="16" y="85"/>
                    <a:pt x="16" y="257"/>
                  </a:cubicBezTo>
                  <a:cubicBezTo>
                    <a:pt x="0" y="467"/>
                    <a:pt x="156" y="575"/>
                    <a:pt x="310" y="575"/>
                  </a:cubicBezTo>
                  <a:cubicBezTo>
                    <a:pt x="447" y="575"/>
                    <a:pt x="583" y="490"/>
                    <a:pt x="597" y="318"/>
                  </a:cubicBezTo>
                  <a:cubicBezTo>
                    <a:pt x="597" y="108"/>
                    <a:pt x="434" y="0"/>
                    <a:pt x="281"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4" name="Google Shape;694;p28"/>
            <p:cNvSpPr/>
            <p:nvPr/>
          </p:nvSpPr>
          <p:spPr>
            <a:xfrm>
              <a:off x="3066819" y="1722673"/>
              <a:ext cx="243193" cy="481080"/>
            </a:xfrm>
            <a:custGeom>
              <a:avLst/>
              <a:gdLst/>
              <a:ahLst/>
              <a:cxnLst/>
              <a:rect l="l" t="t" r="r" b="b"/>
              <a:pathLst>
                <a:path w="1375" h="2720" extrusionOk="0">
                  <a:moveTo>
                    <a:pt x="122" y="1"/>
                  </a:moveTo>
                  <a:lnTo>
                    <a:pt x="0" y="184"/>
                  </a:lnTo>
                  <a:cubicBezTo>
                    <a:pt x="733" y="826"/>
                    <a:pt x="1131" y="1773"/>
                    <a:pt x="1100" y="2720"/>
                  </a:cubicBezTo>
                  <a:lnTo>
                    <a:pt x="1314" y="2720"/>
                  </a:lnTo>
                  <a:cubicBezTo>
                    <a:pt x="1375" y="1681"/>
                    <a:pt x="917" y="673"/>
                    <a:pt x="122"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5" name="Google Shape;695;p28"/>
            <p:cNvSpPr/>
            <p:nvPr/>
          </p:nvSpPr>
          <p:spPr>
            <a:xfrm>
              <a:off x="3309830" y="1706578"/>
              <a:ext cx="221792" cy="507963"/>
            </a:xfrm>
            <a:custGeom>
              <a:avLst/>
              <a:gdLst/>
              <a:ahLst/>
              <a:cxnLst/>
              <a:rect l="l" t="t" r="r" b="b"/>
              <a:pathLst>
                <a:path w="1254" h="2872" extrusionOk="0">
                  <a:moveTo>
                    <a:pt x="1131" y="0"/>
                  </a:moveTo>
                  <a:cubicBezTo>
                    <a:pt x="1101" y="31"/>
                    <a:pt x="1" y="611"/>
                    <a:pt x="215" y="2872"/>
                  </a:cubicBezTo>
                  <a:lnTo>
                    <a:pt x="429" y="2872"/>
                  </a:lnTo>
                  <a:cubicBezTo>
                    <a:pt x="245" y="764"/>
                    <a:pt x="1253" y="184"/>
                    <a:pt x="1253" y="184"/>
                  </a:cubicBezTo>
                  <a:lnTo>
                    <a:pt x="1131" y="0"/>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6" name="Google Shape;696;p28"/>
            <p:cNvSpPr/>
            <p:nvPr/>
          </p:nvSpPr>
          <p:spPr>
            <a:xfrm>
              <a:off x="3018181" y="2076048"/>
              <a:ext cx="594452" cy="886460"/>
            </a:xfrm>
            <a:custGeom>
              <a:avLst/>
              <a:gdLst/>
              <a:ahLst/>
              <a:cxnLst/>
              <a:rect l="l" t="t" r="r" b="b"/>
              <a:pathLst>
                <a:path w="3361" h="5012" extrusionOk="0">
                  <a:moveTo>
                    <a:pt x="413" y="0"/>
                  </a:moveTo>
                  <a:cubicBezTo>
                    <a:pt x="328" y="0"/>
                    <a:pt x="227" y="49"/>
                    <a:pt x="61" y="202"/>
                  </a:cubicBezTo>
                  <a:cubicBezTo>
                    <a:pt x="0" y="1058"/>
                    <a:pt x="0" y="1913"/>
                    <a:pt x="61" y="2768"/>
                  </a:cubicBezTo>
                  <a:cubicBezTo>
                    <a:pt x="153" y="3379"/>
                    <a:pt x="336" y="3960"/>
                    <a:pt x="642" y="4510"/>
                  </a:cubicBezTo>
                  <a:cubicBezTo>
                    <a:pt x="764" y="4815"/>
                    <a:pt x="1100" y="4998"/>
                    <a:pt x="1406" y="4998"/>
                  </a:cubicBezTo>
                  <a:cubicBezTo>
                    <a:pt x="1455" y="5007"/>
                    <a:pt x="1505" y="5012"/>
                    <a:pt x="1556" y="5012"/>
                  </a:cubicBezTo>
                  <a:cubicBezTo>
                    <a:pt x="1846" y="5012"/>
                    <a:pt x="2135" y="4866"/>
                    <a:pt x="2291" y="4632"/>
                  </a:cubicBezTo>
                  <a:cubicBezTo>
                    <a:pt x="2628" y="4113"/>
                    <a:pt x="2872" y="3532"/>
                    <a:pt x="3055" y="2921"/>
                  </a:cubicBezTo>
                  <a:cubicBezTo>
                    <a:pt x="3208" y="2096"/>
                    <a:pt x="3330" y="1272"/>
                    <a:pt x="3361" y="447"/>
                  </a:cubicBezTo>
                  <a:cubicBezTo>
                    <a:pt x="3253" y="331"/>
                    <a:pt x="3172" y="289"/>
                    <a:pt x="3103" y="289"/>
                  </a:cubicBezTo>
                  <a:cubicBezTo>
                    <a:pt x="2924" y="289"/>
                    <a:pt x="2824" y="570"/>
                    <a:pt x="2538" y="570"/>
                  </a:cubicBezTo>
                  <a:cubicBezTo>
                    <a:pt x="2527" y="570"/>
                    <a:pt x="2516" y="570"/>
                    <a:pt x="2505" y="569"/>
                  </a:cubicBezTo>
                  <a:cubicBezTo>
                    <a:pt x="2447" y="564"/>
                    <a:pt x="2398" y="563"/>
                    <a:pt x="2354" y="563"/>
                  </a:cubicBezTo>
                  <a:cubicBezTo>
                    <a:pt x="2143" y="563"/>
                    <a:pt x="2070" y="606"/>
                    <a:pt x="1843" y="606"/>
                  </a:cubicBezTo>
                  <a:cubicBezTo>
                    <a:pt x="1797" y="606"/>
                    <a:pt x="1743" y="604"/>
                    <a:pt x="1681" y="599"/>
                  </a:cubicBezTo>
                  <a:cubicBezTo>
                    <a:pt x="1283" y="569"/>
                    <a:pt x="1314" y="172"/>
                    <a:pt x="886" y="141"/>
                  </a:cubicBezTo>
                  <a:cubicBezTo>
                    <a:pt x="643" y="123"/>
                    <a:pt x="548" y="0"/>
                    <a:pt x="41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7" name="Google Shape;697;p28"/>
            <p:cNvSpPr/>
            <p:nvPr/>
          </p:nvSpPr>
          <p:spPr>
            <a:xfrm>
              <a:off x="5741177" y="2640245"/>
              <a:ext cx="319069" cy="319953"/>
            </a:xfrm>
            <a:custGeom>
              <a:avLst/>
              <a:gdLst/>
              <a:ahLst/>
              <a:cxnLst/>
              <a:rect l="l" t="t" r="r" b="b"/>
              <a:pathLst>
                <a:path w="1804" h="1809" extrusionOk="0">
                  <a:moveTo>
                    <a:pt x="942" y="0"/>
                  </a:moveTo>
                  <a:cubicBezTo>
                    <a:pt x="913" y="0"/>
                    <a:pt x="884" y="2"/>
                    <a:pt x="856" y="6"/>
                  </a:cubicBezTo>
                  <a:cubicBezTo>
                    <a:pt x="642" y="6"/>
                    <a:pt x="490" y="220"/>
                    <a:pt x="337" y="403"/>
                  </a:cubicBezTo>
                  <a:cubicBezTo>
                    <a:pt x="215" y="587"/>
                    <a:pt x="1" y="770"/>
                    <a:pt x="31" y="984"/>
                  </a:cubicBezTo>
                  <a:cubicBezTo>
                    <a:pt x="62" y="1197"/>
                    <a:pt x="276" y="1350"/>
                    <a:pt x="459" y="1503"/>
                  </a:cubicBezTo>
                  <a:cubicBezTo>
                    <a:pt x="642" y="1625"/>
                    <a:pt x="856" y="1808"/>
                    <a:pt x="1070" y="1808"/>
                  </a:cubicBezTo>
                  <a:cubicBezTo>
                    <a:pt x="1284" y="1747"/>
                    <a:pt x="1467" y="1595"/>
                    <a:pt x="1620" y="1411"/>
                  </a:cubicBezTo>
                  <a:cubicBezTo>
                    <a:pt x="1742" y="1228"/>
                    <a:pt x="1803" y="1014"/>
                    <a:pt x="1742" y="800"/>
                  </a:cubicBezTo>
                  <a:cubicBezTo>
                    <a:pt x="1742" y="556"/>
                    <a:pt x="1650" y="342"/>
                    <a:pt x="1498" y="189"/>
                  </a:cubicBezTo>
                  <a:cubicBezTo>
                    <a:pt x="1338" y="83"/>
                    <a:pt x="1133" y="0"/>
                    <a:pt x="942"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8" name="Google Shape;698;p28"/>
            <p:cNvSpPr/>
            <p:nvPr/>
          </p:nvSpPr>
          <p:spPr>
            <a:xfrm>
              <a:off x="6292285" y="2466388"/>
              <a:ext cx="132474" cy="105590"/>
            </a:xfrm>
            <a:custGeom>
              <a:avLst/>
              <a:gdLst/>
              <a:ahLst/>
              <a:cxnLst/>
              <a:rect l="l" t="t" r="r" b="b"/>
              <a:pathLst>
                <a:path w="749" h="597" extrusionOk="0">
                  <a:moveTo>
                    <a:pt x="333" y="1"/>
                  </a:moveTo>
                  <a:cubicBezTo>
                    <a:pt x="248" y="1"/>
                    <a:pt x="161" y="40"/>
                    <a:pt x="92" y="134"/>
                  </a:cubicBezTo>
                  <a:cubicBezTo>
                    <a:pt x="1" y="256"/>
                    <a:pt x="1" y="439"/>
                    <a:pt x="153" y="531"/>
                  </a:cubicBezTo>
                  <a:cubicBezTo>
                    <a:pt x="210" y="573"/>
                    <a:pt x="280" y="596"/>
                    <a:pt x="348" y="596"/>
                  </a:cubicBezTo>
                  <a:cubicBezTo>
                    <a:pt x="426" y="596"/>
                    <a:pt x="501" y="566"/>
                    <a:pt x="551" y="500"/>
                  </a:cubicBezTo>
                  <a:cubicBezTo>
                    <a:pt x="749" y="258"/>
                    <a:pt x="551" y="1"/>
                    <a:pt x="333"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9" name="Google Shape;699;p28"/>
            <p:cNvSpPr/>
            <p:nvPr/>
          </p:nvSpPr>
          <p:spPr>
            <a:xfrm>
              <a:off x="5919456" y="2232042"/>
              <a:ext cx="113726" cy="101699"/>
            </a:xfrm>
            <a:custGeom>
              <a:avLst/>
              <a:gdLst/>
              <a:ahLst/>
              <a:cxnLst/>
              <a:rect l="l" t="t" r="r" b="b"/>
              <a:pathLst>
                <a:path w="643" h="575" extrusionOk="0">
                  <a:moveTo>
                    <a:pt x="326" y="0"/>
                  </a:moveTo>
                  <a:cubicBezTo>
                    <a:pt x="237" y="0"/>
                    <a:pt x="148" y="41"/>
                    <a:pt x="92" y="115"/>
                  </a:cubicBezTo>
                  <a:cubicBezTo>
                    <a:pt x="1" y="237"/>
                    <a:pt x="1" y="420"/>
                    <a:pt x="154" y="512"/>
                  </a:cubicBezTo>
                  <a:cubicBezTo>
                    <a:pt x="207" y="552"/>
                    <a:pt x="272" y="574"/>
                    <a:pt x="336" y="574"/>
                  </a:cubicBezTo>
                  <a:cubicBezTo>
                    <a:pt x="418" y="574"/>
                    <a:pt x="499" y="537"/>
                    <a:pt x="551" y="451"/>
                  </a:cubicBezTo>
                  <a:cubicBezTo>
                    <a:pt x="642" y="328"/>
                    <a:pt x="612" y="145"/>
                    <a:pt x="490" y="54"/>
                  </a:cubicBezTo>
                  <a:cubicBezTo>
                    <a:pt x="441" y="17"/>
                    <a:pt x="384" y="0"/>
                    <a:pt x="326"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0" name="Google Shape;700;p28"/>
            <p:cNvSpPr/>
            <p:nvPr/>
          </p:nvSpPr>
          <p:spPr>
            <a:xfrm>
              <a:off x="5865512" y="2279265"/>
              <a:ext cx="178459" cy="513446"/>
            </a:xfrm>
            <a:custGeom>
              <a:avLst/>
              <a:gdLst/>
              <a:ahLst/>
              <a:cxnLst/>
              <a:rect l="l" t="t" r="r" b="b"/>
              <a:pathLst>
                <a:path w="1009" h="2903" extrusionOk="0">
                  <a:moveTo>
                    <a:pt x="734" y="0"/>
                  </a:moveTo>
                  <a:lnTo>
                    <a:pt x="520" y="61"/>
                  </a:lnTo>
                  <a:cubicBezTo>
                    <a:pt x="764" y="1008"/>
                    <a:pt x="550" y="1986"/>
                    <a:pt x="0" y="2780"/>
                  </a:cubicBezTo>
                  <a:lnTo>
                    <a:pt x="153" y="2902"/>
                  </a:lnTo>
                  <a:cubicBezTo>
                    <a:pt x="795" y="2078"/>
                    <a:pt x="1008" y="978"/>
                    <a:pt x="734"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1" name="Google Shape;701;p28"/>
            <p:cNvSpPr/>
            <p:nvPr/>
          </p:nvSpPr>
          <p:spPr>
            <a:xfrm>
              <a:off x="5930244" y="2495040"/>
              <a:ext cx="421652" cy="346307"/>
            </a:xfrm>
            <a:custGeom>
              <a:avLst/>
              <a:gdLst/>
              <a:ahLst/>
              <a:cxnLst/>
              <a:rect l="l" t="t" r="r" b="b"/>
              <a:pathLst>
                <a:path w="2384" h="1958" extrusionOk="0">
                  <a:moveTo>
                    <a:pt x="2332" y="1"/>
                  </a:moveTo>
                  <a:cubicBezTo>
                    <a:pt x="2086" y="1"/>
                    <a:pt x="1007" y="98"/>
                    <a:pt x="1" y="1866"/>
                  </a:cubicBezTo>
                  <a:lnTo>
                    <a:pt x="184" y="1957"/>
                  </a:lnTo>
                  <a:cubicBezTo>
                    <a:pt x="1101" y="340"/>
                    <a:pt x="2112" y="245"/>
                    <a:pt x="2338" y="245"/>
                  </a:cubicBezTo>
                  <a:cubicBezTo>
                    <a:pt x="2368" y="245"/>
                    <a:pt x="2384" y="247"/>
                    <a:pt x="2384" y="247"/>
                  </a:cubicBezTo>
                  <a:lnTo>
                    <a:pt x="2384" y="2"/>
                  </a:lnTo>
                  <a:cubicBezTo>
                    <a:pt x="2380" y="2"/>
                    <a:pt x="2363" y="1"/>
                    <a:pt x="2332"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2" name="Google Shape;702;p28"/>
            <p:cNvSpPr/>
            <p:nvPr/>
          </p:nvSpPr>
          <p:spPr>
            <a:xfrm>
              <a:off x="5363042" y="2551636"/>
              <a:ext cx="816067" cy="886460"/>
            </a:xfrm>
            <a:custGeom>
              <a:avLst/>
              <a:gdLst/>
              <a:ahLst/>
              <a:cxnLst/>
              <a:rect l="l" t="t" r="r" b="b"/>
              <a:pathLst>
                <a:path w="4614" h="5012" extrusionOk="0">
                  <a:moveTo>
                    <a:pt x="2234" y="0"/>
                  </a:moveTo>
                  <a:cubicBezTo>
                    <a:pt x="2183" y="0"/>
                    <a:pt x="2121" y="6"/>
                    <a:pt x="2047" y="18"/>
                  </a:cubicBezTo>
                  <a:cubicBezTo>
                    <a:pt x="1497" y="690"/>
                    <a:pt x="1008" y="1393"/>
                    <a:pt x="581" y="2157"/>
                  </a:cubicBezTo>
                  <a:cubicBezTo>
                    <a:pt x="306" y="2707"/>
                    <a:pt x="153" y="3287"/>
                    <a:pt x="92" y="3898"/>
                  </a:cubicBezTo>
                  <a:cubicBezTo>
                    <a:pt x="0" y="4234"/>
                    <a:pt x="153" y="4570"/>
                    <a:pt x="459" y="4753"/>
                  </a:cubicBezTo>
                  <a:cubicBezTo>
                    <a:pt x="622" y="4916"/>
                    <a:pt x="839" y="5011"/>
                    <a:pt x="1056" y="5011"/>
                  </a:cubicBezTo>
                  <a:cubicBezTo>
                    <a:pt x="1165" y="5011"/>
                    <a:pt x="1273" y="4988"/>
                    <a:pt x="1375" y="4937"/>
                  </a:cubicBezTo>
                  <a:cubicBezTo>
                    <a:pt x="1955" y="4692"/>
                    <a:pt x="2475" y="4387"/>
                    <a:pt x="2964" y="3959"/>
                  </a:cubicBezTo>
                  <a:cubicBezTo>
                    <a:pt x="3544" y="3379"/>
                    <a:pt x="4124" y="2768"/>
                    <a:pt x="4613" y="2096"/>
                  </a:cubicBezTo>
                  <a:cubicBezTo>
                    <a:pt x="4585" y="1843"/>
                    <a:pt x="4493" y="1797"/>
                    <a:pt x="4368" y="1797"/>
                  </a:cubicBezTo>
                  <a:cubicBezTo>
                    <a:pt x="4296" y="1797"/>
                    <a:pt x="4213" y="1812"/>
                    <a:pt x="4126" y="1812"/>
                  </a:cubicBezTo>
                  <a:cubicBezTo>
                    <a:pt x="4036" y="1812"/>
                    <a:pt x="3941" y="1796"/>
                    <a:pt x="3849" y="1729"/>
                  </a:cubicBezTo>
                  <a:cubicBezTo>
                    <a:pt x="3513" y="1485"/>
                    <a:pt x="3452" y="1546"/>
                    <a:pt x="3147" y="1271"/>
                  </a:cubicBezTo>
                  <a:cubicBezTo>
                    <a:pt x="2841" y="1026"/>
                    <a:pt x="3086" y="690"/>
                    <a:pt x="2780" y="446"/>
                  </a:cubicBezTo>
                  <a:cubicBezTo>
                    <a:pt x="2490" y="235"/>
                    <a:pt x="2565" y="0"/>
                    <a:pt x="223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3" name="Google Shape;703;p28"/>
            <p:cNvSpPr/>
            <p:nvPr/>
          </p:nvSpPr>
          <p:spPr>
            <a:xfrm>
              <a:off x="4266309" y="2985131"/>
              <a:ext cx="313409" cy="305981"/>
            </a:xfrm>
            <a:custGeom>
              <a:avLst/>
              <a:gdLst/>
              <a:ahLst/>
              <a:cxnLst/>
              <a:rect l="l" t="t" r="r" b="b"/>
              <a:pathLst>
                <a:path w="1772" h="1730" extrusionOk="0">
                  <a:moveTo>
                    <a:pt x="914" y="0"/>
                  </a:moveTo>
                  <a:cubicBezTo>
                    <a:pt x="743" y="0"/>
                    <a:pt x="568" y="40"/>
                    <a:pt x="428" y="133"/>
                  </a:cubicBezTo>
                  <a:cubicBezTo>
                    <a:pt x="244" y="317"/>
                    <a:pt x="153" y="500"/>
                    <a:pt x="153" y="744"/>
                  </a:cubicBezTo>
                  <a:cubicBezTo>
                    <a:pt x="92" y="958"/>
                    <a:pt x="0" y="1233"/>
                    <a:pt x="122" y="1386"/>
                  </a:cubicBezTo>
                  <a:cubicBezTo>
                    <a:pt x="244" y="1569"/>
                    <a:pt x="519" y="1600"/>
                    <a:pt x="764" y="1661"/>
                  </a:cubicBezTo>
                  <a:cubicBezTo>
                    <a:pt x="871" y="1707"/>
                    <a:pt x="978" y="1730"/>
                    <a:pt x="1088" y="1730"/>
                  </a:cubicBezTo>
                  <a:cubicBezTo>
                    <a:pt x="1199" y="1730"/>
                    <a:pt x="1314" y="1707"/>
                    <a:pt x="1436" y="1661"/>
                  </a:cubicBezTo>
                  <a:cubicBezTo>
                    <a:pt x="1589" y="1508"/>
                    <a:pt x="1711" y="1294"/>
                    <a:pt x="1711" y="1050"/>
                  </a:cubicBezTo>
                  <a:cubicBezTo>
                    <a:pt x="1772" y="836"/>
                    <a:pt x="1711" y="622"/>
                    <a:pt x="1558" y="439"/>
                  </a:cubicBezTo>
                  <a:cubicBezTo>
                    <a:pt x="1466" y="256"/>
                    <a:pt x="1283" y="103"/>
                    <a:pt x="1069" y="11"/>
                  </a:cubicBezTo>
                  <a:cubicBezTo>
                    <a:pt x="1019" y="4"/>
                    <a:pt x="967" y="0"/>
                    <a:pt x="914"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4" name="Google Shape;704;p28"/>
            <p:cNvSpPr/>
            <p:nvPr/>
          </p:nvSpPr>
          <p:spPr>
            <a:xfrm>
              <a:off x="4628173" y="2642191"/>
              <a:ext cx="123100" cy="102937"/>
            </a:xfrm>
            <a:custGeom>
              <a:avLst/>
              <a:gdLst/>
              <a:ahLst/>
              <a:cxnLst/>
              <a:rect l="l" t="t" r="r" b="b"/>
              <a:pathLst>
                <a:path w="696" h="582" extrusionOk="0">
                  <a:moveTo>
                    <a:pt x="381" y="1"/>
                  </a:moveTo>
                  <a:cubicBezTo>
                    <a:pt x="325" y="1"/>
                    <a:pt x="268" y="18"/>
                    <a:pt x="215" y="56"/>
                  </a:cubicBezTo>
                  <a:cubicBezTo>
                    <a:pt x="1" y="209"/>
                    <a:pt x="62" y="514"/>
                    <a:pt x="337" y="576"/>
                  </a:cubicBezTo>
                  <a:cubicBezTo>
                    <a:pt x="357" y="579"/>
                    <a:pt x="376" y="581"/>
                    <a:pt x="396" y="581"/>
                  </a:cubicBezTo>
                  <a:cubicBezTo>
                    <a:pt x="527" y="581"/>
                    <a:pt x="646" y="495"/>
                    <a:pt x="673" y="362"/>
                  </a:cubicBezTo>
                  <a:cubicBezTo>
                    <a:pt x="696" y="155"/>
                    <a:pt x="547" y="1"/>
                    <a:pt x="381"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5" name="Google Shape;705;p28"/>
            <p:cNvSpPr/>
            <p:nvPr/>
          </p:nvSpPr>
          <p:spPr>
            <a:xfrm>
              <a:off x="4187782" y="2601866"/>
              <a:ext cx="121862" cy="103998"/>
            </a:xfrm>
            <a:custGeom>
              <a:avLst/>
              <a:gdLst/>
              <a:ahLst/>
              <a:cxnLst/>
              <a:rect l="l" t="t" r="r" b="b"/>
              <a:pathLst>
                <a:path w="689" h="588" extrusionOk="0">
                  <a:moveTo>
                    <a:pt x="368" y="1"/>
                  </a:moveTo>
                  <a:cubicBezTo>
                    <a:pt x="137" y="1"/>
                    <a:pt x="0" y="247"/>
                    <a:pt x="139" y="467"/>
                  </a:cubicBezTo>
                  <a:cubicBezTo>
                    <a:pt x="198" y="550"/>
                    <a:pt x="284" y="587"/>
                    <a:pt x="370" y="587"/>
                  </a:cubicBezTo>
                  <a:cubicBezTo>
                    <a:pt x="506" y="587"/>
                    <a:pt x="639" y="495"/>
                    <a:pt x="658" y="345"/>
                  </a:cubicBezTo>
                  <a:cubicBezTo>
                    <a:pt x="688" y="193"/>
                    <a:pt x="597" y="40"/>
                    <a:pt x="444" y="9"/>
                  </a:cubicBezTo>
                  <a:cubicBezTo>
                    <a:pt x="418" y="3"/>
                    <a:pt x="392" y="1"/>
                    <a:pt x="368"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6" name="Google Shape;706;p28"/>
            <p:cNvSpPr/>
            <p:nvPr/>
          </p:nvSpPr>
          <p:spPr>
            <a:xfrm>
              <a:off x="4239249" y="2635824"/>
              <a:ext cx="205520" cy="508140"/>
            </a:xfrm>
            <a:custGeom>
              <a:avLst/>
              <a:gdLst/>
              <a:ahLst/>
              <a:cxnLst/>
              <a:rect l="l" t="t" r="r" b="b"/>
              <a:pathLst>
                <a:path w="1162" h="2873" extrusionOk="0">
                  <a:moveTo>
                    <a:pt x="184" y="1"/>
                  </a:moveTo>
                  <a:lnTo>
                    <a:pt x="0" y="153"/>
                  </a:lnTo>
                  <a:cubicBezTo>
                    <a:pt x="642" y="886"/>
                    <a:pt x="917" y="1895"/>
                    <a:pt x="764" y="2842"/>
                  </a:cubicBezTo>
                  <a:lnTo>
                    <a:pt x="978" y="2872"/>
                  </a:lnTo>
                  <a:cubicBezTo>
                    <a:pt x="1161" y="1833"/>
                    <a:pt x="856" y="795"/>
                    <a:pt x="184"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7" name="Google Shape;707;p28"/>
            <p:cNvSpPr/>
            <p:nvPr/>
          </p:nvSpPr>
          <p:spPr>
            <a:xfrm>
              <a:off x="4455377" y="2678979"/>
              <a:ext cx="248676" cy="481080"/>
            </a:xfrm>
            <a:custGeom>
              <a:avLst/>
              <a:gdLst/>
              <a:ahLst/>
              <a:cxnLst/>
              <a:rect l="l" t="t" r="r" b="b"/>
              <a:pathLst>
                <a:path w="1406" h="2720" extrusionOk="0">
                  <a:moveTo>
                    <a:pt x="1314" y="1"/>
                  </a:moveTo>
                  <a:cubicBezTo>
                    <a:pt x="1283" y="31"/>
                    <a:pt x="122" y="459"/>
                    <a:pt x="0" y="2720"/>
                  </a:cubicBezTo>
                  <a:lnTo>
                    <a:pt x="245" y="2720"/>
                  </a:lnTo>
                  <a:cubicBezTo>
                    <a:pt x="336" y="612"/>
                    <a:pt x="1405" y="215"/>
                    <a:pt x="1405" y="215"/>
                  </a:cubicBezTo>
                  <a:lnTo>
                    <a:pt x="1314" y="1"/>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8" name="Google Shape;708;p28"/>
            <p:cNvSpPr/>
            <p:nvPr/>
          </p:nvSpPr>
          <p:spPr>
            <a:xfrm>
              <a:off x="4093336" y="2981240"/>
              <a:ext cx="632301" cy="909099"/>
            </a:xfrm>
            <a:custGeom>
              <a:avLst/>
              <a:gdLst/>
              <a:ahLst/>
              <a:cxnLst/>
              <a:rect l="l" t="t" r="r" b="b"/>
              <a:pathLst>
                <a:path w="3575" h="5140" extrusionOk="0">
                  <a:moveTo>
                    <a:pt x="681" y="0"/>
                  </a:moveTo>
                  <a:cubicBezTo>
                    <a:pt x="597" y="0"/>
                    <a:pt x="494" y="40"/>
                    <a:pt x="337" y="155"/>
                  </a:cubicBezTo>
                  <a:cubicBezTo>
                    <a:pt x="153" y="980"/>
                    <a:pt x="31" y="1836"/>
                    <a:pt x="0" y="2691"/>
                  </a:cubicBezTo>
                  <a:cubicBezTo>
                    <a:pt x="0" y="3302"/>
                    <a:pt x="92" y="3913"/>
                    <a:pt x="306" y="4493"/>
                  </a:cubicBezTo>
                  <a:cubicBezTo>
                    <a:pt x="398" y="4829"/>
                    <a:pt x="703" y="5074"/>
                    <a:pt x="1039" y="5104"/>
                  </a:cubicBezTo>
                  <a:cubicBezTo>
                    <a:pt x="1125" y="5128"/>
                    <a:pt x="1213" y="5139"/>
                    <a:pt x="1300" y="5139"/>
                  </a:cubicBezTo>
                  <a:cubicBezTo>
                    <a:pt x="1552" y="5139"/>
                    <a:pt x="1796" y="5042"/>
                    <a:pt x="1956" y="4860"/>
                  </a:cubicBezTo>
                  <a:cubicBezTo>
                    <a:pt x="2353" y="4371"/>
                    <a:pt x="2689" y="3852"/>
                    <a:pt x="2933" y="3271"/>
                  </a:cubicBezTo>
                  <a:cubicBezTo>
                    <a:pt x="3208" y="2477"/>
                    <a:pt x="3422" y="1683"/>
                    <a:pt x="3575" y="858"/>
                  </a:cubicBezTo>
                  <a:cubicBezTo>
                    <a:pt x="3482" y="710"/>
                    <a:pt x="3406" y="660"/>
                    <a:pt x="3333" y="660"/>
                  </a:cubicBezTo>
                  <a:cubicBezTo>
                    <a:pt x="3185" y="660"/>
                    <a:pt x="3050" y="868"/>
                    <a:pt x="2811" y="868"/>
                  </a:cubicBezTo>
                  <a:cubicBezTo>
                    <a:pt x="2782" y="868"/>
                    <a:pt x="2752" y="865"/>
                    <a:pt x="2719" y="858"/>
                  </a:cubicBezTo>
                  <a:cubicBezTo>
                    <a:pt x="2521" y="812"/>
                    <a:pt x="2421" y="812"/>
                    <a:pt x="2318" y="812"/>
                  </a:cubicBezTo>
                  <a:cubicBezTo>
                    <a:pt x="2215" y="812"/>
                    <a:pt x="2108" y="812"/>
                    <a:pt x="1894" y="766"/>
                  </a:cubicBezTo>
                  <a:cubicBezTo>
                    <a:pt x="1497" y="675"/>
                    <a:pt x="1589" y="278"/>
                    <a:pt x="1192" y="186"/>
                  </a:cubicBezTo>
                  <a:cubicBezTo>
                    <a:pt x="931" y="146"/>
                    <a:pt x="842" y="0"/>
                    <a:pt x="68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9" name="Google Shape;709;p28"/>
            <p:cNvSpPr/>
            <p:nvPr/>
          </p:nvSpPr>
          <p:spPr>
            <a:xfrm>
              <a:off x="6405831" y="4120600"/>
              <a:ext cx="324375" cy="314647"/>
            </a:xfrm>
            <a:custGeom>
              <a:avLst/>
              <a:gdLst/>
              <a:ahLst/>
              <a:cxnLst/>
              <a:rect l="l" t="t" r="r" b="b"/>
              <a:pathLst>
                <a:path w="1834" h="1779" extrusionOk="0">
                  <a:moveTo>
                    <a:pt x="1077" y="0"/>
                  </a:moveTo>
                  <a:cubicBezTo>
                    <a:pt x="892" y="0"/>
                    <a:pt x="709" y="84"/>
                    <a:pt x="550" y="190"/>
                  </a:cubicBezTo>
                  <a:cubicBezTo>
                    <a:pt x="367" y="312"/>
                    <a:pt x="122" y="434"/>
                    <a:pt x="61" y="648"/>
                  </a:cubicBezTo>
                  <a:cubicBezTo>
                    <a:pt x="0" y="862"/>
                    <a:pt x="183" y="1076"/>
                    <a:pt x="306" y="1289"/>
                  </a:cubicBezTo>
                  <a:cubicBezTo>
                    <a:pt x="397" y="1473"/>
                    <a:pt x="550" y="1717"/>
                    <a:pt x="764" y="1778"/>
                  </a:cubicBezTo>
                  <a:cubicBezTo>
                    <a:pt x="978" y="1778"/>
                    <a:pt x="1222" y="1717"/>
                    <a:pt x="1405" y="1564"/>
                  </a:cubicBezTo>
                  <a:cubicBezTo>
                    <a:pt x="1589" y="1442"/>
                    <a:pt x="1711" y="1259"/>
                    <a:pt x="1741" y="1076"/>
                  </a:cubicBezTo>
                  <a:cubicBezTo>
                    <a:pt x="1833" y="831"/>
                    <a:pt x="1803" y="617"/>
                    <a:pt x="1711" y="403"/>
                  </a:cubicBezTo>
                  <a:cubicBezTo>
                    <a:pt x="1589" y="190"/>
                    <a:pt x="1405" y="67"/>
                    <a:pt x="1161" y="6"/>
                  </a:cubicBezTo>
                  <a:cubicBezTo>
                    <a:pt x="1133" y="2"/>
                    <a:pt x="1105" y="0"/>
                    <a:pt x="1077"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0" name="Google Shape;710;p28"/>
            <p:cNvSpPr/>
            <p:nvPr/>
          </p:nvSpPr>
          <p:spPr>
            <a:xfrm>
              <a:off x="7024324" y="4114764"/>
              <a:ext cx="132651" cy="101345"/>
            </a:xfrm>
            <a:custGeom>
              <a:avLst/>
              <a:gdLst/>
              <a:ahLst/>
              <a:cxnLst/>
              <a:rect l="l" t="t" r="r" b="b"/>
              <a:pathLst>
                <a:path w="750" h="573" extrusionOk="0">
                  <a:moveTo>
                    <a:pt x="374" y="0"/>
                  </a:moveTo>
                  <a:cubicBezTo>
                    <a:pt x="162" y="0"/>
                    <a:pt x="0" y="243"/>
                    <a:pt x="138" y="436"/>
                  </a:cubicBezTo>
                  <a:cubicBezTo>
                    <a:pt x="179" y="518"/>
                    <a:pt x="274" y="572"/>
                    <a:pt x="369" y="572"/>
                  </a:cubicBezTo>
                  <a:cubicBezTo>
                    <a:pt x="417" y="572"/>
                    <a:pt x="464" y="559"/>
                    <a:pt x="505" y="528"/>
                  </a:cubicBezTo>
                  <a:cubicBezTo>
                    <a:pt x="749" y="406"/>
                    <a:pt x="688" y="70"/>
                    <a:pt x="444" y="9"/>
                  </a:cubicBezTo>
                  <a:cubicBezTo>
                    <a:pt x="420" y="3"/>
                    <a:pt x="397" y="0"/>
                    <a:pt x="374"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1" name="Google Shape;711;p28"/>
            <p:cNvSpPr/>
            <p:nvPr/>
          </p:nvSpPr>
          <p:spPr>
            <a:xfrm>
              <a:off x="6745587" y="3765103"/>
              <a:ext cx="130351" cy="101345"/>
            </a:xfrm>
            <a:custGeom>
              <a:avLst/>
              <a:gdLst/>
              <a:ahLst/>
              <a:cxnLst/>
              <a:rect l="l" t="t" r="r" b="b"/>
              <a:pathLst>
                <a:path w="737" h="573" extrusionOk="0">
                  <a:moveTo>
                    <a:pt x="408" y="0"/>
                  </a:moveTo>
                  <a:cubicBezTo>
                    <a:pt x="364" y="0"/>
                    <a:pt x="319" y="10"/>
                    <a:pt x="279" y="31"/>
                  </a:cubicBezTo>
                  <a:cubicBezTo>
                    <a:pt x="1" y="208"/>
                    <a:pt x="162" y="572"/>
                    <a:pt x="398" y="572"/>
                  </a:cubicBezTo>
                  <a:cubicBezTo>
                    <a:pt x="448" y="572"/>
                    <a:pt x="501" y="556"/>
                    <a:pt x="554" y="519"/>
                  </a:cubicBezTo>
                  <a:cubicBezTo>
                    <a:pt x="706" y="428"/>
                    <a:pt x="737" y="275"/>
                    <a:pt x="645" y="122"/>
                  </a:cubicBezTo>
                  <a:cubicBezTo>
                    <a:pt x="584" y="41"/>
                    <a:pt x="496" y="0"/>
                    <a:pt x="408"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2" name="Google Shape;712;p28"/>
            <p:cNvSpPr/>
            <p:nvPr/>
          </p:nvSpPr>
          <p:spPr>
            <a:xfrm>
              <a:off x="6540778" y="3813741"/>
              <a:ext cx="297491" cy="448536"/>
            </a:xfrm>
            <a:custGeom>
              <a:avLst/>
              <a:gdLst/>
              <a:ahLst/>
              <a:cxnLst/>
              <a:rect l="l" t="t" r="r" b="b"/>
              <a:pathLst>
                <a:path w="1682" h="2536" extrusionOk="0">
                  <a:moveTo>
                    <a:pt x="1467" y="0"/>
                  </a:moveTo>
                  <a:cubicBezTo>
                    <a:pt x="1345" y="978"/>
                    <a:pt x="826" y="1833"/>
                    <a:pt x="1" y="2352"/>
                  </a:cubicBezTo>
                  <a:lnTo>
                    <a:pt x="123" y="2536"/>
                  </a:lnTo>
                  <a:cubicBezTo>
                    <a:pt x="1009" y="1986"/>
                    <a:pt x="1589" y="1039"/>
                    <a:pt x="1681"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3" name="Google Shape;713;p28"/>
            <p:cNvSpPr/>
            <p:nvPr/>
          </p:nvSpPr>
          <p:spPr>
            <a:xfrm>
              <a:off x="6584110" y="4131743"/>
              <a:ext cx="513446" cy="206228"/>
            </a:xfrm>
            <a:custGeom>
              <a:avLst/>
              <a:gdLst/>
              <a:ahLst/>
              <a:cxnLst/>
              <a:rect l="l" t="t" r="r" b="b"/>
              <a:pathLst>
                <a:path w="2903" h="1166" extrusionOk="0">
                  <a:moveTo>
                    <a:pt x="2273" y="1"/>
                  </a:moveTo>
                  <a:cubicBezTo>
                    <a:pt x="1767" y="1"/>
                    <a:pt x="980" y="187"/>
                    <a:pt x="0" y="1013"/>
                  </a:cubicBezTo>
                  <a:lnTo>
                    <a:pt x="153" y="1165"/>
                  </a:lnTo>
                  <a:cubicBezTo>
                    <a:pt x="1090" y="387"/>
                    <a:pt x="1833" y="223"/>
                    <a:pt x="2293" y="223"/>
                  </a:cubicBezTo>
                  <a:cubicBezTo>
                    <a:pt x="2627" y="223"/>
                    <a:pt x="2811" y="310"/>
                    <a:pt x="2811" y="310"/>
                  </a:cubicBezTo>
                  <a:lnTo>
                    <a:pt x="2902" y="127"/>
                  </a:lnTo>
                  <a:cubicBezTo>
                    <a:pt x="2889" y="113"/>
                    <a:pt x="2665" y="1"/>
                    <a:pt x="2273"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4" name="Google Shape;714;p28"/>
            <p:cNvSpPr/>
            <p:nvPr/>
          </p:nvSpPr>
          <p:spPr>
            <a:xfrm>
              <a:off x="5887090" y="3981231"/>
              <a:ext cx="924133" cy="773265"/>
            </a:xfrm>
            <a:custGeom>
              <a:avLst/>
              <a:gdLst/>
              <a:ahLst/>
              <a:cxnLst/>
              <a:rect l="l" t="t" r="r" b="b"/>
              <a:pathLst>
                <a:path w="5225" h="4372" extrusionOk="0">
                  <a:moveTo>
                    <a:pt x="3422" y="0"/>
                  </a:moveTo>
                  <a:cubicBezTo>
                    <a:pt x="2658" y="428"/>
                    <a:pt x="1956" y="947"/>
                    <a:pt x="1284" y="1497"/>
                  </a:cubicBezTo>
                  <a:cubicBezTo>
                    <a:pt x="825" y="1894"/>
                    <a:pt x="459" y="2413"/>
                    <a:pt x="184" y="2933"/>
                  </a:cubicBezTo>
                  <a:cubicBezTo>
                    <a:pt x="1" y="3238"/>
                    <a:pt x="31" y="3605"/>
                    <a:pt x="275" y="3880"/>
                  </a:cubicBezTo>
                  <a:cubicBezTo>
                    <a:pt x="390" y="4166"/>
                    <a:pt x="665" y="4371"/>
                    <a:pt x="975" y="4371"/>
                  </a:cubicBezTo>
                  <a:cubicBezTo>
                    <a:pt x="996" y="4371"/>
                    <a:pt x="1018" y="4370"/>
                    <a:pt x="1039" y="4369"/>
                  </a:cubicBezTo>
                  <a:cubicBezTo>
                    <a:pt x="1681" y="4369"/>
                    <a:pt x="2292" y="4246"/>
                    <a:pt x="2872" y="4032"/>
                  </a:cubicBezTo>
                  <a:cubicBezTo>
                    <a:pt x="3636" y="3696"/>
                    <a:pt x="4369" y="3299"/>
                    <a:pt x="5072" y="2841"/>
                  </a:cubicBezTo>
                  <a:cubicBezTo>
                    <a:pt x="5224" y="2291"/>
                    <a:pt x="4705" y="2597"/>
                    <a:pt x="4491" y="2261"/>
                  </a:cubicBezTo>
                  <a:cubicBezTo>
                    <a:pt x="4308" y="1894"/>
                    <a:pt x="4216" y="1925"/>
                    <a:pt x="4002" y="1589"/>
                  </a:cubicBezTo>
                  <a:cubicBezTo>
                    <a:pt x="3789" y="1222"/>
                    <a:pt x="4155" y="1008"/>
                    <a:pt x="3941" y="672"/>
                  </a:cubicBezTo>
                  <a:cubicBezTo>
                    <a:pt x="3727" y="306"/>
                    <a:pt x="3972" y="122"/>
                    <a:pt x="342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15" name="Google Shape;715;p28"/>
          <p:cNvGrpSpPr/>
          <p:nvPr/>
        </p:nvGrpSpPr>
        <p:grpSpPr>
          <a:xfrm flipH="1">
            <a:off x="6071239" y="5081304"/>
            <a:ext cx="1768475" cy="893517"/>
            <a:chOff x="1866724" y="1193292"/>
            <a:chExt cx="6154785" cy="3109690"/>
          </a:xfrm>
        </p:grpSpPr>
        <p:sp>
          <p:nvSpPr>
            <p:cNvPr id="716" name="Google Shape;716;p28"/>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7" name="Google Shape;717;p28"/>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18" name="Google Shape;718;p28"/>
          <p:cNvSpPr/>
          <p:nvPr/>
        </p:nvSpPr>
        <p:spPr>
          <a:xfrm flipH="1">
            <a:off x="8983882" y="824101"/>
            <a:ext cx="3256121" cy="898593"/>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9" name="Google Shape;719;p28"/>
          <p:cNvSpPr/>
          <p:nvPr/>
        </p:nvSpPr>
        <p:spPr>
          <a:xfrm flipH="1">
            <a:off x="11020598" y="2116148"/>
            <a:ext cx="1588399" cy="43844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0" name="Google Shape;720;p28"/>
          <p:cNvSpPr/>
          <p:nvPr/>
        </p:nvSpPr>
        <p:spPr>
          <a:xfrm flipH="1">
            <a:off x="410465" y="719348"/>
            <a:ext cx="1588399" cy="43844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7716137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721"/>
        <p:cNvGrpSpPr/>
        <p:nvPr/>
      </p:nvGrpSpPr>
      <p:grpSpPr>
        <a:xfrm>
          <a:off x="0" y="0"/>
          <a:ext cx="0" cy="0"/>
          <a:chOff x="0" y="0"/>
          <a:chExt cx="0" cy="0"/>
        </a:xfrm>
      </p:grpSpPr>
      <p:sp>
        <p:nvSpPr>
          <p:cNvPr id="722" name="Google Shape;722;p29"/>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9502210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723"/>
        <p:cNvGrpSpPr/>
        <p:nvPr/>
      </p:nvGrpSpPr>
      <p:grpSpPr>
        <a:xfrm>
          <a:off x="0" y="0"/>
          <a:ext cx="0" cy="0"/>
          <a:chOff x="0" y="0"/>
          <a:chExt cx="0" cy="0"/>
        </a:xfrm>
      </p:grpSpPr>
      <p:grpSp>
        <p:nvGrpSpPr>
          <p:cNvPr id="724" name="Google Shape;724;p30"/>
          <p:cNvGrpSpPr/>
          <p:nvPr/>
        </p:nvGrpSpPr>
        <p:grpSpPr>
          <a:xfrm>
            <a:off x="-331600" y="5576298"/>
            <a:ext cx="12854800" cy="1281716"/>
            <a:chOff x="-248700" y="4182223"/>
            <a:chExt cx="9641100" cy="961287"/>
          </a:xfrm>
        </p:grpSpPr>
        <p:grpSp>
          <p:nvGrpSpPr>
            <p:cNvPr id="725" name="Google Shape;725;p30"/>
            <p:cNvGrpSpPr/>
            <p:nvPr/>
          </p:nvGrpSpPr>
          <p:grpSpPr>
            <a:xfrm>
              <a:off x="-248629" y="4462202"/>
              <a:ext cx="9640980" cy="681308"/>
              <a:chOff x="131200" y="4480088"/>
              <a:chExt cx="8881603" cy="627644"/>
            </a:xfrm>
          </p:grpSpPr>
          <p:sp>
            <p:nvSpPr>
              <p:cNvPr id="726" name="Google Shape;726;p30"/>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7" name="Google Shape;727;p30"/>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8" name="Google Shape;728;p30"/>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29" name="Google Shape;729;p30"/>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30" name="Google Shape;730;p30"/>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731" name="Google Shape;731;p30"/>
          <p:cNvGrpSpPr/>
          <p:nvPr/>
        </p:nvGrpSpPr>
        <p:grpSpPr>
          <a:xfrm>
            <a:off x="195169" y="4921518"/>
            <a:ext cx="1511615" cy="763740"/>
            <a:chOff x="1866724" y="1193292"/>
            <a:chExt cx="6154785" cy="3109690"/>
          </a:xfrm>
        </p:grpSpPr>
        <p:sp>
          <p:nvSpPr>
            <p:cNvPr id="732" name="Google Shape;732;p30"/>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3" name="Google Shape;733;p30"/>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34" name="Google Shape;734;p30"/>
          <p:cNvSpPr/>
          <p:nvPr/>
        </p:nvSpPr>
        <p:spPr>
          <a:xfrm flipH="1">
            <a:off x="10564706" y="880699"/>
            <a:ext cx="1813093" cy="50036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772121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735"/>
        <p:cNvGrpSpPr/>
        <p:nvPr/>
      </p:nvGrpSpPr>
      <p:grpSpPr>
        <a:xfrm>
          <a:off x="0" y="0"/>
          <a:ext cx="0" cy="0"/>
          <a:chOff x="0" y="0"/>
          <a:chExt cx="0" cy="0"/>
        </a:xfrm>
      </p:grpSpPr>
      <p:grpSp>
        <p:nvGrpSpPr>
          <p:cNvPr id="736" name="Google Shape;736;p31"/>
          <p:cNvGrpSpPr/>
          <p:nvPr/>
        </p:nvGrpSpPr>
        <p:grpSpPr>
          <a:xfrm flipH="1">
            <a:off x="5749401" y="3531522"/>
            <a:ext cx="7748415" cy="2195639"/>
            <a:chOff x="664583" y="2178018"/>
            <a:chExt cx="7577664" cy="2147253"/>
          </a:xfrm>
        </p:grpSpPr>
        <p:sp>
          <p:nvSpPr>
            <p:cNvPr id="737" name="Google Shape;737;p31"/>
            <p:cNvSpPr/>
            <p:nvPr/>
          </p:nvSpPr>
          <p:spPr>
            <a:xfrm>
              <a:off x="5273338" y="2815889"/>
              <a:ext cx="2968910" cy="150277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8" name="Google Shape;738;p31"/>
            <p:cNvSpPr/>
            <p:nvPr/>
          </p:nvSpPr>
          <p:spPr>
            <a:xfrm>
              <a:off x="664583" y="2178018"/>
              <a:ext cx="4227389" cy="214725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9" name="Google Shape;739;p31"/>
            <p:cNvSpPr/>
            <p:nvPr/>
          </p:nvSpPr>
          <p:spPr>
            <a:xfrm>
              <a:off x="4432316" y="3407105"/>
              <a:ext cx="1802963" cy="911578"/>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40" name="Google Shape;740;p31"/>
          <p:cNvSpPr txBox="1">
            <a:spLocks noGrp="1"/>
          </p:cNvSpPr>
          <p:nvPr>
            <p:ph type="title"/>
          </p:nvPr>
        </p:nvSpPr>
        <p:spPr>
          <a:xfrm>
            <a:off x="950967" y="719333"/>
            <a:ext cx="5041200" cy="111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8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41" name="Google Shape;741;p31"/>
          <p:cNvSpPr txBox="1">
            <a:spLocks noGrp="1"/>
          </p:cNvSpPr>
          <p:nvPr>
            <p:ph type="subTitle" idx="1"/>
          </p:nvPr>
        </p:nvSpPr>
        <p:spPr>
          <a:xfrm>
            <a:off x="1317500" y="1920900"/>
            <a:ext cx="4197600" cy="149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742" name="Google Shape;742;p31"/>
          <p:cNvGrpSpPr/>
          <p:nvPr/>
        </p:nvGrpSpPr>
        <p:grpSpPr>
          <a:xfrm>
            <a:off x="-331600" y="5576298"/>
            <a:ext cx="12854800" cy="1281716"/>
            <a:chOff x="-248700" y="4182223"/>
            <a:chExt cx="9641100" cy="961287"/>
          </a:xfrm>
        </p:grpSpPr>
        <p:grpSp>
          <p:nvGrpSpPr>
            <p:cNvPr id="743" name="Google Shape;743;p31"/>
            <p:cNvGrpSpPr/>
            <p:nvPr/>
          </p:nvGrpSpPr>
          <p:grpSpPr>
            <a:xfrm>
              <a:off x="-248629" y="4462202"/>
              <a:ext cx="9640980" cy="681308"/>
              <a:chOff x="131200" y="4480088"/>
              <a:chExt cx="8881603" cy="627644"/>
            </a:xfrm>
          </p:grpSpPr>
          <p:sp>
            <p:nvSpPr>
              <p:cNvPr id="744" name="Google Shape;744;p31"/>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5" name="Google Shape;745;p31"/>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6" name="Google Shape;746;p31"/>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47" name="Google Shape;747;p31"/>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48" name="Google Shape;748;p31"/>
          <p:cNvSpPr txBox="1"/>
          <p:nvPr/>
        </p:nvSpPr>
        <p:spPr>
          <a:xfrm>
            <a:off x="1172167" y="4126700"/>
            <a:ext cx="4700800" cy="1010400"/>
          </a:xfrm>
          <a:prstGeom prst="rect">
            <a:avLst/>
          </a:prstGeom>
          <a:noFill/>
          <a:ln>
            <a:noFill/>
          </a:ln>
        </p:spPr>
        <p:txBody>
          <a:bodyPr spcFirstLastPara="1" wrap="square" lIns="121900" tIns="121900" rIns="121900" bIns="121900" anchor="ctr" anchorCtr="0">
            <a:noAutofit/>
          </a:bodyPr>
          <a:lstStyle/>
          <a:p>
            <a:pPr algn="ctr">
              <a:buClr>
                <a:srgbClr val="000000"/>
              </a:buClr>
              <a:buFont typeface="Arial"/>
              <a:buNone/>
            </a:pPr>
            <a:r>
              <a:rPr lang="en" sz="1600" b="1" kern="0">
                <a:solidFill>
                  <a:srgbClr val="76512D"/>
                </a:solidFill>
                <a:latin typeface="Antic"/>
                <a:ea typeface="Antic"/>
                <a:cs typeface="Antic"/>
                <a:sym typeface="Antic"/>
              </a:rPr>
              <a:t>CREDITS</a:t>
            </a:r>
            <a:r>
              <a:rPr lang="en" sz="1600" kern="0">
                <a:solidFill>
                  <a:srgbClr val="76512D"/>
                </a:solidFill>
                <a:latin typeface="Antic"/>
                <a:ea typeface="Antic"/>
                <a:cs typeface="Antic"/>
                <a:sym typeface="Antic"/>
              </a:rPr>
              <a:t>: This presentation template was created by </a:t>
            </a:r>
            <a:r>
              <a:rPr lang="en" sz="1600" b="1" kern="0">
                <a:solidFill>
                  <a:srgbClr val="76512D"/>
                </a:solidFill>
                <a:uFill>
                  <a:noFill/>
                </a:uFill>
                <a:latin typeface="Antic"/>
                <a:ea typeface="Antic"/>
                <a:cs typeface="Antic"/>
                <a:sym typeface="Antic"/>
                <a:hlinkClick r:id="rId2">
                  <a:extLst>
                    <a:ext uri="{A12FA001-AC4F-418D-AE19-62706E023703}">
                      <ahyp:hlinkClr xmlns:ahyp="http://schemas.microsoft.com/office/drawing/2018/hyperlinkcolor" val="tx"/>
                    </a:ext>
                  </a:extLst>
                </a:hlinkClick>
              </a:rPr>
              <a:t>Slidesgo</a:t>
            </a:r>
            <a:r>
              <a:rPr lang="en" sz="1600" b="1" kern="0">
                <a:solidFill>
                  <a:srgbClr val="76512D"/>
                </a:solidFill>
                <a:latin typeface="Antic"/>
                <a:ea typeface="Antic"/>
                <a:cs typeface="Antic"/>
                <a:sym typeface="Antic"/>
              </a:rPr>
              <a:t>,</a:t>
            </a:r>
            <a:r>
              <a:rPr lang="en" sz="1600" kern="0">
                <a:solidFill>
                  <a:srgbClr val="76512D"/>
                </a:solidFill>
                <a:latin typeface="Antic"/>
                <a:ea typeface="Antic"/>
                <a:cs typeface="Antic"/>
                <a:sym typeface="Antic"/>
              </a:rPr>
              <a:t> including icons by </a:t>
            </a:r>
            <a:r>
              <a:rPr lang="en" sz="1600" b="1" kern="0">
                <a:solidFill>
                  <a:srgbClr val="76512D"/>
                </a:solidFill>
                <a:uFill>
                  <a:noFill/>
                </a:uFill>
                <a:latin typeface="Antic"/>
                <a:ea typeface="Antic"/>
                <a:cs typeface="Antic"/>
                <a:sym typeface="Antic"/>
                <a:hlinkClick r:id="rId3">
                  <a:extLst>
                    <a:ext uri="{A12FA001-AC4F-418D-AE19-62706E023703}">
                      <ahyp:hlinkClr xmlns:ahyp="http://schemas.microsoft.com/office/drawing/2018/hyperlinkcolor" val="tx"/>
                    </a:ext>
                  </a:extLst>
                </a:hlinkClick>
              </a:rPr>
              <a:t>Flaticon</a:t>
            </a:r>
            <a:r>
              <a:rPr lang="en" sz="1600" kern="0">
                <a:solidFill>
                  <a:srgbClr val="76512D"/>
                </a:solidFill>
                <a:latin typeface="Antic"/>
                <a:ea typeface="Antic"/>
                <a:cs typeface="Antic"/>
                <a:sym typeface="Antic"/>
              </a:rPr>
              <a:t> and infographics &amp; images by </a:t>
            </a:r>
            <a:r>
              <a:rPr lang="en" sz="1600" b="1" kern="0">
                <a:solidFill>
                  <a:srgbClr val="76512D"/>
                </a:solidFill>
                <a:uFill>
                  <a:noFill/>
                </a:uFill>
                <a:latin typeface="Antic"/>
                <a:ea typeface="Antic"/>
                <a:cs typeface="Antic"/>
                <a:sym typeface="Antic"/>
                <a:hlinkClick r:id="rId4">
                  <a:extLst>
                    <a:ext uri="{A12FA001-AC4F-418D-AE19-62706E023703}">
                      <ahyp:hlinkClr xmlns:ahyp="http://schemas.microsoft.com/office/drawing/2018/hyperlinkcolor" val="tx"/>
                    </a:ext>
                  </a:extLst>
                </a:hlinkClick>
              </a:rPr>
              <a:t>Freepik</a:t>
            </a:r>
            <a:endParaRPr sz="1600" kern="0">
              <a:solidFill>
                <a:srgbClr val="76512D"/>
              </a:solidFill>
              <a:latin typeface="Antic"/>
              <a:ea typeface="Antic"/>
              <a:cs typeface="Antic"/>
              <a:sym typeface="Antic"/>
            </a:endParaRPr>
          </a:p>
        </p:txBody>
      </p:sp>
    </p:spTree>
    <p:extLst>
      <p:ext uri="{BB962C8B-B14F-4D97-AF65-F5344CB8AC3E}">
        <p14:creationId xmlns:p14="http://schemas.microsoft.com/office/powerpoint/2010/main" val="3947002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749"/>
        <p:cNvGrpSpPr/>
        <p:nvPr/>
      </p:nvGrpSpPr>
      <p:grpSpPr>
        <a:xfrm>
          <a:off x="0" y="0"/>
          <a:ext cx="0" cy="0"/>
          <a:chOff x="0" y="0"/>
          <a:chExt cx="0" cy="0"/>
        </a:xfrm>
      </p:grpSpPr>
    </p:spTree>
    <p:extLst>
      <p:ext uri="{BB962C8B-B14F-4D97-AF65-F5344CB8AC3E}">
        <p14:creationId xmlns:p14="http://schemas.microsoft.com/office/powerpoint/2010/main" val="2160453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2024/12/2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extLst>
      <p:ext uri="{BB962C8B-B14F-4D97-AF65-F5344CB8AC3E}">
        <p14:creationId xmlns:p14="http://schemas.microsoft.com/office/powerpoint/2010/main" val="34999255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750"/>
        <p:cNvGrpSpPr/>
        <p:nvPr/>
      </p:nvGrpSpPr>
      <p:grpSpPr>
        <a:xfrm>
          <a:off x="0" y="0"/>
          <a:ext cx="0" cy="0"/>
          <a:chOff x="0" y="0"/>
          <a:chExt cx="0" cy="0"/>
        </a:xfrm>
      </p:grpSpPr>
      <p:grpSp>
        <p:nvGrpSpPr>
          <p:cNvPr id="751" name="Google Shape;751;p33"/>
          <p:cNvGrpSpPr/>
          <p:nvPr/>
        </p:nvGrpSpPr>
        <p:grpSpPr>
          <a:xfrm>
            <a:off x="-331600" y="5576298"/>
            <a:ext cx="12854800" cy="1281716"/>
            <a:chOff x="-248700" y="4182223"/>
            <a:chExt cx="9641100" cy="961287"/>
          </a:xfrm>
        </p:grpSpPr>
        <p:grpSp>
          <p:nvGrpSpPr>
            <p:cNvPr id="752" name="Google Shape;752;p33"/>
            <p:cNvGrpSpPr/>
            <p:nvPr/>
          </p:nvGrpSpPr>
          <p:grpSpPr>
            <a:xfrm>
              <a:off x="-248629" y="4462202"/>
              <a:ext cx="9640980" cy="681308"/>
              <a:chOff x="131200" y="4480088"/>
              <a:chExt cx="8881603" cy="627644"/>
            </a:xfrm>
          </p:grpSpPr>
          <p:sp>
            <p:nvSpPr>
              <p:cNvPr id="753" name="Google Shape;753;p33"/>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4" name="Google Shape;754;p33"/>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5" name="Google Shape;755;p33"/>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56" name="Google Shape;756;p33"/>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3755775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CAF34-91B3-8C83-2393-DDC44026525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3A02A3-E305-4E86-F6CD-7EA4885EF72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B75D49-F0FF-D55A-B8B3-BEB2E5B65D2B}"/>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12/2/2024</a:t>
            </a:fld>
            <a:endParaRPr lang="en-US"/>
          </a:p>
        </p:txBody>
      </p:sp>
      <p:sp>
        <p:nvSpPr>
          <p:cNvPr id="5" name="Footer Placeholder 4">
            <a:extLst>
              <a:ext uri="{FF2B5EF4-FFF2-40B4-BE49-F238E27FC236}">
                <a16:creationId xmlns:a16="http://schemas.microsoft.com/office/drawing/2014/main" id="{B9FB1298-7E7A-0C8B-EA8C-0F3EB527DC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EE0407-0D19-7E65-BA43-C997C31537CC}"/>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6225940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27A1-BF89-2455-AB89-F891BAA2B9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D1C0ADF-63C7-C882-9FEA-FF9F582D83E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64FB9-8C8E-2BD5-6637-2E1D9E76876E}"/>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12/2/2024</a:t>
            </a:fld>
            <a:endParaRPr lang="en-US"/>
          </a:p>
        </p:txBody>
      </p:sp>
      <p:sp>
        <p:nvSpPr>
          <p:cNvPr id="5" name="Footer Placeholder 4">
            <a:extLst>
              <a:ext uri="{FF2B5EF4-FFF2-40B4-BE49-F238E27FC236}">
                <a16:creationId xmlns:a16="http://schemas.microsoft.com/office/drawing/2014/main" id="{0749EC12-3029-8E25-A443-57F0EA26D2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EBB34E-32E0-57C8-EE29-B32DFF07F48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0305638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A1894-515C-08E3-4AD7-23FE4E963DE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41B13C-6DC8-6F9E-A968-9E7FA9B890E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279B02-76B0-FA52-6C1B-0F149689A907}"/>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12/2/2024</a:t>
            </a:fld>
            <a:endParaRPr lang="en-US"/>
          </a:p>
        </p:txBody>
      </p:sp>
      <p:sp>
        <p:nvSpPr>
          <p:cNvPr id="5" name="Footer Placeholder 4">
            <a:extLst>
              <a:ext uri="{FF2B5EF4-FFF2-40B4-BE49-F238E27FC236}">
                <a16:creationId xmlns:a16="http://schemas.microsoft.com/office/drawing/2014/main" id="{A4AC090C-5B44-D8AC-96D0-E0FBAD5EA4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3C7C6D-15EF-3201-FE4B-99BF248A7D6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4909184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B745-A084-1445-D899-59C31E3D4E2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7BCCA36-E201-09DB-9377-F5530820B9D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BB1626-38F6-351F-F73F-6C1E51868A3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00D610-92C3-850D-F4CD-AF9A90C46A4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12/2/2024</a:t>
            </a:fld>
            <a:endParaRPr lang="en-US"/>
          </a:p>
        </p:txBody>
      </p:sp>
      <p:sp>
        <p:nvSpPr>
          <p:cNvPr id="6" name="Footer Placeholder 5">
            <a:extLst>
              <a:ext uri="{FF2B5EF4-FFF2-40B4-BE49-F238E27FC236}">
                <a16:creationId xmlns:a16="http://schemas.microsoft.com/office/drawing/2014/main" id="{254CDDFE-68E9-364F-242A-F583E74F88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1F9ABA-C2E9-4FAB-D5B6-6D8258E9A6B8}"/>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6159705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60D21-4B13-587D-A2D9-5E99D2F001D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3F28D2F-BFB4-212E-7647-52AA8EC25FA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20D926-A861-5970-4944-165DEDBD4E9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7A9D15-5D70-CDD4-0887-799F6A58228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72FD43-6A37-8FC7-C545-139625012F4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7EB626-EBDF-6887-EAF7-8D22DBF703D2}"/>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12/2/2024</a:t>
            </a:fld>
            <a:endParaRPr lang="en-US"/>
          </a:p>
        </p:txBody>
      </p:sp>
      <p:sp>
        <p:nvSpPr>
          <p:cNvPr id="8" name="Footer Placeholder 7">
            <a:extLst>
              <a:ext uri="{FF2B5EF4-FFF2-40B4-BE49-F238E27FC236}">
                <a16:creationId xmlns:a16="http://schemas.microsoft.com/office/drawing/2014/main" id="{19E26F4C-1B9E-B07B-7001-1CAA545037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8BC1DE3-6985-690E-8867-E64CC13629AD}"/>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6699066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4E3A7-E39D-86AC-0751-B35A47A10B4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C23343C-E329-6C15-486C-6EB1CD7D8AC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12/2/2024</a:t>
            </a:fld>
            <a:endParaRPr lang="en-US"/>
          </a:p>
        </p:txBody>
      </p:sp>
      <p:sp>
        <p:nvSpPr>
          <p:cNvPr id="4" name="Footer Placeholder 3">
            <a:extLst>
              <a:ext uri="{FF2B5EF4-FFF2-40B4-BE49-F238E27FC236}">
                <a16:creationId xmlns:a16="http://schemas.microsoft.com/office/drawing/2014/main" id="{8AAA05C8-A432-3B2C-BAEA-3450B69FA1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8B39B37-80E6-9B79-16D5-C0C38292FA59}"/>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6600131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3DAD47-7519-6897-44E5-DBAD98593E6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12/2/2024</a:t>
            </a:fld>
            <a:endParaRPr lang="en-US"/>
          </a:p>
        </p:txBody>
      </p:sp>
      <p:sp>
        <p:nvSpPr>
          <p:cNvPr id="3" name="Footer Placeholder 2">
            <a:extLst>
              <a:ext uri="{FF2B5EF4-FFF2-40B4-BE49-F238E27FC236}">
                <a16:creationId xmlns:a16="http://schemas.microsoft.com/office/drawing/2014/main" id="{9B5DB4A1-1E72-FDA3-EF0F-7A685EE8EA6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243DD24-DC1D-09A2-28AA-CD866088404E}"/>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0647516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42576-CE0C-7FB4-CD1D-5CA710E4FA4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AEB1DD-7C7E-939D-BB12-F69CBE69E23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C54670-6DFB-1F09-C937-D8C22B22A90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493E85-D607-76F9-666C-19B3C19817FD}"/>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12/2/2024</a:t>
            </a:fld>
            <a:endParaRPr lang="en-US"/>
          </a:p>
        </p:txBody>
      </p:sp>
      <p:sp>
        <p:nvSpPr>
          <p:cNvPr id="6" name="Footer Placeholder 5">
            <a:extLst>
              <a:ext uri="{FF2B5EF4-FFF2-40B4-BE49-F238E27FC236}">
                <a16:creationId xmlns:a16="http://schemas.microsoft.com/office/drawing/2014/main" id="{8FCB23E3-7E52-FF4E-AE0C-1EC8B57852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042456A-0C28-C079-DF99-31F8F5C3F5E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2017653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75A14-B090-AB69-42CB-D351D3F85B7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8DD392-642F-DB51-97F3-5F27212564E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46B8F2-C8E8-7A53-F182-FF9A3CE6124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E54AAE-A612-73A8-E5B2-B0926669037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12/2/2024</a:t>
            </a:fld>
            <a:endParaRPr lang="en-US"/>
          </a:p>
        </p:txBody>
      </p:sp>
      <p:sp>
        <p:nvSpPr>
          <p:cNvPr id="6" name="Footer Placeholder 5">
            <a:extLst>
              <a:ext uri="{FF2B5EF4-FFF2-40B4-BE49-F238E27FC236}">
                <a16:creationId xmlns:a16="http://schemas.microsoft.com/office/drawing/2014/main" id="{EBEE9846-34C6-3964-23C1-97F60A606D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FD3A427-039A-6988-4A08-E18C876758E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693136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2024/12/2</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extLst>
      <p:ext uri="{BB962C8B-B14F-4D97-AF65-F5344CB8AC3E}">
        <p14:creationId xmlns:p14="http://schemas.microsoft.com/office/powerpoint/2010/main" val="9592687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303B6-A4A6-87C3-B5BC-6816F0E1332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CFBDD2-3614-AD2F-D406-F6AA13CC180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0F1FEC-64A8-900C-EA7F-7602192E682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12/2/2024</a:t>
            </a:fld>
            <a:endParaRPr lang="en-US"/>
          </a:p>
        </p:txBody>
      </p:sp>
      <p:sp>
        <p:nvSpPr>
          <p:cNvPr id="5" name="Footer Placeholder 4">
            <a:extLst>
              <a:ext uri="{FF2B5EF4-FFF2-40B4-BE49-F238E27FC236}">
                <a16:creationId xmlns:a16="http://schemas.microsoft.com/office/drawing/2014/main" id="{0A3BE049-F3A7-E6C5-EA40-43905CD4DA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369D19-BBC5-2493-89D9-E663BA8F848A}"/>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0506161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5BB4E2-0492-BBB1-95AD-83085A006AD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14FDA3-608C-3E18-02DB-AC1A4B87BEA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D723B-2A73-F1DF-D7D1-519B200129B4}"/>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12/2/2024</a:t>
            </a:fld>
            <a:endParaRPr lang="en-US"/>
          </a:p>
        </p:txBody>
      </p:sp>
      <p:sp>
        <p:nvSpPr>
          <p:cNvPr id="5" name="Footer Placeholder 4">
            <a:extLst>
              <a:ext uri="{FF2B5EF4-FFF2-40B4-BE49-F238E27FC236}">
                <a16:creationId xmlns:a16="http://schemas.microsoft.com/office/drawing/2014/main" id="{A9BDE330-C6AF-4877-8C0E-5C7891315B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ECE8FC0-40C8-A484-88F5-BFF0616C98A5}"/>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770303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2024/12/2</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extLst>
      <p:ext uri="{BB962C8B-B14F-4D97-AF65-F5344CB8AC3E}">
        <p14:creationId xmlns:p14="http://schemas.microsoft.com/office/powerpoint/2010/main" val="2716819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2024/12/2</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extLst>
      <p:ext uri="{BB962C8B-B14F-4D97-AF65-F5344CB8AC3E}">
        <p14:creationId xmlns:p14="http://schemas.microsoft.com/office/powerpoint/2010/main" val="3642906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2024/12/2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extLst>
      <p:ext uri="{BB962C8B-B14F-4D97-AF65-F5344CB8AC3E}">
        <p14:creationId xmlns:p14="http://schemas.microsoft.com/office/powerpoint/2010/main" val="1948195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2024/12/2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extLst>
      <p:ext uri="{BB962C8B-B14F-4D97-AF65-F5344CB8AC3E}">
        <p14:creationId xmlns:p14="http://schemas.microsoft.com/office/powerpoint/2010/main" val="4118110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descr="A white circle with leaves and blue text&#10;&#10;Description automatically generated">
            <a:extLst>
              <a:ext uri="{FF2B5EF4-FFF2-40B4-BE49-F238E27FC236}">
                <a16:creationId xmlns:a16="http://schemas.microsoft.com/office/drawing/2014/main" id="{58DB82B0-FD62-A6CF-FD3C-CCFFC43E8F0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419225" y="381000"/>
            <a:ext cx="1200150" cy="1200150"/>
          </a:xfrm>
          <a:prstGeom prst="rect">
            <a:avLst/>
          </a:prstGeom>
        </p:spPr>
      </p:pic>
    </p:spTree>
    <p:extLst>
      <p:ext uri="{BB962C8B-B14F-4D97-AF65-F5344CB8AC3E}">
        <p14:creationId xmlns:p14="http://schemas.microsoft.com/office/powerpoint/2010/main" val="6769794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851384951"/>
      </p:ext>
    </p:extLst>
  </p:cSld>
  <p:clrMap bg1="lt1" tx1="dk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 id="2147483724" r:id="rId22"/>
    <p:sldLayoutId id="2147483725" r:id="rId23"/>
    <p:sldLayoutId id="2147483726" r:id="rId24"/>
    <p:sldLayoutId id="2147483727" r:id="rId25"/>
    <p:sldLayoutId id="2147483728" r:id="rId26"/>
    <p:sldLayoutId id="2147483729" r:id="rId27"/>
    <p:sldLayoutId id="2147483730"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874726"/>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21" Type="http://schemas.openxmlformats.org/officeDocument/2006/relationships/image" Target="../media/image20.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jpeg"/><Relationship Id="rId2" Type="http://schemas.openxmlformats.org/officeDocument/2006/relationships/notesSlide" Target="../notesSlides/notesSlide1.xml"/><Relationship Id="rId16" Type="http://schemas.openxmlformats.org/officeDocument/2006/relationships/image" Target="../media/image16.png"/><Relationship Id="rId20" Type="http://schemas.microsoft.com/office/2007/relationships/hdphoto" Target="../media/hdphoto1.wdp"/><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1.png"/></Relationships>
</file>

<file path=ppt/slides/_rels/slide1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g"/><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audio" Target="../media/audio1.wav"/><Relationship Id="rId1" Type="http://schemas.openxmlformats.org/officeDocument/2006/relationships/slideLayout" Target="../slideLayouts/slideLayout47.xml"/><Relationship Id="rId6" Type="http://schemas.openxmlformats.org/officeDocument/2006/relationships/image" Target="../media/image50.png"/><Relationship Id="rId5" Type="http://schemas.openxmlformats.org/officeDocument/2006/relationships/image" Target="../media/image42.png"/><Relationship Id="rId4" Type="http://schemas.openxmlformats.org/officeDocument/2006/relationships/image" Target="../media/image49.png"/></Relationships>
</file>

<file path=ppt/slides/_rels/slide12.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audio" Target="../media/audio1.wav"/><Relationship Id="rId1" Type="http://schemas.openxmlformats.org/officeDocument/2006/relationships/slideLayout" Target="../slideLayouts/slideLayout47.xml"/><Relationship Id="rId6" Type="http://schemas.openxmlformats.org/officeDocument/2006/relationships/image" Target="../media/image50.png"/><Relationship Id="rId5" Type="http://schemas.openxmlformats.org/officeDocument/2006/relationships/image" Target="../media/image43.png"/><Relationship Id="rId4" Type="http://schemas.openxmlformats.org/officeDocument/2006/relationships/image" Target="../media/image49.png"/></Relationships>
</file>

<file path=ppt/slides/_rels/slide1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audio" Target="../media/audio1.wav"/><Relationship Id="rId1" Type="http://schemas.openxmlformats.org/officeDocument/2006/relationships/slideLayout" Target="../slideLayouts/slideLayout4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audio" Target="../media/audio1.wav"/><Relationship Id="rId1" Type="http://schemas.openxmlformats.org/officeDocument/2006/relationships/slideLayout" Target="../slideLayouts/slideLayout47.xml"/><Relationship Id="rId6" Type="http://schemas.openxmlformats.org/officeDocument/2006/relationships/image" Target="../media/image50.png"/><Relationship Id="rId5" Type="http://schemas.openxmlformats.org/officeDocument/2006/relationships/image" Target="../media/image45.png"/><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5.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51.png"/><Relationship Id="rId2" Type="http://schemas.openxmlformats.org/officeDocument/2006/relationships/notesSlide" Target="../notesSlides/notesSlide7.xml"/><Relationship Id="rId16"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26.png"/><Relationship Id="rId5" Type="http://schemas.openxmlformats.org/officeDocument/2006/relationships/image" Target="../media/image9.png"/><Relationship Id="rId15" Type="http://schemas.openxmlformats.org/officeDocument/2006/relationships/image" Target="../media/image15.png"/><Relationship Id="rId10" Type="http://schemas.openxmlformats.org/officeDocument/2006/relationships/image" Target="../media/image25.png"/><Relationship Id="rId4" Type="http://schemas.openxmlformats.org/officeDocument/2006/relationships/image" Target="../media/image4.png"/><Relationship Id="rId9" Type="http://schemas.openxmlformats.org/officeDocument/2006/relationships/image" Target="../media/image24.png"/><Relationship Id="rId1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54.png"/><Relationship Id="rId18" Type="http://schemas.openxmlformats.org/officeDocument/2006/relationships/image" Target="../media/image55.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27.png"/><Relationship Id="rId17" Type="http://schemas.openxmlformats.org/officeDocument/2006/relationships/image" Target="../media/image15.png"/><Relationship Id="rId2" Type="http://schemas.openxmlformats.org/officeDocument/2006/relationships/notesSlide" Target="../notesSlides/notesSlide8.xml"/><Relationship Id="rId16" Type="http://schemas.openxmlformats.org/officeDocument/2006/relationships/image" Target="../media/image14.png"/><Relationship Id="rId20"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53.png"/><Relationship Id="rId5" Type="http://schemas.openxmlformats.org/officeDocument/2006/relationships/image" Target="../media/image5.png"/><Relationship Id="rId15" Type="http://schemas.openxmlformats.org/officeDocument/2006/relationships/image" Target="../media/image13.png"/><Relationship Id="rId10" Type="http://schemas.openxmlformats.org/officeDocument/2006/relationships/image" Target="../media/image25.png"/><Relationship Id="rId19" Type="http://schemas.openxmlformats.org/officeDocument/2006/relationships/image" Target="../media/image16.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5.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29.png"/><Relationship Id="rId2" Type="http://schemas.openxmlformats.org/officeDocument/2006/relationships/notesSlide" Target="../notesSlides/notesSlide2.xml"/><Relationship Id="rId16"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26.png"/><Relationship Id="rId5" Type="http://schemas.openxmlformats.org/officeDocument/2006/relationships/image" Target="../media/image9.png"/><Relationship Id="rId15" Type="http://schemas.openxmlformats.org/officeDocument/2006/relationships/image" Target="../media/image15.png"/><Relationship Id="rId10" Type="http://schemas.openxmlformats.org/officeDocument/2006/relationships/image" Target="../media/image25.png"/><Relationship Id="rId4" Type="http://schemas.openxmlformats.org/officeDocument/2006/relationships/image" Target="../media/image4.png"/><Relationship Id="rId9" Type="http://schemas.openxmlformats.org/officeDocument/2006/relationships/image" Target="../media/image24.pn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47.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8" Type="http://schemas.openxmlformats.org/officeDocument/2006/relationships/image" Target="../media/image35.png"/><Relationship Id="rId3" Type="http://schemas.microsoft.com/office/2007/relationships/media" Target="../media/media2.mp3"/><Relationship Id="rId7" Type="http://schemas.openxmlformats.org/officeDocument/2006/relationships/image" Target="../media/image33.jp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3.xml"/><Relationship Id="rId11" Type="http://schemas.openxmlformats.org/officeDocument/2006/relationships/image" Target="../media/image38.png"/><Relationship Id="rId5" Type="http://schemas.openxmlformats.org/officeDocument/2006/relationships/slideLayout" Target="../slideLayouts/slideLayout47.xml"/><Relationship Id="rId10" Type="http://schemas.openxmlformats.org/officeDocument/2006/relationships/image" Target="../media/image37.png"/><Relationship Id="rId4" Type="http://schemas.openxmlformats.org/officeDocument/2006/relationships/audio" Target="../media/media2.mp3"/><Relationship Id="rId9" Type="http://schemas.openxmlformats.org/officeDocument/2006/relationships/image" Target="../media/image36.png"/></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3" Type="http://schemas.microsoft.com/office/2007/relationships/media" Target="../media/media1.mp3"/><Relationship Id="rId7" Type="http://schemas.openxmlformats.org/officeDocument/2006/relationships/image" Target="../media/image33.jp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notesSlide" Target="../notesSlides/notesSlide4.xml"/><Relationship Id="rId11" Type="http://schemas.openxmlformats.org/officeDocument/2006/relationships/image" Target="../media/image38.png"/><Relationship Id="rId5" Type="http://schemas.openxmlformats.org/officeDocument/2006/relationships/slideLayout" Target="../slideLayouts/slideLayout47.xml"/><Relationship Id="rId10" Type="http://schemas.openxmlformats.org/officeDocument/2006/relationships/image" Target="../media/image37.png"/><Relationship Id="rId4" Type="http://schemas.openxmlformats.org/officeDocument/2006/relationships/audio" Target="../media/media1.mp3"/><Relationship Id="rId9" Type="http://schemas.openxmlformats.org/officeDocument/2006/relationships/image" Target="../media/image36.png"/></Relationships>
</file>

<file path=ppt/slides/_rels/slide7.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8.png"/><Relationship Id="rId3" Type="http://schemas.microsoft.com/office/2007/relationships/media" Target="../media/media2.mp3"/><Relationship Id="rId7" Type="http://schemas.openxmlformats.org/officeDocument/2006/relationships/image" Target="../media/image33.jpg"/><Relationship Id="rId12" Type="http://schemas.openxmlformats.org/officeDocument/2006/relationships/image" Target="../media/image4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5.xml"/><Relationship Id="rId11" Type="http://schemas.openxmlformats.org/officeDocument/2006/relationships/image" Target="../media/image39.PNG"/><Relationship Id="rId5" Type="http://schemas.openxmlformats.org/officeDocument/2006/relationships/slideLayout" Target="../slideLayouts/slideLayout47.xml"/><Relationship Id="rId10" Type="http://schemas.openxmlformats.org/officeDocument/2006/relationships/image" Target="../media/image37.png"/><Relationship Id="rId4" Type="http://schemas.openxmlformats.org/officeDocument/2006/relationships/audio" Target="../media/media2.mp3"/><Relationship Id="rId9" Type="http://schemas.openxmlformats.org/officeDocument/2006/relationships/image" Target="../media/image36.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5.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41.png"/><Relationship Id="rId2" Type="http://schemas.openxmlformats.org/officeDocument/2006/relationships/notesSlide" Target="../notesSlides/notesSlide6.xml"/><Relationship Id="rId16"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26.png"/><Relationship Id="rId5" Type="http://schemas.openxmlformats.org/officeDocument/2006/relationships/image" Target="../media/image9.png"/><Relationship Id="rId15" Type="http://schemas.openxmlformats.org/officeDocument/2006/relationships/image" Target="../media/image15.png"/><Relationship Id="rId10" Type="http://schemas.openxmlformats.org/officeDocument/2006/relationships/image" Target="../media/image25.png"/><Relationship Id="rId4" Type="http://schemas.openxmlformats.org/officeDocument/2006/relationships/image" Target="../media/image4.png"/><Relationship Id="rId9" Type="http://schemas.openxmlformats.org/officeDocument/2006/relationships/image" Target="../media/image24.png"/><Relationship Id="rId1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6.xml"/><Relationship Id="rId5" Type="http://schemas.openxmlformats.org/officeDocument/2006/relationships/image" Target="../media/image45.png"/><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图片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9257" y="1272783"/>
            <a:ext cx="3564929" cy="772416"/>
          </a:xfrm>
          <a:prstGeom prst="rect">
            <a:avLst/>
          </a:prstGeom>
        </p:spPr>
      </p:pic>
      <p:pic>
        <p:nvPicPr>
          <p:cNvPr id="42" name="图片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81260" y="5217882"/>
            <a:ext cx="1821302" cy="853015"/>
          </a:xfrm>
          <a:prstGeom prst="rect">
            <a:avLst/>
          </a:pr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605774"/>
            <a:ext cx="12192000" cy="1252226"/>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90873" y="6130735"/>
            <a:ext cx="5901127" cy="744929"/>
          </a:xfrm>
          <a:prstGeom prst="rect">
            <a:avLst/>
          </a:prstGeom>
        </p:spPr>
      </p:pic>
      <p:pic>
        <p:nvPicPr>
          <p:cNvPr id="12" name="图片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63736" y="2672056"/>
            <a:ext cx="2066925" cy="342900"/>
          </a:xfrm>
          <a:prstGeom prst="rect">
            <a:avLst/>
          </a:prstGeom>
        </p:spPr>
      </p:pic>
      <p:pic>
        <p:nvPicPr>
          <p:cNvPr id="14" name="图片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82925" y="4918861"/>
            <a:ext cx="1077134" cy="1191723"/>
          </a:xfrm>
          <a:prstGeom prst="rect">
            <a:avLst/>
          </a:prstGeom>
        </p:spPr>
      </p:pic>
      <p:pic>
        <p:nvPicPr>
          <p:cNvPr id="16" name="图片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006749" y="5066147"/>
            <a:ext cx="780895" cy="872228"/>
          </a:xfrm>
          <a:prstGeom prst="rect">
            <a:avLst/>
          </a:prstGeom>
        </p:spPr>
      </p:pic>
      <p:pic>
        <p:nvPicPr>
          <p:cNvPr id="20" name="图片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161" y="5345198"/>
            <a:ext cx="1755083" cy="684080"/>
          </a:xfrm>
          <a:prstGeom prst="rect">
            <a:avLst/>
          </a:prstGeom>
        </p:spPr>
      </p:pic>
      <p:pic>
        <p:nvPicPr>
          <p:cNvPr id="18" name="图片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021090" y="5937159"/>
            <a:ext cx="662531" cy="380141"/>
          </a:xfrm>
          <a:prstGeom prst="rect">
            <a:avLst/>
          </a:prstGeom>
        </p:spPr>
      </p:pic>
      <p:pic>
        <p:nvPicPr>
          <p:cNvPr id="24" name="图片 2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743" y="5605774"/>
            <a:ext cx="923132" cy="1131478"/>
          </a:xfrm>
          <a:prstGeom prst="rect">
            <a:avLst/>
          </a:prstGeom>
        </p:spPr>
      </p:pic>
      <p:pic>
        <p:nvPicPr>
          <p:cNvPr id="32" name="图片 3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348887" y="583715"/>
            <a:ext cx="1352715" cy="394478"/>
          </a:xfrm>
          <a:prstGeom prst="rect">
            <a:avLst/>
          </a:prstGeom>
        </p:spPr>
      </p:pic>
      <p:pic>
        <p:nvPicPr>
          <p:cNvPr id="34" name="图片 3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815460" y="372666"/>
            <a:ext cx="1866900" cy="1771650"/>
          </a:xfrm>
          <a:prstGeom prst="rect">
            <a:avLst/>
          </a:prstGeom>
        </p:spPr>
      </p:pic>
      <p:pic>
        <p:nvPicPr>
          <p:cNvPr id="36" name="图片 3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03139" y="1228642"/>
            <a:ext cx="1636497" cy="1975083"/>
          </a:xfrm>
          <a:prstGeom prst="rect">
            <a:avLst/>
          </a:prstGeom>
        </p:spPr>
      </p:pic>
      <p:pic>
        <p:nvPicPr>
          <p:cNvPr id="44" name="图片 4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276147" y="6291429"/>
            <a:ext cx="361950" cy="371475"/>
          </a:xfrm>
          <a:prstGeom prst="rect">
            <a:avLst/>
          </a:prstGeom>
        </p:spPr>
      </p:pic>
      <p:pic>
        <p:nvPicPr>
          <p:cNvPr id="49" name="图片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70136" y="407677"/>
            <a:ext cx="1480533" cy="628650"/>
          </a:xfrm>
          <a:prstGeom prst="rect">
            <a:avLst/>
          </a:prstGeom>
        </p:spPr>
      </p:pic>
      <p:pic>
        <p:nvPicPr>
          <p:cNvPr id="1026" name="Picture 2" descr="Premium Vector | Kids in different job set"/>
          <p:cNvPicPr>
            <a:picLocks noChangeAspect="1" noChangeArrowheads="1"/>
          </p:cNvPicPr>
          <p:nvPr/>
        </p:nvPicPr>
        <p:blipFill rotWithShape="1">
          <a:blip r:embed="rId17">
            <a:clrChange>
              <a:clrFrom>
                <a:srgbClr val="8D99A9"/>
              </a:clrFrom>
              <a:clrTo>
                <a:srgbClr val="8D99A9">
                  <a:alpha val="0"/>
                </a:srgbClr>
              </a:clrTo>
            </a:clrChange>
            <a:extLst>
              <a:ext uri="{28A0092B-C50C-407E-A947-70E740481C1C}">
                <a14:useLocalDpi xmlns:a14="http://schemas.microsoft.com/office/drawing/2010/main" val="0"/>
              </a:ext>
            </a:extLst>
          </a:blip>
          <a:srcRect l="38791" r="46705" b="66285"/>
          <a:stretch/>
        </p:blipFill>
        <p:spPr bwMode="auto">
          <a:xfrm>
            <a:off x="7696731" y="4710397"/>
            <a:ext cx="864835" cy="1730917"/>
          </a:xfrm>
          <a:prstGeom prst="rect">
            <a:avLst/>
          </a:prstGeom>
          <a:noFill/>
          <a:extLst>
            <a:ext uri="{909E8E84-426E-40DD-AFC4-6F175D3DCCD1}">
              <a14:hiddenFill xmlns:a14="http://schemas.microsoft.com/office/drawing/2010/main">
                <a:solidFill>
                  <a:srgbClr val="FFFFFF"/>
                </a:solidFill>
              </a14:hiddenFill>
            </a:ext>
          </a:extLst>
        </p:spPr>
      </p:pic>
      <p:pic>
        <p:nvPicPr>
          <p:cNvPr id="27" name="图片 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0" y="6072969"/>
            <a:ext cx="6304266" cy="795819"/>
          </a:xfrm>
          <a:prstGeom prst="rect">
            <a:avLst/>
          </a:prstGeom>
        </p:spPr>
      </p:pic>
      <p:pic>
        <p:nvPicPr>
          <p:cNvPr id="3" name="Picture 2"/>
          <p:cNvPicPr>
            <a:picLocks noChangeAspect="1"/>
          </p:cNvPicPr>
          <p:nvPr/>
        </p:nvPicPr>
        <p:blipFill rotWithShape="1">
          <a:blip r:embed="rId19">
            <a:clrChange>
              <a:clrFrom>
                <a:srgbClr val="8C99A9"/>
              </a:clrFrom>
              <a:clrTo>
                <a:srgbClr val="8C99A9">
                  <a:alpha val="0"/>
                </a:srgbClr>
              </a:clrTo>
            </a:clrChange>
            <a:extLst>
              <a:ext uri="{BEBA8EAE-BF5A-486C-A8C5-ECC9F3942E4B}">
                <a14:imgProps xmlns:a14="http://schemas.microsoft.com/office/drawing/2010/main">
                  <a14:imgLayer r:embed="rId20">
                    <a14:imgEffect>
                      <a14:backgroundRemoval t="37477" b="69388" l="2716" r="96166">
                        <a14:foregroundMark x1="65495" y1="40074" x2="65495" y2="41929"/>
                        <a14:foregroundMark x1="69010" y1="55288" x2="68211" y2="61224"/>
                        <a14:foregroundMark x1="64537" y1="66234" x2="66613" y2="66234"/>
                        <a14:foregroundMark x1="10543" y1="42486" x2="10703" y2="58813"/>
                        <a14:foregroundMark x1="14058" y1="57143" x2="15655" y2="56215"/>
                        <a14:foregroundMark x1="16294" y1="54731" x2="16454" y2="50835"/>
                        <a14:foregroundMark x1="16613" y1="49722" x2="16613" y2="48794"/>
                        <a14:foregroundMark x1="17252" y1="49536" x2="17732" y2="48794"/>
                        <a14:foregroundMark x1="7827" y1="58442" x2="7987" y2="56215"/>
                        <a14:foregroundMark x1="9425" y1="65677" x2="10863" y2="65677"/>
                        <a14:foregroundMark x1="13898" y1="61596" x2="15335" y2="60482"/>
                        <a14:foregroundMark x1="80192" y1="57699" x2="82748" y2="53247"/>
                        <a14:foregroundMark x1="89297" y1="49351" x2="92492" y2="49907"/>
                        <a14:foregroundMark x1="10064" y1="51020" x2="12141" y2="52134"/>
                        <a14:foregroundMark x1="11821" y1="51577" x2="13738" y2="50464"/>
                        <a14:foregroundMark x1="7348" y1="46939" x2="7348" y2="48794"/>
                        <a14:foregroundMark x1="15495" y1="46753" x2="15655" y2="48794"/>
                        <a14:foregroundMark x1="71406" y1="56401" x2="72684" y2="61781"/>
                        <a14:backgroundMark x1="14377" y1="52319" x2="15176" y2="51577"/>
                        <a14:backgroundMark x1="14217" y1="55659" x2="14377" y2="56401"/>
                        <a14:backgroundMark x1="88339" y1="52319" x2="88179" y2="51206"/>
                      </a14:backgroundRemoval>
                    </a14:imgEffect>
                  </a14:imgLayer>
                </a14:imgProps>
              </a:ext>
            </a:extLst>
          </a:blip>
          <a:srcRect t="36161" r="80770" b="31106"/>
          <a:stretch/>
        </p:blipFill>
        <p:spPr>
          <a:xfrm>
            <a:off x="4903257" y="4872354"/>
            <a:ext cx="1192743" cy="1748143"/>
          </a:xfrm>
          <a:prstGeom prst="rect">
            <a:avLst/>
          </a:prstGeom>
        </p:spPr>
      </p:pic>
      <p:pic>
        <p:nvPicPr>
          <p:cNvPr id="29" name="Picture 28"/>
          <p:cNvPicPr>
            <a:picLocks noChangeAspect="1"/>
          </p:cNvPicPr>
          <p:nvPr/>
        </p:nvPicPr>
        <p:blipFill rotWithShape="1">
          <a:blip r:embed="rId19">
            <a:clrChange>
              <a:clrFrom>
                <a:srgbClr val="8C99A9"/>
              </a:clrFrom>
              <a:clrTo>
                <a:srgbClr val="8C99A9">
                  <a:alpha val="0"/>
                </a:srgbClr>
              </a:clrTo>
            </a:clrChange>
            <a:extLst>
              <a:ext uri="{BEBA8EAE-BF5A-486C-A8C5-ECC9F3942E4B}">
                <a14:imgProps xmlns:a14="http://schemas.microsoft.com/office/drawing/2010/main">
                  <a14:imgLayer r:embed="rId20">
                    <a14:imgEffect>
                      <a14:backgroundRemoval t="37477" b="69388" l="2716" r="96166">
                        <a14:foregroundMark x1="65495" y1="40074" x2="65495" y2="41929"/>
                        <a14:foregroundMark x1="69010" y1="55288" x2="68211" y2="61224"/>
                        <a14:foregroundMark x1="64537" y1="66234" x2="66613" y2="66234"/>
                        <a14:foregroundMark x1="10543" y1="42486" x2="10703" y2="58813"/>
                        <a14:foregroundMark x1="14058" y1="57143" x2="15655" y2="56215"/>
                        <a14:foregroundMark x1="16294" y1="54731" x2="16454" y2="50835"/>
                        <a14:foregroundMark x1="16613" y1="49722" x2="16613" y2="48794"/>
                        <a14:foregroundMark x1="17252" y1="49536" x2="17732" y2="48794"/>
                        <a14:foregroundMark x1="7827" y1="58442" x2="7987" y2="56215"/>
                        <a14:foregroundMark x1="9425" y1="65677" x2="10863" y2="65677"/>
                        <a14:foregroundMark x1="13898" y1="61596" x2="15335" y2="60482"/>
                        <a14:foregroundMark x1="80192" y1="57699" x2="82748" y2="53247"/>
                        <a14:foregroundMark x1="89297" y1="49351" x2="92492" y2="49907"/>
                        <a14:foregroundMark x1="10064" y1="51020" x2="12141" y2="52134"/>
                        <a14:foregroundMark x1="11821" y1="51577" x2="13738" y2="50464"/>
                        <a14:foregroundMark x1="7348" y1="46939" x2="7348" y2="48794"/>
                        <a14:foregroundMark x1="15495" y1="46753" x2="15655" y2="48794"/>
                        <a14:foregroundMark x1="71406" y1="56401" x2="72684" y2="61781"/>
                        <a14:backgroundMark x1="14377" y1="52319" x2="15176" y2="51577"/>
                        <a14:backgroundMark x1="14217" y1="55659" x2="14377" y2="56401"/>
                        <a14:backgroundMark x1="88339" y1="52319" x2="88179" y2="51206"/>
                      </a14:backgroundRemoval>
                    </a14:imgEffect>
                  </a14:imgLayer>
                </a14:imgProps>
              </a:ext>
            </a:extLst>
          </a:blip>
          <a:srcRect l="57223" t="35899" r="23547" b="31368"/>
          <a:stretch/>
        </p:blipFill>
        <p:spPr>
          <a:xfrm>
            <a:off x="2225082" y="4843126"/>
            <a:ext cx="1151861" cy="1688224"/>
          </a:xfrm>
          <a:prstGeom prst="rect">
            <a:avLst/>
          </a:prstGeom>
        </p:spPr>
      </p:pic>
      <p:pic>
        <p:nvPicPr>
          <p:cNvPr id="31" name="Picture 2" descr="Premium Vector | Kids in different job set"/>
          <p:cNvPicPr>
            <a:picLocks noChangeAspect="1" noChangeArrowheads="1"/>
          </p:cNvPicPr>
          <p:nvPr/>
        </p:nvPicPr>
        <p:blipFill rotWithShape="1">
          <a:blip r:embed="rId17">
            <a:clrChange>
              <a:clrFrom>
                <a:srgbClr val="8D99A9"/>
              </a:clrFrom>
              <a:clrTo>
                <a:srgbClr val="8D99A9">
                  <a:alpha val="0"/>
                </a:srgbClr>
              </a:clrTo>
            </a:clrChange>
            <a:extLst>
              <a:ext uri="{28A0092B-C50C-407E-A947-70E740481C1C}">
                <a14:useLocalDpi xmlns:a14="http://schemas.microsoft.com/office/drawing/2010/main" val="0"/>
              </a:ext>
            </a:extLst>
          </a:blip>
          <a:srcRect l="19508" r="58553" b="66285"/>
          <a:stretch/>
        </p:blipFill>
        <p:spPr bwMode="auto">
          <a:xfrm>
            <a:off x="3671275" y="4710397"/>
            <a:ext cx="1308154" cy="173091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Premium Vector | Kids in different job set"/>
          <p:cNvPicPr>
            <a:picLocks noChangeAspect="1" noChangeArrowheads="1"/>
          </p:cNvPicPr>
          <p:nvPr/>
        </p:nvPicPr>
        <p:blipFill rotWithShape="1">
          <a:blip r:embed="rId17">
            <a:clrChange>
              <a:clrFrom>
                <a:srgbClr val="8D99A9"/>
              </a:clrFrom>
              <a:clrTo>
                <a:srgbClr val="8D99A9">
                  <a:alpha val="0"/>
                </a:srgbClr>
              </a:clrTo>
            </a:clrChange>
            <a:extLst>
              <a:ext uri="{28A0092B-C50C-407E-A947-70E740481C1C}">
                <a14:useLocalDpi xmlns:a14="http://schemas.microsoft.com/office/drawing/2010/main" val="0"/>
              </a:ext>
            </a:extLst>
          </a:blip>
          <a:srcRect l="54823" t="1889" r="30673" b="64396"/>
          <a:stretch/>
        </p:blipFill>
        <p:spPr bwMode="auto">
          <a:xfrm>
            <a:off x="8802981" y="4730240"/>
            <a:ext cx="864835" cy="173091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Premium Vector | Kids in different job set"/>
          <p:cNvPicPr>
            <a:picLocks noChangeAspect="1" noChangeArrowheads="1"/>
          </p:cNvPicPr>
          <p:nvPr/>
        </p:nvPicPr>
        <p:blipFill rotWithShape="1">
          <a:blip r:embed="rId17">
            <a:clrChange>
              <a:clrFrom>
                <a:srgbClr val="8D99A9"/>
              </a:clrFrom>
              <a:clrTo>
                <a:srgbClr val="8D99A9">
                  <a:alpha val="0"/>
                </a:srgbClr>
              </a:clrTo>
            </a:clrChange>
            <a:extLst>
              <a:ext uri="{28A0092B-C50C-407E-A947-70E740481C1C}">
                <a14:useLocalDpi xmlns:a14="http://schemas.microsoft.com/office/drawing/2010/main" val="0"/>
              </a:ext>
            </a:extLst>
          </a:blip>
          <a:srcRect l="73643" r="2759" b="66285"/>
          <a:stretch/>
        </p:blipFill>
        <p:spPr bwMode="auto">
          <a:xfrm>
            <a:off x="9841302" y="4419208"/>
            <a:ext cx="1407071" cy="173091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Premium Vector | Kids in different job set"/>
          <p:cNvPicPr>
            <a:picLocks noChangeAspect="1" noChangeArrowheads="1"/>
          </p:cNvPicPr>
          <p:nvPr/>
        </p:nvPicPr>
        <p:blipFill rotWithShape="1">
          <a:blip r:embed="rId17">
            <a:clrChange>
              <a:clrFrom>
                <a:srgbClr val="8D99A9"/>
              </a:clrFrom>
              <a:clrTo>
                <a:srgbClr val="8D99A9">
                  <a:alpha val="0"/>
                </a:srgbClr>
              </a:clrTo>
            </a:clrChange>
            <a:extLst>
              <a:ext uri="{28A0092B-C50C-407E-A947-70E740481C1C}">
                <a14:useLocalDpi xmlns:a14="http://schemas.microsoft.com/office/drawing/2010/main" val="0"/>
              </a:ext>
            </a:extLst>
          </a:blip>
          <a:srcRect l="-10" t="1619" r="78071" b="64666"/>
          <a:stretch/>
        </p:blipFill>
        <p:spPr bwMode="auto">
          <a:xfrm>
            <a:off x="6351057" y="4889580"/>
            <a:ext cx="1308154" cy="17309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1DB447C-0F70-E412-FBCB-15595D562C00}"/>
              </a:ext>
            </a:extLst>
          </p:cNvPr>
          <p:cNvPicPr>
            <a:picLocks noChangeAspect="1"/>
          </p:cNvPicPr>
          <p:nvPr/>
        </p:nvPicPr>
        <p:blipFill>
          <a:blip r:embed="rId21"/>
          <a:stretch>
            <a:fillRect/>
          </a:stretch>
        </p:blipFill>
        <p:spPr>
          <a:xfrm>
            <a:off x="3332765" y="1099131"/>
            <a:ext cx="5145470" cy="1249788"/>
          </a:xfrm>
          <a:prstGeom prst="rect">
            <a:avLst/>
          </a:prstGeom>
        </p:spPr>
      </p:pic>
      <p:pic>
        <p:nvPicPr>
          <p:cNvPr id="5" name="Picture 4">
            <a:extLst>
              <a:ext uri="{FF2B5EF4-FFF2-40B4-BE49-F238E27FC236}">
                <a16:creationId xmlns:a16="http://schemas.microsoft.com/office/drawing/2014/main" id="{7CF15C3F-08A3-608B-ADF0-26857FCEE094}"/>
              </a:ext>
            </a:extLst>
          </p:cNvPr>
          <p:cNvPicPr>
            <a:picLocks noChangeAspect="1"/>
          </p:cNvPicPr>
          <p:nvPr/>
        </p:nvPicPr>
        <p:blipFill>
          <a:blip r:embed="rId22"/>
          <a:stretch>
            <a:fillRect/>
          </a:stretch>
        </p:blipFill>
        <p:spPr>
          <a:xfrm>
            <a:off x="1247332" y="2360613"/>
            <a:ext cx="10211685" cy="1450974"/>
          </a:xfrm>
          <a:prstGeom prst="rect">
            <a:avLst/>
          </a:prstGeom>
        </p:spPr>
      </p:pic>
      <p:sp>
        <p:nvSpPr>
          <p:cNvPr id="9" name="TextBox 8">
            <a:extLst>
              <a:ext uri="{FF2B5EF4-FFF2-40B4-BE49-F238E27FC236}">
                <a16:creationId xmlns:a16="http://schemas.microsoft.com/office/drawing/2014/main" id="{3E712AD3-FF78-D10B-773C-04A0CC837A0B}"/>
              </a:ext>
            </a:extLst>
          </p:cNvPr>
          <p:cNvSpPr txBox="1"/>
          <p:nvPr/>
        </p:nvSpPr>
        <p:spPr>
          <a:xfrm>
            <a:off x="5229224" y="3905250"/>
            <a:ext cx="2181225"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a:t>
            </a:r>
            <a:r>
              <a:rPr lang="en-US" sz="4000" b="1" dirty="0" err="1">
                <a:latin typeface="Cambria" panose="02040503050406030204" pitchFamily="18" charset="0"/>
                <a:ea typeface="Cambria" panose="02040503050406030204" pitchFamily="18" charset="0"/>
              </a:rPr>
              <a:t>Tiết</a:t>
            </a:r>
            <a:r>
              <a:rPr lang="en-US" sz="4000" b="1" dirty="0">
                <a:latin typeface="Cambria" panose="02040503050406030204" pitchFamily="18" charset="0"/>
                <a:ea typeface="Cambria" panose="02040503050406030204" pitchFamily="18" charset="0"/>
              </a:rPr>
              <a:t> 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130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2000"/>
                                        <p:tgtEl>
                                          <p:spTgt spid="32"/>
                                        </p:tgtEl>
                                      </p:cBhvr>
                                    </p:animEffect>
                                  </p:childTnLst>
                                </p:cTn>
                              </p:par>
                              <p:par>
                                <p:cTn id="12" presetID="63" presetClass="path" presetSubtype="0" repeatCount="indefinite" autoRev="1" fill="hold" nodeType="withEffect">
                                  <p:stCondLst>
                                    <p:cond delay="1400"/>
                                  </p:stCondLst>
                                  <p:childTnLst>
                                    <p:animMotion origin="layout" path="M -2.08333E-6 2.22222E-6 L 0.09753 2.22222E-6 " pathEditMode="relative" rAng="0" ptsTypes="AA">
                                      <p:cBhvr>
                                        <p:cTn id="13" dur="5000" spd="-100000" fill="hold"/>
                                        <p:tgtEl>
                                          <p:spTgt spid="32"/>
                                        </p:tgtEl>
                                        <p:attrNameLst>
                                          <p:attrName>ppt_x</p:attrName>
                                          <p:attrName>ppt_y</p:attrName>
                                        </p:attrNameLst>
                                      </p:cBhvr>
                                      <p:rCtr x="4870" y="0"/>
                                    </p:animMotion>
                                  </p:childTnLst>
                                </p:cTn>
                              </p:par>
                              <p:par>
                                <p:cTn id="14" presetID="10"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2000"/>
                                        <p:tgtEl>
                                          <p:spTgt spid="49"/>
                                        </p:tgtEl>
                                      </p:cBhvr>
                                    </p:animEffect>
                                  </p:childTnLst>
                                </p:cTn>
                              </p:par>
                              <p:par>
                                <p:cTn id="17" presetID="63" presetClass="path" presetSubtype="0" repeatCount="indefinite" autoRev="1" fill="hold" nodeType="withEffect">
                                  <p:stCondLst>
                                    <p:cond delay="0"/>
                                  </p:stCondLst>
                                  <p:childTnLst>
                                    <p:animMotion origin="layout" path="M -2.91667E-6 -2.96296E-6 L 0.08985 0.00371 " pathEditMode="relative" rAng="0" ptsTypes="AA">
                                      <p:cBhvr>
                                        <p:cTn id="18" dur="5000" fill="hold"/>
                                        <p:tgtEl>
                                          <p:spTgt spid="49"/>
                                        </p:tgtEl>
                                        <p:attrNameLst>
                                          <p:attrName>ppt_x</p:attrName>
                                          <p:attrName>ppt_y</p:attrName>
                                        </p:attrNameLst>
                                      </p:cBhvr>
                                      <p:rCtr x="4492" y="185"/>
                                    </p:animMotion>
                                  </p:childTnLst>
                                </p:cTn>
                              </p:par>
                              <p:par>
                                <p:cTn id="19" presetID="42" presetClass="entr" presetSubtype="0" fill="hold" nodeType="withEffect">
                                  <p:stCondLst>
                                    <p:cond delay="570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620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1000"/>
                                        <p:tgtEl>
                                          <p:spTgt spid="36"/>
                                        </p:tgtEl>
                                      </p:cBhvr>
                                    </p:animEffect>
                                    <p:anim calcmode="lin" valueType="num">
                                      <p:cBhvr>
                                        <p:cTn id="27" dur="1000" fill="hold"/>
                                        <p:tgtEl>
                                          <p:spTgt spid="36"/>
                                        </p:tgtEl>
                                        <p:attrNameLst>
                                          <p:attrName>ppt_x</p:attrName>
                                        </p:attrNameLst>
                                      </p:cBhvr>
                                      <p:tavLst>
                                        <p:tav tm="0">
                                          <p:val>
                                            <p:strVal val="#ppt_x"/>
                                          </p:val>
                                        </p:tav>
                                        <p:tav tm="100000">
                                          <p:val>
                                            <p:strVal val="#ppt_x"/>
                                          </p:val>
                                        </p:tav>
                                      </p:tavLst>
                                    </p:anim>
                                    <p:anim calcmode="lin" valueType="num">
                                      <p:cBhvr>
                                        <p:cTn id="28" dur="1000" fill="hold"/>
                                        <p:tgtEl>
                                          <p:spTgt spid="36"/>
                                        </p:tgtEl>
                                        <p:attrNameLst>
                                          <p:attrName>ppt_y</p:attrName>
                                        </p:attrNameLst>
                                      </p:cBhvr>
                                      <p:tavLst>
                                        <p:tav tm="0">
                                          <p:val>
                                            <p:strVal val="#ppt_y+.1"/>
                                          </p:val>
                                        </p:tav>
                                        <p:tav tm="100000">
                                          <p:val>
                                            <p:strVal val="#ppt_y"/>
                                          </p:val>
                                        </p:tav>
                                      </p:tavLst>
                                    </p:anim>
                                  </p:childTnLst>
                                </p:cTn>
                              </p:par>
                              <p:par>
                                <p:cTn id="29" presetID="2" presetClass="entr" presetSubtype="8" fill="hold" nodeType="withEffect">
                                  <p:stCondLst>
                                    <p:cond delay="530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1900" fill="hold"/>
                                        <p:tgtEl>
                                          <p:spTgt spid="18"/>
                                        </p:tgtEl>
                                        <p:attrNameLst>
                                          <p:attrName>ppt_x</p:attrName>
                                        </p:attrNameLst>
                                      </p:cBhvr>
                                      <p:tavLst>
                                        <p:tav tm="0">
                                          <p:val>
                                            <p:strVal val="0-#ppt_w/2"/>
                                          </p:val>
                                        </p:tav>
                                        <p:tav tm="100000">
                                          <p:val>
                                            <p:strVal val="#ppt_x"/>
                                          </p:val>
                                        </p:tav>
                                      </p:tavLst>
                                    </p:anim>
                                    <p:anim calcmode="lin" valueType="num">
                                      <p:cBhvr additive="base">
                                        <p:cTn id="32" dur="1900" fill="hold"/>
                                        <p:tgtEl>
                                          <p:spTgt spid="18"/>
                                        </p:tgtEl>
                                        <p:attrNameLst>
                                          <p:attrName>ppt_y</p:attrName>
                                        </p:attrNameLst>
                                      </p:cBhvr>
                                      <p:tavLst>
                                        <p:tav tm="0">
                                          <p:val>
                                            <p:strVal val="#ppt_y"/>
                                          </p:val>
                                        </p:tav>
                                        <p:tav tm="100000">
                                          <p:val>
                                            <p:strVal val="#ppt_y"/>
                                          </p:val>
                                        </p:tav>
                                      </p:tavLst>
                                    </p:anim>
                                  </p:childTnLst>
                                </p:cTn>
                              </p:par>
                              <p:par>
                                <p:cTn id="33" presetID="10" presetClass="entr" presetSubtype="0" fill="hold" nodeType="withEffect">
                                  <p:stCondLst>
                                    <p:cond delay="130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2000"/>
                                        <p:tgtEl>
                                          <p:spTgt spid="12"/>
                                        </p:tgtEl>
                                      </p:cBhvr>
                                    </p:animEffect>
                                  </p:childTnLst>
                                </p:cTn>
                              </p:par>
                              <p:par>
                                <p:cTn id="36" presetID="63" presetClass="path" presetSubtype="0" repeatCount="indefinite" autoRev="1" fill="hold" nodeType="withEffect">
                                  <p:stCondLst>
                                    <p:cond delay="1400"/>
                                  </p:stCondLst>
                                  <p:childTnLst>
                                    <p:animMotion origin="layout" path="M -2.08333E-6 2.22222E-6 L 0.09753 2.22222E-6 " pathEditMode="relative" rAng="0" ptsTypes="AA">
                                      <p:cBhvr>
                                        <p:cTn id="37" dur="5000" spd="-100000" fill="hold"/>
                                        <p:tgtEl>
                                          <p:spTgt spid="12"/>
                                        </p:tgtEl>
                                        <p:attrNameLst>
                                          <p:attrName>ppt_x</p:attrName>
                                          <p:attrName>ppt_y</p:attrName>
                                        </p:attrNameLst>
                                      </p:cBhvr>
                                      <p:rCtr x="4870" y="0"/>
                                    </p:animMotion>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arn(inVertical)">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10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AB01C4-998D-6F3C-43CF-F460641130E0}"/>
              </a:ext>
            </a:extLst>
          </p:cNvPr>
          <p:cNvSpPr txBox="1"/>
          <p:nvPr/>
        </p:nvSpPr>
        <p:spPr>
          <a:xfrm>
            <a:off x="6096000" y="180570"/>
            <a:ext cx="5448300" cy="29238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HOẠT ĐỘNG NHÓM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Đại</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diện</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nhóm</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bốc</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thăm</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tình</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huống</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Thảo</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luận</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nhóm</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và</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đưa</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ra</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lời</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khuyên</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cho</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tình</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huống</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vừa</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bốc</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được</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Các</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nhóm</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trình</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bày</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ý </a:t>
            </a: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kiến</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của</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mình</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endPar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1FD0752-25F9-AF4C-B9D1-EB7FF863BC6B}"/>
              </a:ext>
            </a:extLst>
          </p:cNvPr>
          <p:cNvPicPr>
            <a:picLocks noChangeAspect="1"/>
          </p:cNvPicPr>
          <p:nvPr/>
        </p:nvPicPr>
        <p:blipFill>
          <a:blip r:embed="rId3"/>
          <a:stretch>
            <a:fillRect/>
          </a:stretch>
        </p:blipFill>
        <p:spPr>
          <a:xfrm>
            <a:off x="376973" y="315406"/>
            <a:ext cx="4999153" cy="1426588"/>
          </a:xfrm>
          <a:prstGeom prst="rect">
            <a:avLst/>
          </a:prstGeom>
        </p:spPr>
      </p:pic>
    </p:spTree>
    <p:extLst>
      <p:ext uri="{BB962C8B-B14F-4D97-AF65-F5344CB8AC3E}">
        <p14:creationId xmlns:p14="http://schemas.microsoft.com/office/powerpoint/2010/main" val="28194493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AEF9791-B3D7-36B4-7A5C-9B0C5C289F8D}"/>
              </a:ext>
            </a:extLst>
          </p:cNvPr>
          <p:cNvGrpSpPr/>
          <p:nvPr/>
        </p:nvGrpSpPr>
        <p:grpSpPr>
          <a:xfrm>
            <a:off x="278306" y="361950"/>
            <a:ext cx="6046294" cy="6246445"/>
            <a:chOff x="729861" y="1028931"/>
            <a:chExt cx="4495800" cy="5372481"/>
          </a:xfrm>
        </p:grpSpPr>
        <p:pic>
          <p:nvPicPr>
            <p:cNvPr id="7" name="Picture 6" descr="A picture containing text&#10;&#10;Description automatically generated">
              <a:extLst>
                <a:ext uri="{FF2B5EF4-FFF2-40B4-BE49-F238E27FC236}">
                  <a16:creationId xmlns:a16="http://schemas.microsoft.com/office/drawing/2014/main" id="{51787DE3-1583-F339-8977-F87465D07B8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29861" y="1028931"/>
              <a:ext cx="4495800" cy="5372481"/>
            </a:xfrm>
            <a:prstGeom prst="rect">
              <a:avLst/>
            </a:prstGeom>
          </p:spPr>
        </p:pic>
        <p:sp>
          <p:nvSpPr>
            <p:cNvPr id="8" name="TextBox 7">
              <a:extLst>
                <a:ext uri="{FF2B5EF4-FFF2-40B4-BE49-F238E27FC236}">
                  <a16:creationId xmlns:a16="http://schemas.microsoft.com/office/drawing/2014/main" id="{0A6D3BB3-2D02-EE9A-9333-9A278BDD5FCD}"/>
                </a:ext>
              </a:extLst>
            </p:cNvPr>
            <p:cNvSpPr txBox="1"/>
            <p:nvPr/>
          </p:nvSpPr>
          <p:spPr>
            <a:xfrm>
              <a:off x="729861" y="3625671"/>
              <a:ext cx="4495800" cy="262067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a:ea typeface="+mn-ea"/>
                  <a:cs typeface="+mn-cs"/>
                </a:rPr>
                <a:t>Suy nghĩ hành động này của Huy là không đúng. Vì học sinh đến trường ngoài việc học cần tham gia các hoạt động khác do trường lớp tổ chức trong đó có các hoạt động lao động.</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2" name="Picture 1">
            <a:extLst>
              <a:ext uri="{FF2B5EF4-FFF2-40B4-BE49-F238E27FC236}">
                <a16:creationId xmlns:a16="http://schemas.microsoft.com/office/drawing/2014/main" id="{E2D8A9F9-7D03-223A-8370-0E63A9090A01}"/>
              </a:ext>
            </a:extLst>
          </p:cNvPr>
          <p:cNvPicPr>
            <a:picLocks noChangeAspect="1"/>
          </p:cNvPicPr>
          <p:nvPr/>
        </p:nvPicPr>
        <p:blipFill>
          <a:blip r:embed="rId5"/>
          <a:stretch>
            <a:fillRect/>
          </a:stretch>
        </p:blipFill>
        <p:spPr>
          <a:xfrm>
            <a:off x="6410324" y="314326"/>
            <a:ext cx="5291573" cy="29384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descr="Icon&#10;&#10;Description automatically generated">
            <a:extLst>
              <a:ext uri="{FF2B5EF4-FFF2-40B4-BE49-F238E27FC236}">
                <a16:creationId xmlns:a16="http://schemas.microsoft.com/office/drawing/2014/main" id="{EDCF4B60-3510-802D-F761-579FA1B3BD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23949" y="2665870"/>
            <a:ext cx="1779155" cy="1779155"/>
          </a:xfrm>
          <a:prstGeom prst="rect">
            <a:avLst/>
          </a:prstGeom>
        </p:spPr>
      </p:pic>
    </p:spTree>
    <p:extLst>
      <p:ext uri="{BB962C8B-B14F-4D97-AF65-F5344CB8AC3E}">
        <p14:creationId xmlns:p14="http://schemas.microsoft.com/office/powerpoint/2010/main" val="250663451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362">
                                          <p:stCondLst>
                                            <p:cond delay="0"/>
                                          </p:stCondLst>
                                        </p:cTn>
                                        <p:tgtEl>
                                          <p:spTgt spid="6"/>
                                        </p:tgtEl>
                                      </p:cBhvr>
                                    </p:animEffect>
                                    <p:anim calcmode="lin" valueType="num">
                                      <p:cBhvr>
                                        <p:cTn id="8" dur="1139"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6"/>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6"/>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6"/>
                                        </p:tgtEl>
                                        <p:attrNameLst>
                                          <p:attrName>ppt_y</p:attrName>
                                        </p:attrNameLst>
                                      </p:cBhvr>
                                      <p:tavLst>
                                        <p:tav tm="0" fmla="#ppt_y-sin(pi*$)/81">
                                          <p:val>
                                            <p:fltVal val="0"/>
                                          </p:val>
                                        </p:tav>
                                        <p:tav tm="100000">
                                          <p:val>
                                            <p:fltVal val="1"/>
                                          </p:val>
                                        </p:tav>
                                      </p:tavLst>
                                    </p:anim>
                                    <p:animScale>
                                      <p:cBhvr>
                                        <p:cTn id="13" dur="16">
                                          <p:stCondLst>
                                            <p:cond delay="406"/>
                                          </p:stCondLst>
                                        </p:cTn>
                                        <p:tgtEl>
                                          <p:spTgt spid="6"/>
                                        </p:tgtEl>
                                      </p:cBhvr>
                                      <p:to x="100000" y="60000"/>
                                    </p:animScale>
                                    <p:animScale>
                                      <p:cBhvr>
                                        <p:cTn id="14" dur="104" decel="50000">
                                          <p:stCondLst>
                                            <p:cond delay="423"/>
                                          </p:stCondLst>
                                        </p:cTn>
                                        <p:tgtEl>
                                          <p:spTgt spid="6"/>
                                        </p:tgtEl>
                                      </p:cBhvr>
                                      <p:to x="100000" y="100000"/>
                                    </p:animScale>
                                    <p:animScale>
                                      <p:cBhvr>
                                        <p:cTn id="15" dur="16">
                                          <p:stCondLst>
                                            <p:cond delay="820"/>
                                          </p:stCondLst>
                                        </p:cTn>
                                        <p:tgtEl>
                                          <p:spTgt spid="6"/>
                                        </p:tgtEl>
                                      </p:cBhvr>
                                      <p:to x="100000" y="80000"/>
                                    </p:animScale>
                                    <p:animScale>
                                      <p:cBhvr>
                                        <p:cTn id="16" dur="104" decel="50000">
                                          <p:stCondLst>
                                            <p:cond delay="836"/>
                                          </p:stCondLst>
                                        </p:cTn>
                                        <p:tgtEl>
                                          <p:spTgt spid="6"/>
                                        </p:tgtEl>
                                      </p:cBhvr>
                                      <p:to x="100000" y="100000"/>
                                    </p:animScale>
                                    <p:animScale>
                                      <p:cBhvr>
                                        <p:cTn id="17" dur="16">
                                          <p:stCondLst>
                                            <p:cond delay="1026"/>
                                          </p:stCondLst>
                                        </p:cTn>
                                        <p:tgtEl>
                                          <p:spTgt spid="6"/>
                                        </p:tgtEl>
                                      </p:cBhvr>
                                      <p:to x="100000" y="90000"/>
                                    </p:animScale>
                                    <p:animScale>
                                      <p:cBhvr>
                                        <p:cTn id="18" dur="104" decel="50000">
                                          <p:stCondLst>
                                            <p:cond delay="1042"/>
                                          </p:stCondLst>
                                        </p:cTn>
                                        <p:tgtEl>
                                          <p:spTgt spid="6"/>
                                        </p:tgtEl>
                                      </p:cBhvr>
                                      <p:to x="100000" y="100000"/>
                                    </p:animScale>
                                    <p:animScale>
                                      <p:cBhvr>
                                        <p:cTn id="19" dur="16">
                                          <p:stCondLst>
                                            <p:cond delay="1130"/>
                                          </p:stCondLst>
                                        </p:cTn>
                                        <p:tgtEl>
                                          <p:spTgt spid="6"/>
                                        </p:tgtEl>
                                      </p:cBhvr>
                                      <p:to x="100000" y="95000"/>
                                    </p:animScale>
                                    <p:animScale>
                                      <p:cBhvr>
                                        <p:cTn id="20" dur="104" decel="50000">
                                          <p:stCondLst>
                                            <p:cond delay="1146"/>
                                          </p:stCondLst>
                                        </p:cTn>
                                        <p:tgtEl>
                                          <p:spTgt spid="6"/>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AEF9791-B3D7-36B4-7A5C-9B0C5C289F8D}"/>
              </a:ext>
            </a:extLst>
          </p:cNvPr>
          <p:cNvGrpSpPr/>
          <p:nvPr/>
        </p:nvGrpSpPr>
        <p:grpSpPr>
          <a:xfrm>
            <a:off x="278306" y="361950"/>
            <a:ext cx="6046294" cy="6246445"/>
            <a:chOff x="729861" y="1028931"/>
            <a:chExt cx="4495800" cy="5372481"/>
          </a:xfrm>
        </p:grpSpPr>
        <p:pic>
          <p:nvPicPr>
            <p:cNvPr id="7" name="Picture 6" descr="A picture containing text&#10;&#10;Description automatically generated">
              <a:extLst>
                <a:ext uri="{FF2B5EF4-FFF2-40B4-BE49-F238E27FC236}">
                  <a16:creationId xmlns:a16="http://schemas.microsoft.com/office/drawing/2014/main" id="{51787DE3-1583-F339-8977-F87465D07B8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29861" y="1028931"/>
              <a:ext cx="4495800" cy="5372481"/>
            </a:xfrm>
            <a:prstGeom prst="rect">
              <a:avLst/>
            </a:prstGeom>
          </p:spPr>
        </p:pic>
        <p:sp>
          <p:nvSpPr>
            <p:cNvPr id="8" name="TextBox 7">
              <a:extLst>
                <a:ext uri="{FF2B5EF4-FFF2-40B4-BE49-F238E27FC236}">
                  <a16:creationId xmlns:a16="http://schemas.microsoft.com/office/drawing/2014/main" id="{0A6D3BB3-2D02-EE9A-9333-9A278BDD5FCD}"/>
                </a:ext>
              </a:extLst>
            </p:cNvPr>
            <p:cNvSpPr txBox="1"/>
            <p:nvPr/>
          </p:nvSpPr>
          <p:spPr>
            <a:xfrm>
              <a:off x="729861" y="3625671"/>
              <a:ext cx="4495800" cy="262067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a:ea typeface="+mn-ea"/>
                  <a:cs typeface="+mn-cs"/>
                </a:rPr>
                <a:t>Suy nghĩ của Khuê là không đúng vì tích cực tham gia các hoạt động tập thể của trường, lớp trong đó có hoạt động giữ gìn trường lớp sạch đẹp là yêu cầu không thể thiếu đối với mỗi học sinh..</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3" name="Picture 2">
            <a:extLst>
              <a:ext uri="{FF2B5EF4-FFF2-40B4-BE49-F238E27FC236}">
                <a16:creationId xmlns:a16="http://schemas.microsoft.com/office/drawing/2014/main" id="{D70D6DB5-0A72-AD0C-E7FC-AD61A333B444}"/>
              </a:ext>
            </a:extLst>
          </p:cNvPr>
          <p:cNvPicPr>
            <a:picLocks noChangeAspect="1"/>
          </p:cNvPicPr>
          <p:nvPr/>
        </p:nvPicPr>
        <p:blipFill>
          <a:blip r:embed="rId5"/>
          <a:stretch>
            <a:fillRect/>
          </a:stretch>
        </p:blipFill>
        <p:spPr>
          <a:xfrm>
            <a:off x="6843712" y="142875"/>
            <a:ext cx="5127044" cy="33813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descr="Icon&#10;&#10;Description automatically generated">
            <a:extLst>
              <a:ext uri="{FF2B5EF4-FFF2-40B4-BE49-F238E27FC236}">
                <a16:creationId xmlns:a16="http://schemas.microsoft.com/office/drawing/2014/main" id="{ED11A2E5-9501-C137-1EAC-E2AB1EFEAE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23949" y="2665870"/>
            <a:ext cx="1779155" cy="1779155"/>
          </a:xfrm>
          <a:prstGeom prst="rect">
            <a:avLst/>
          </a:prstGeom>
        </p:spPr>
      </p:pic>
    </p:spTree>
    <p:extLst>
      <p:ext uri="{BB962C8B-B14F-4D97-AF65-F5344CB8AC3E}">
        <p14:creationId xmlns:p14="http://schemas.microsoft.com/office/powerpoint/2010/main" val="192484287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362">
                                          <p:stCondLst>
                                            <p:cond delay="0"/>
                                          </p:stCondLst>
                                        </p:cTn>
                                        <p:tgtEl>
                                          <p:spTgt spid="4"/>
                                        </p:tgtEl>
                                      </p:cBhvr>
                                    </p:animEffect>
                                    <p:anim calcmode="lin" valueType="num">
                                      <p:cBhvr>
                                        <p:cTn id="8" dur="1139"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4"/>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4"/>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4"/>
                                        </p:tgtEl>
                                        <p:attrNameLst>
                                          <p:attrName>ppt_y</p:attrName>
                                        </p:attrNameLst>
                                      </p:cBhvr>
                                      <p:tavLst>
                                        <p:tav tm="0" fmla="#ppt_y-sin(pi*$)/81">
                                          <p:val>
                                            <p:fltVal val="0"/>
                                          </p:val>
                                        </p:tav>
                                        <p:tav tm="100000">
                                          <p:val>
                                            <p:fltVal val="1"/>
                                          </p:val>
                                        </p:tav>
                                      </p:tavLst>
                                    </p:anim>
                                    <p:animScale>
                                      <p:cBhvr>
                                        <p:cTn id="13" dur="16">
                                          <p:stCondLst>
                                            <p:cond delay="406"/>
                                          </p:stCondLst>
                                        </p:cTn>
                                        <p:tgtEl>
                                          <p:spTgt spid="4"/>
                                        </p:tgtEl>
                                      </p:cBhvr>
                                      <p:to x="100000" y="60000"/>
                                    </p:animScale>
                                    <p:animScale>
                                      <p:cBhvr>
                                        <p:cTn id="14" dur="104" decel="50000">
                                          <p:stCondLst>
                                            <p:cond delay="423"/>
                                          </p:stCondLst>
                                        </p:cTn>
                                        <p:tgtEl>
                                          <p:spTgt spid="4"/>
                                        </p:tgtEl>
                                      </p:cBhvr>
                                      <p:to x="100000" y="100000"/>
                                    </p:animScale>
                                    <p:animScale>
                                      <p:cBhvr>
                                        <p:cTn id="15" dur="16">
                                          <p:stCondLst>
                                            <p:cond delay="820"/>
                                          </p:stCondLst>
                                        </p:cTn>
                                        <p:tgtEl>
                                          <p:spTgt spid="4"/>
                                        </p:tgtEl>
                                      </p:cBhvr>
                                      <p:to x="100000" y="80000"/>
                                    </p:animScale>
                                    <p:animScale>
                                      <p:cBhvr>
                                        <p:cTn id="16" dur="104" decel="50000">
                                          <p:stCondLst>
                                            <p:cond delay="836"/>
                                          </p:stCondLst>
                                        </p:cTn>
                                        <p:tgtEl>
                                          <p:spTgt spid="4"/>
                                        </p:tgtEl>
                                      </p:cBhvr>
                                      <p:to x="100000" y="100000"/>
                                    </p:animScale>
                                    <p:animScale>
                                      <p:cBhvr>
                                        <p:cTn id="17" dur="16">
                                          <p:stCondLst>
                                            <p:cond delay="1026"/>
                                          </p:stCondLst>
                                        </p:cTn>
                                        <p:tgtEl>
                                          <p:spTgt spid="4"/>
                                        </p:tgtEl>
                                      </p:cBhvr>
                                      <p:to x="100000" y="90000"/>
                                    </p:animScale>
                                    <p:animScale>
                                      <p:cBhvr>
                                        <p:cTn id="18" dur="104" decel="50000">
                                          <p:stCondLst>
                                            <p:cond delay="1042"/>
                                          </p:stCondLst>
                                        </p:cTn>
                                        <p:tgtEl>
                                          <p:spTgt spid="4"/>
                                        </p:tgtEl>
                                      </p:cBhvr>
                                      <p:to x="100000" y="100000"/>
                                    </p:animScale>
                                    <p:animScale>
                                      <p:cBhvr>
                                        <p:cTn id="19" dur="16">
                                          <p:stCondLst>
                                            <p:cond delay="1130"/>
                                          </p:stCondLst>
                                        </p:cTn>
                                        <p:tgtEl>
                                          <p:spTgt spid="4"/>
                                        </p:tgtEl>
                                      </p:cBhvr>
                                      <p:to x="100000" y="95000"/>
                                    </p:animScale>
                                    <p:animScale>
                                      <p:cBhvr>
                                        <p:cTn id="20" dur="104" decel="50000">
                                          <p:stCondLst>
                                            <p:cond delay="1146"/>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74A2DD-69D3-1B00-853D-E7A93A819682}"/>
              </a:ext>
            </a:extLst>
          </p:cNvPr>
          <p:cNvPicPr>
            <a:picLocks noChangeAspect="1"/>
          </p:cNvPicPr>
          <p:nvPr/>
        </p:nvPicPr>
        <p:blipFill>
          <a:blip r:embed="rId4"/>
          <a:stretch>
            <a:fillRect/>
          </a:stretch>
        </p:blipFill>
        <p:spPr>
          <a:xfrm>
            <a:off x="7315199" y="219075"/>
            <a:ext cx="3877089" cy="29527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6" name="Group 5">
            <a:extLst>
              <a:ext uri="{FF2B5EF4-FFF2-40B4-BE49-F238E27FC236}">
                <a16:creationId xmlns:a16="http://schemas.microsoft.com/office/drawing/2014/main" id="{51D73B0E-EFB4-152E-3B01-95804BC24772}"/>
              </a:ext>
            </a:extLst>
          </p:cNvPr>
          <p:cNvGrpSpPr/>
          <p:nvPr/>
        </p:nvGrpSpPr>
        <p:grpSpPr>
          <a:xfrm>
            <a:off x="0" y="400050"/>
            <a:ext cx="6627319" cy="6804815"/>
            <a:chOff x="729861" y="1028931"/>
            <a:chExt cx="4495800" cy="5852727"/>
          </a:xfrm>
        </p:grpSpPr>
        <p:pic>
          <p:nvPicPr>
            <p:cNvPr id="9" name="Picture 8" descr="A picture containing text&#10;&#10;Description automatically generated">
              <a:extLst>
                <a:ext uri="{FF2B5EF4-FFF2-40B4-BE49-F238E27FC236}">
                  <a16:creationId xmlns:a16="http://schemas.microsoft.com/office/drawing/2014/main" id="{B3665596-1EB7-ABC1-E99E-27153A02A79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29861" y="1028931"/>
              <a:ext cx="4495800" cy="5372481"/>
            </a:xfrm>
            <a:prstGeom prst="rect">
              <a:avLst/>
            </a:prstGeom>
          </p:spPr>
        </p:pic>
        <p:sp>
          <p:nvSpPr>
            <p:cNvPr id="10" name="TextBox 9">
              <a:extLst>
                <a:ext uri="{FF2B5EF4-FFF2-40B4-BE49-F238E27FC236}">
                  <a16:creationId xmlns:a16="http://schemas.microsoft.com/office/drawing/2014/main" id="{56D96955-742C-2FC0-3CD4-F41A5DCAA104}"/>
                </a:ext>
              </a:extLst>
            </p:cNvPr>
            <p:cNvSpPr txBox="1"/>
            <p:nvPr/>
          </p:nvSpPr>
          <p:spPr>
            <a:xfrm>
              <a:off x="729861" y="3625671"/>
              <a:ext cx="4495800" cy="325598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a:ea typeface="+mn-ea"/>
                  <a:cs typeface="+mn-cs"/>
                </a:rPr>
                <a:t>Em cần khuyên Quỳnh có thời gian nên giúp đỡ bố mẹ làm những việc phù hợp với khả năng của mình như nấu cơm, rửa chén bát…</a:t>
              </a: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11" name="Picture 10" descr="Icon&#10;&#10;Description automatically generated">
            <a:extLst>
              <a:ext uri="{FF2B5EF4-FFF2-40B4-BE49-F238E27FC236}">
                <a16:creationId xmlns:a16="http://schemas.microsoft.com/office/drawing/2014/main" id="{AD8B4EE6-56EE-51AC-54BE-A021FA9393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90574" y="2361070"/>
            <a:ext cx="1779155" cy="1779155"/>
          </a:xfrm>
          <a:prstGeom prst="rect">
            <a:avLst/>
          </a:prstGeom>
        </p:spPr>
      </p:pic>
    </p:spTree>
    <p:extLst>
      <p:ext uri="{BB962C8B-B14F-4D97-AF65-F5344CB8AC3E}">
        <p14:creationId xmlns:p14="http://schemas.microsoft.com/office/powerpoint/2010/main" val="118223369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362">
                                          <p:stCondLst>
                                            <p:cond delay="0"/>
                                          </p:stCondLst>
                                        </p:cTn>
                                        <p:tgtEl>
                                          <p:spTgt spid="11"/>
                                        </p:tgtEl>
                                      </p:cBhvr>
                                    </p:animEffect>
                                    <p:anim calcmode="lin" valueType="num">
                                      <p:cBhvr>
                                        <p:cTn id="8" dur="1139"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11"/>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11"/>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11"/>
                                        </p:tgtEl>
                                        <p:attrNameLst>
                                          <p:attrName>ppt_y</p:attrName>
                                        </p:attrNameLst>
                                      </p:cBhvr>
                                      <p:tavLst>
                                        <p:tav tm="0" fmla="#ppt_y-sin(pi*$)/81">
                                          <p:val>
                                            <p:fltVal val="0"/>
                                          </p:val>
                                        </p:tav>
                                        <p:tav tm="100000">
                                          <p:val>
                                            <p:fltVal val="1"/>
                                          </p:val>
                                        </p:tav>
                                      </p:tavLst>
                                    </p:anim>
                                    <p:animScale>
                                      <p:cBhvr>
                                        <p:cTn id="13" dur="16">
                                          <p:stCondLst>
                                            <p:cond delay="406"/>
                                          </p:stCondLst>
                                        </p:cTn>
                                        <p:tgtEl>
                                          <p:spTgt spid="11"/>
                                        </p:tgtEl>
                                      </p:cBhvr>
                                      <p:to x="100000" y="60000"/>
                                    </p:animScale>
                                    <p:animScale>
                                      <p:cBhvr>
                                        <p:cTn id="14" dur="104" decel="50000">
                                          <p:stCondLst>
                                            <p:cond delay="423"/>
                                          </p:stCondLst>
                                        </p:cTn>
                                        <p:tgtEl>
                                          <p:spTgt spid="11"/>
                                        </p:tgtEl>
                                      </p:cBhvr>
                                      <p:to x="100000" y="100000"/>
                                    </p:animScale>
                                    <p:animScale>
                                      <p:cBhvr>
                                        <p:cTn id="15" dur="16">
                                          <p:stCondLst>
                                            <p:cond delay="820"/>
                                          </p:stCondLst>
                                        </p:cTn>
                                        <p:tgtEl>
                                          <p:spTgt spid="11"/>
                                        </p:tgtEl>
                                      </p:cBhvr>
                                      <p:to x="100000" y="80000"/>
                                    </p:animScale>
                                    <p:animScale>
                                      <p:cBhvr>
                                        <p:cTn id="16" dur="104" decel="50000">
                                          <p:stCondLst>
                                            <p:cond delay="836"/>
                                          </p:stCondLst>
                                        </p:cTn>
                                        <p:tgtEl>
                                          <p:spTgt spid="11"/>
                                        </p:tgtEl>
                                      </p:cBhvr>
                                      <p:to x="100000" y="100000"/>
                                    </p:animScale>
                                    <p:animScale>
                                      <p:cBhvr>
                                        <p:cTn id="17" dur="16">
                                          <p:stCondLst>
                                            <p:cond delay="1026"/>
                                          </p:stCondLst>
                                        </p:cTn>
                                        <p:tgtEl>
                                          <p:spTgt spid="11"/>
                                        </p:tgtEl>
                                      </p:cBhvr>
                                      <p:to x="100000" y="90000"/>
                                    </p:animScale>
                                    <p:animScale>
                                      <p:cBhvr>
                                        <p:cTn id="18" dur="104" decel="50000">
                                          <p:stCondLst>
                                            <p:cond delay="1042"/>
                                          </p:stCondLst>
                                        </p:cTn>
                                        <p:tgtEl>
                                          <p:spTgt spid="11"/>
                                        </p:tgtEl>
                                      </p:cBhvr>
                                      <p:to x="100000" y="100000"/>
                                    </p:animScale>
                                    <p:animScale>
                                      <p:cBhvr>
                                        <p:cTn id="19" dur="16">
                                          <p:stCondLst>
                                            <p:cond delay="1130"/>
                                          </p:stCondLst>
                                        </p:cTn>
                                        <p:tgtEl>
                                          <p:spTgt spid="11"/>
                                        </p:tgtEl>
                                      </p:cBhvr>
                                      <p:to x="100000" y="95000"/>
                                    </p:animScale>
                                    <p:animScale>
                                      <p:cBhvr>
                                        <p:cTn id="20" dur="104" decel="50000">
                                          <p:stCondLst>
                                            <p:cond delay="1146"/>
                                          </p:stCondLst>
                                        </p:cTn>
                                        <p:tgtEl>
                                          <p:spTgt spid="11"/>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1D73B0E-EFB4-152E-3B01-95804BC24772}"/>
              </a:ext>
            </a:extLst>
          </p:cNvPr>
          <p:cNvGrpSpPr/>
          <p:nvPr/>
        </p:nvGrpSpPr>
        <p:grpSpPr>
          <a:xfrm>
            <a:off x="1019175" y="361950"/>
            <a:ext cx="5886449" cy="6246445"/>
            <a:chOff x="729861" y="1028931"/>
            <a:chExt cx="4495800" cy="5372481"/>
          </a:xfrm>
        </p:grpSpPr>
        <p:pic>
          <p:nvPicPr>
            <p:cNvPr id="9" name="Picture 8" descr="A picture containing text&#10;&#10;Description automatically generated">
              <a:extLst>
                <a:ext uri="{FF2B5EF4-FFF2-40B4-BE49-F238E27FC236}">
                  <a16:creationId xmlns:a16="http://schemas.microsoft.com/office/drawing/2014/main" id="{B3665596-1EB7-ABC1-E99E-27153A02A79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29861" y="1028931"/>
              <a:ext cx="4495800" cy="5372481"/>
            </a:xfrm>
            <a:prstGeom prst="rect">
              <a:avLst/>
            </a:prstGeom>
          </p:spPr>
        </p:pic>
        <p:sp>
          <p:nvSpPr>
            <p:cNvPr id="10" name="TextBox 9">
              <a:extLst>
                <a:ext uri="{FF2B5EF4-FFF2-40B4-BE49-F238E27FC236}">
                  <a16:creationId xmlns:a16="http://schemas.microsoft.com/office/drawing/2014/main" id="{56D96955-742C-2FC0-3CD4-F41A5DCAA104}"/>
                </a:ext>
              </a:extLst>
            </p:cNvPr>
            <p:cNvSpPr txBox="1"/>
            <p:nvPr/>
          </p:nvSpPr>
          <p:spPr>
            <a:xfrm>
              <a:off x="729861" y="3625671"/>
              <a:ext cx="4357580" cy="262067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black"/>
                  </a:solidFill>
                  <a:effectLst/>
                  <a:uLnTx/>
                  <a:uFillTx/>
                  <a:latin typeface="Calibri" panose="020F0502020204030204"/>
                  <a:ea typeface="+mn-ea"/>
                  <a:cs typeface="+mn-cs"/>
                </a:rPr>
                <a:t>Em cần khuyên Hường không nên từ chối việc mà tập thể lớp giao.</a:t>
              </a:r>
              <a:endPar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3" name="Picture 2">
            <a:extLst>
              <a:ext uri="{FF2B5EF4-FFF2-40B4-BE49-F238E27FC236}">
                <a16:creationId xmlns:a16="http://schemas.microsoft.com/office/drawing/2014/main" id="{75FB5F14-1420-EBCB-32F8-EDFA7C17E9B7}"/>
              </a:ext>
            </a:extLst>
          </p:cNvPr>
          <p:cNvPicPr>
            <a:picLocks noChangeAspect="1"/>
          </p:cNvPicPr>
          <p:nvPr/>
        </p:nvPicPr>
        <p:blipFill>
          <a:blip r:embed="rId5"/>
          <a:stretch>
            <a:fillRect/>
          </a:stretch>
        </p:blipFill>
        <p:spPr>
          <a:xfrm>
            <a:off x="6567487" y="152400"/>
            <a:ext cx="5556035" cy="25431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descr="Icon&#10;&#10;Description automatically generated">
            <a:extLst>
              <a:ext uri="{FF2B5EF4-FFF2-40B4-BE49-F238E27FC236}">
                <a16:creationId xmlns:a16="http://schemas.microsoft.com/office/drawing/2014/main" id="{821F1E07-4727-5502-513A-F834C0360E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81099" y="2313445"/>
            <a:ext cx="1779155" cy="1779155"/>
          </a:xfrm>
          <a:prstGeom prst="rect">
            <a:avLst/>
          </a:prstGeom>
        </p:spPr>
      </p:pic>
    </p:spTree>
    <p:extLst>
      <p:ext uri="{BB962C8B-B14F-4D97-AF65-F5344CB8AC3E}">
        <p14:creationId xmlns:p14="http://schemas.microsoft.com/office/powerpoint/2010/main" val="153607039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362">
                                          <p:stCondLst>
                                            <p:cond delay="0"/>
                                          </p:stCondLst>
                                        </p:cTn>
                                        <p:tgtEl>
                                          <p:spTgt spid="4"/>
                                        </p:tgtEl>
                                      </p:cBhvr>
                                    </p:animEffect>
                                    <p:anim calcmode="lin" valueType="num">
                                      <p:cBhvr>
                                        <p:cTn id="8" dur="1139"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4"/>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4"/>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4"/>
                                        </p:tgtEl>
                                        <p:attrNameLst>
                                          <p:attrName>ppt_y</p:attrName>
                                        </p:attrNameLst>
                                      </p:cBhvr>
                                      <p:tavLst>
                                        <p:tav tm="0" fmla="#ppt_y-sin(pi*$)/81">
                                          <p:val>
                                            <p:fltVal val="0"/>
                                          </p:val>
                                        </p:tav>
                                        <p:tav tm="100000">
                                          <p:val>
                                            <p:fltVal val="1"/>
                                          </p:val>
                                        </p:tav>
                                      </p:tavLst>
                                    </p:anim>
                                    <p:animScale>
                                      <p:cBhvr>
                                        <p:cTn id="13" dur="16">
                                          <p:stCondLst>
                                            <p:cond delay="406"/>
                                          </p:stCondLst>
                                        </p:cTn>
                                        <p:tgtEl>
                                          <p:spTgt spid="4"/>
                                        </p:tgtEl>
                                      </p:cBhvr>
                                      <p:to x="100000" y="60000"/>
                                    </p:animScale>
                                    <p:animScale>
                                      <p:cBhvr>
                                        <p:cTn id="14" dur="104" decel="50000">
                                          <p:stCondLst>
                                            <p:cond delay="423"/>
                                          </p:stCondLst>
                                        </p:cTn>
                                        <p:tgtEl>
                                          <p:spTgt spid="4"/>
                                        </p:tgtEl>
                                      </p:cBhvr>
                                      <p:to x="100000" y="100000"/>
                                    </p:animScale>
                                    <p:animScale>
                                      <p:cBhvr>
                                        <p:cTn id="15" dur="16">
                                          <p:stCondLst>
                                            <p:cond delay="820"/>
                                          </p:stCondLst>
                                        </p:cTn>
                                        <p:tgtEl>
                                          <p:spTgt spid="4"/>
                                        </p:tgtEl>
                                      </p:cBhvr>
                                      <p:to x="100000" y="80000"/>
                                    </p:animScale>
                                    <p:animScale>
                                      <p:cBhvr>
                                        <p:cTn id="16" dur="104" decel="50000">
                                          <p:stCondLst>
                                            <p:cond delay="836"/>
                                          </p:stCondLst>
                                        </p:cTn>
                                        <p:tgtEl>
                                          <p:spTgt spid="4"/>
                                        </p:tgtEl>
                                      </p:cBhvr>
                                      <p:to x="100000" y="100000"/>
                                    </p:animScale>
                                    <p:animScale>
                                      <p:cBhvr>
                                        <p:cTn id="17" dur="16">
                                          <p:stCondLst>
                                            <p:cond delay="1026"/>
                                          </p:stCondLst>
                                        </p:cTn>
                                        <p:tgtEl>
                                          <p:spTgt spid="4"/>
                                        </p:tgtEl>
                                      </p:cBhvr>
                                      <p:to x="100000" y="90000"/>
                                    </p:animScale>
                                    <p:animScale>
                                      <p:cBhvr>
                                        <p:cTn id="18" dur="104" decel="50000">
                                          <p:stCondLst>
                                            <p:cond delay="1042"/>
                                          </p:stCondLst>
                                        </p:cTn>
                                        <p:tgtEl>
                                          <p:spTgt spid="4"/>
                                        </p:tgtEl>
                                      </p:cBhvr>
                                      <p:to x="100000" y="100000"/>
                                    </p:animScale>
                                    <p:animScale>
                                      <p:cBhvr>
                                        <p:cTn id="19" dur="16">
                                          <p:stCondLst>
                                            <p:cond delay="1130"/>
                                          </p:stCondLst>
                                        </p:cTn>
                                        <p:tgtEl>
                                          <p:spTgt spid="4"/>
                                        </p:tgtEl>
                                      </p:cBhvr>
                                      <p:to x="100000" y="95000"/>
                                    </p:animScale>
                                    <p:animScale>
                                      <p:cBhvr>
                                        <p:cTn id="20" dur="104" decel="50000">
                                          <p:stCondLst>
                                            <p:cond delay="1146"/>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ular Callout 16"/>
          <p:cNvSpPr/>
          <p:nvPr/>
        </p:nvSpPr>
        <p:spPr>
          <a:xfrm>
            <a:off x="583127" y="198524"/>
            <a:ext cx="11259103" cy="1325476"/>
          </a:xfrm>
          <a:prstGeom prst="roundRect">
            <a:avLst/>
          </a:prstGeom>
          <a:solidFill>
            <a:schemeClr val="accent5"/>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600" b="1" dirty="0">
                <a:solidFill>
                  <a:srgbClr val="E6F7FF">
                    <a:lumMod val="25000"/>
                  </a:srgbClr>
                </a:solidFill>
                <a:sym typeface="Arial"/>
              </a:rPr>
              <a:t>Em hãy tìm những biểu hiện yêu lao động, lười lao động và nối với ô chữ tương ứng.</a:t>
            </a:r>
            <a:endParaRPr kumimoji="0" lang="en-US" sz="3600" b="1" i="0" u="none" strike="noStrike" kern="1200" cap="none" spc="0" normalizeH="0" baseline="0" noProof="0" dirty="0">
              <a:ln>
                <a:noFill/>
              </a:ln>
              <a:solidFill>
                <a:srgbClr val="E6F7FF">
                  <a:lumMod val="25000"/>
                </a:srgbClr>
              </a:solidFill>
              <a:effectLst/>
              <a:uLnTx/>
              <a:uFillTx/>
              <a:latin typeface="Arial"/>
              <a:sym typeface="Arial"/>
            </a:endParaRPr>
          </a:p>
        </p:txBody>
      </p:sp>
      <p:graphicFrame>
        <p:nvGraphicFramePr>
          <p:cNvPr id="2" name="Table 2">
            <a:extLst>
              <a:ext uri="{FF2B5EF4-FFF2-40B4-BE49-F238E27FC236}">
                <a16:creationId xmlns:a16="http://schemas.microsoft.com/office/drawing/2014/main" id="{78108599-1951-9622-5072-7EBF4B79DE8C}"/>
              </a:ext>
            </a:extLst>
          </p:cNvPr>
          <p:cNvGraphicFramePr>
            <a:graphicFrameLocks noGrp="1"/>
          </p:cNvGraphicFramePr>
          <p:nvPr>
            <p:extLst>
              <p:ext uri="{D42A27DB-BD31-4B8C-83A1-F6EECF244321}">
                <p14:modId xmlns:p14="http://schemas.microsoft.com/office/powerpoint/2010/main" val="2812823103"/>
              </p:ext>
            </p:extLst>
          </p:nvPr>
        </p:nvGraphicFramePr>
        <p:xfrm>
          <a:off x="250825" y="1986491"/>
          <a:ext cx="7035800" cy="4580467"/>
        </p:xfrm>
        <a:graphic>
          <a:graphicData uri="http://schemas.openxmlformats.org/drawingml/2006/table">
            <a:tbl>
              <a:tblPr firstRow="1" bandRow="1">
                <a:tableStyleId>{5DA37D80-6434-44D0-A028-1B22A696006F}</a:tableStyleId>
              </a:tblPr>
              <a:tblGrid>
                <a:gridCol w="7035800">
                  <a:extLst>
                    <a:ext uri="{9D8B030D-6E8A-4147-A177-3AD203B41FA5}">
                      <a16:colId xmlns:a16="http://schemas.microsoft.com/office/drawing/2014/main" val="1604492144"/>
                    </a:ext>
                  </a:extLst>
                </a:gridCol>
              </a:tblGrid>
              <a:tr h="800947">
                <a:tc>
                  <a:txBody>
                    <a:bodyPr/>
                    <a:lstStyle/>
                    <a:p>
                      <a:r>
                        <a:rPr lang="en-US" sz="2800" b="1" dirty="0">
                          <a:solidFill>
                            <a:srgbClr val="002060"/>
                          </a:solidFill>
                          <a:latin typeface="Calibri" panose="020F0502020204030204" pitchFamily="34" charset="0"/>
                          <a:cs typeface="Calibri" panose="020F0502020204030204" pitchFamily="34" charset="0"/>
                        </a:rPr>
                        <a:t>1. </a:t>
                      </a:r>
                      <a:r>
                        <a:rPr lang="en-US" sz="2800" b="1" dirty="0" err="1">
                          <a:solidFill>
                            <a:srgbClr val="002060"/>
                          </a:solidFill>
                          <a:latin typeface="Calibri" panose="020F0502020204030204" pitchFamily="34" charset="0"/>
                          <a:cs typeface="Calibri" panose="020F0502020204030204" pitchFamily="34" charset="0"/>
                        </a:rPr>
                        <a:t>Làm</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tốt</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nhiệm</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vụ</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trực</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nhật</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lớp</a:t>
                      </a:r>
                      <a:endParaRPr lang="en-US" sz="2800" b="1" dirty="0">
                        <a:solidFill>
                          <a:srgbClr val="002060"/>
                        </a:solidFill>
                        <a:latin typeface="Calibri" panose="020F0502020204030204" pitchFamily="34" charset="0"/>
                        <a:cs typeface="Calibri" panose="020F0502020204030204" pitchFamily="34" charset="0"/>
                      </a:endParaRPr>
                    </a:p>
                  </a:txBody>
                  <a:tcPr>
                    <a:solidFill>
                      <a:schemeClr val="tx1"/>
                    </a:solidFill>
                  </a:tcPr>
                </a:tc>
                <a:extLst>
                  <a:ext uri="{0D108BD9-81ED-4DB2-BD59-A6C34878D82A}">
                    <a16:rowId xmlns:a16="http://schemas.microsoft.com/office/drawing/2014/main" val="2953707010"/>
                  </a:ext>
                </a:extLst>
              </a:tr>
              <a:tr h="800947">
                <a:tc>
                  <a:txBody>
                    <a:bodyPr/>
                    <a:lstStyle/>
                    <a:p>
                      <a:r>
                        <a:rPr lang="en-US" sz="2800" b="1" dirty="0">
                          <a:solidFill>
                            <a:srgbClr val="002060"/>
                          </a:solidFill>
                          <a:latin typeface="Calibri" panose="020F0502020204030204" pitchFamily="34" charset="0"/>
                          <a:cs typeface="Calibri" panose="020F0502020204030204" pitchFamily="34" charset="0"/>
                        </a:rPr>
                        <a:t>2. </a:t>
                      </a:r>
                      <a:r>
                        <a:rPr lang="en-US" sz="2800" b="1" dirty="0" err="1">
                          <a:solidFill>
                            <a:srgbClr val="002060"/>
                          </a:solidFill>
                          <a:latin typeface="Calibri" panose="020F0502020204030204" pitchFamily="34" charset="0"/>
                          <a:cs typeface="Calibri" panose="020F0502020204030204" pitchFamily="34" charset="0"/>
                        </a:rPr>
                        <a:t>Tích</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cực</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tham</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gia</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các</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buổi</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lao</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động</a:t>
                      </a:r>
                      <a:r>
                        <a:rPr lang="en-US" sz="2800" b="1" dirty="0">
                          <a:solidFill>
                            <a:srgbClr val="002060"/>
                          </a:solidFill>
                          <a:latin typeface="Calibri" panose="020F0502020204030204" pitchFamily="34" charset="0"/>
                          <a:cs typeface="Calibri" panose="020F0502020204030204" pitchFamily="34" charset="0"/>
                        </a:rPr>
                        <a:t> do </a:t>
                      </a:r>
                      <a:r>
                        <a:rPr lang="en-US" sz="2800" b="1" dirty="0" err="1">
                          <a:solidFill>
                            <a:srgbClr val="002060"/>
                          </a:solidFill>
                          <a:latin typeface="Calibri" panose="020F0502020204030204" pitchFamily="34" charset="0"/>
                          <a:cs typeface="Calibri" panose="020F0502020204030204" pitchFamily="34" charset="0"/>
                        </a:rPr>
                        <a:t>lớp</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trường</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hoặc</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địa</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phương</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tổ</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chức</a:t>
                      </a:r>
                      <a:endParaRPr lang="en-US" sz="2800" b="1" dirty="0">
                        <a:solidFill>
                          <a:srgbClr val="002060"/>
                        </a:solidFill>
                        <a:latin typeface="Calibri" panose="020F0502020204030204" pitchFamily="34" charset="0"/>
                        <a:cs typeface="Calibri" panose="020F0502020204030204" pitchFamily="34" charset="0"/>
                      </a:endParaRPr>
                    </a:p>
                  </a:txBody>
                  <a:tcPr>
                    <a:solidFill>
                      <a:schemeClr val="tx1"/>
                    </a:solidFill>
                  </a:tcPr>
                </a:tc>
                <a:extLst>
                  <a:ext uri="{0D108BD9-81ED-4DB2-BD59-A6C34878D82A}">
                    <a16:rowId xmlns:a16="http://schemas.microsoft.com/office/drawing/2014/main" val="963634270"/>
                  </a:ext>
                </a:extLst>
              </a:tr>
              <a:tr h="800947">
                <a:tc>
                  <a:txBody>
                    <a:bodyPr/>
                    <a:lstStyle/>
                    <a:p>
                      <a:r>
                        <a:rPr lang="en-US" sz="2800" b="1" dirty="0">
                          <a:solidFill>
                            <a:srgbClr val="002060"/>
                          </a:solidFill>
                          <a:latin typeface="Calibri" panose="020F0502020204030204" pitchFamily="34" charset="0"/>
                          <a:cs typeface="Calibri" panose="020F0502020204030204" pitchFamily="34" charset="0"/>
                        </a:rPr>
                        <a:t>3. </a:t>
                      </a:r>
                      <a:r>
                        <a:rPr lang="en-US" sz="2800" b="1" dirty="0" err="1">
                          <a:solidFill>
                            <a:srgbClr val="002060"/>
                          </a:solidFill>
                          <a:latin typeface="Calibri" panose="020F0502020204030204" pitchFamily="34" charset="0"/>
                          <a:cs typeface="Calibri" panose="020F0502020204030204" pitchFamily="34" charset="0"/>
                        </a:rPr>
                        <a:t>Chỉ</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nhận</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làm</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những</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công</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việc</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dễ</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công</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việc</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khó</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đùn</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đẩy</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cho</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người</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khác</a:t>
                      </a:r>
                      <a:r>
                        <a:rPr lang="en-US" sz="2800" b="1" dirty="0">
                          <a:solidFill>
                            <a:srgbClr val="002060"/>
                          </a:solidFill>
                          <a:latin typeface="Calibri" panose="020F0502020204030204" pitchFamily="34" charset="0"/>
                          <a:cs typeface="Calibri" panose="020F0502020204030204" pitchFamily="34" charset="0"/>
                        </a:rPr>
                        <a:t>.</a:t>
                      </a:r>
                    </a:p>
                  </a:txBody>
                  <a:tcPr>
                    <a:solidFill>
                      <a:schemeClr val="tx1"/>
                    </a:solidFill>
                  </a:tcPr>
                </a:tc>
                <a:extLst>
                  <a:ext uri="{0D108BD9-81ED-4DB2-BD59-A6C34878D82A}">
                    <a16:rowId xmlns:a16="http://schemas.microsoft.com/office/drawing/2014/main" val="3073984104"/>
                  </a:ext>
                </a:extLst>
              </a:tr>
              <a:tr h="800947">
                <a:tc>
                  <a:txBody>
                    <a:bodyPr/>
                    <a:lstStyle/>
                    <a:p>
                      <a:r>
                        <a:rPr lang="en-US" sz="2800" b="1" dirty="0">
                          <a:solidFill>
                            <a:srgbClr val="002060"/>
                          </a:solidFill>
                          <a:latin typeface="Calibri" panose="020F0502020204030204" pitchFamily="34" charset="0"/>
                          <a:cs typeface="Calibri" panose="020F0502020204030204" pitchFamily="34" charset="0"/>
                        </a:rPr>
                        <a:t>4. </a:t>
                      </a:r>
                      <a:r>
                        <a:rPr lang="en-US" sz="2800" b="1" dirty="0" err="1">
                          <a:solidFill>
                            <a:srgbClr val="002060"/>
                          </a:solidFill>
                          <a:latin typeface="Calibri" panose="020F0502020204030204" pitchFamily="34" charset="0"/>
                          <a:cs typeface="Calibri" panose="020F0502020204030204" pitchFamily="34" charset="0"/>
                        </a:rPr>
                        <a:t>Tự</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giác</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làm</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những</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việc</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nhà</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phù</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hợp</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với</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khả</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năng</a:t>
                      </a:r>
                      <a:endParaRPr lang="en-US" sz="2800" b="1" dirty="0">
                        <a:solidFill>
                          <a:srgbClr val="002060"/>
                        </a:solidFill>
                        <a:latin typeface="Calibri" panose="020F0502020204030204" pitchFamily="34" charset="0"/>
                        <a:cs typeface="Calibri" panose="020F0502020204030204" pitchFamily="34" charset="0"/>
                      </a:endParaRPr>
                    </a:p>
                  </a:txBody>
                  <a:tcPr>
                    <a:solidFill>
                      <a:schemeClr val="tx1"/>
                    </a:solidFill>
                  </a:tcPr>
                </a:tc>
                <a:extLst>
                  <a:ext uri="{0D108BD9-81ED-4DB2-BD59-A6C34878D82A}">
                    <a16:rowId xmlns:a16="http://schemas.microsoft.com/office/drawing/2014/main" val="1365576112"/>
                  </a:ext>
                </a:extLst>
              </a:tr>
              <a:tr h="800947">
                <a:tc>
                  <a:txBody>
                    <a:bodyPr/>
                    <a:lstStyle/>
                    <a:p>
                      <a:r>
                        <a:rPr lang="en-US" sz="2800" b="1" dirty="0">
                          <a:solidFill>
                            <a:srgbClr val="002060"/>
                          </a:solidFill>
                          <a:latin typeface="Calibri" panose="020F0502020204030204" pitchFamily="34" charset="0"/>
                          <a:cs typeface="Calibri" panose="020F0502020204030204" pitchFamily="34" charset="0"/>
                        </a:rPr>
                        <a:t>5. </a:t>
                      </a:r>
                      <a:r>
                        <a:rPr lang="en-US" sz="2800" b="1" dirty="0" err="1">
                          <a:solidFill>
                            <a:srgbClr val="002060"/>
                          </a:solidFill>
                          <a:latin typeface="Calibri" panose="020F0502020204030204" pitchFamily="34" charset="0"/>
                          <a:cs typeface="Calibri" panose="020F0502020204030204" pitchFamily="34" charset="0"/>
                        </a:rPr>
                        <a:t>Nhờ</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người</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khác</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làm</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hộ</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phần</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việc</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của</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mình</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để</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đi</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chơi</a:t>
                      </a:r>
                      <a:endParaRPr lang="en-US" sz="2800" b="1" dirty="0">
                        <a:solidFill>
                          <a:srgbClr val="002060"/>
                        </a:solidFill>
                        <a:latin typeface="Calibri" panose="020F0502020204030204" pitchFamily="34" charset="0"/>
                        <a:cs typeface="Calibri" panose="020F0502020204030204" pitchFamily="34" charset="0"/>
                      </a:endParaRPr>
                    </a:p>
                  </a:txBody>
                  <a:tcPr>
                    <a:solidFill>
                      <a:schemeClr val="tx1"/>
                    </a:solidFill>
                  </a:tcPr>
                </a:tc>
                <a:extLst>
                  <a:ext uri="{0D108BD9-81ED-4DB2-BD59-A6C34878D82A}">
                    <a16:rowId xmlns:a16="http://schemas.microsoft.com/office/drawing/2014/main" val="1577184911"/>
                  </a:ext>
                </a:extLst>
              </a:tr>
            </a:tbl>
          </a:graphicData>
        </a:graphic>
      </p:graphicFrame>
      <p:sp>
        <p:nvSpPr>
          <p:cNvPr id="3" name="Rectangle: Rounded Corners 2">
            <a:extLst>
              <a:ext uri="{FF2B5EF4-FFF2-40B4-BE49-F238E27FC236}">
                <a16:creationId xmlns:a16="http://schemas.microsoft.com/office/drawing/2014/main" id="{DA72CE80-70E8-7867-DDB9-2D99E2BCB7A9}"/>
              </a:ext>
            </a:extLst>
          </p:cNvPr>
          <p:cNvSpPr/>
          <p:nvPr/>
        </p:nvSpPr>
        <p:spPr>
          <a:xfrm>
            <a:off x="9086850" y="2390775"/>
            <a:ext cx="2886075" cy="904875"/>
          </a:xfrm>
          <a:prstGeom prst="roundRect">
            <a:avLst/>
          </a:prstGeom>
          <a:solidFill>
            <a:schemeClr val="accent4">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rPr>
              <a:t>Yêu</a:t>
            </a:r>
            <a:r>
              <a:rPr lang="en-US" sz="3200" b="1" dirty="0">
                <a:solidFill>
                  <a:srgbClr val="FF0000"/>
                </a:solidFill>
              </a:rPr>
              <a:t> </a:t>
            </a:r>
            <a:r>
              <a:rPr lang="en-US" sz="3200" b="1" dirty="0" err="1">
                <a:solidFill>
                  <a:srgbClr val="FF0000"/>
                </a:solidFill>
              </a:rPr>
              <a:t>lao</a:t>
            </a:r>
            <a:r>
              <a:rPr lang="en-US" sz="3200" b="1" dirty="0">
                <a:solidFill>
                  <a:srgbClr val="FF0000"/>
                </a:solidFill>
              </a:rPr>
              <a:t> </a:t>
            </a:r>
            <a:r>
              <a:rPr lang="en-US" sz="3200" b="1" dirty="0" err="1">
                <a:solidFill>
                  <a:srgbClr val="FF0000"/>
                </a:solidFill>
              </a:rPr>
              <a:t>động</a:t>
            </a:r>
            <a:endParaRPr lang="en-US" sz="3200" b="1" dirty="0">
              <a:solidFill>
                <a:srgbClr val="FF0000"/>
              </a:solidFill>
            </a:endParaRPr>
          </a:p>
        </p:txBody>
      </p:sp>
      <p:sp>
        <p:nvSpPr>
          <p:cNvPr id="4" name="Rectangle: Rounded Corners 3">
            <a:extLst>
              <a:ext uri="{FF2B5EF4-FFF2-40B4-BE49-F238E27FC236}">
                <a16:creationId xmlns:a16="http://schemas.microsoft.com/office/drawing/2014/main" id="{03214A41-9A8B-F7BD-065C-AD38712C6591}"/>
              </a:ext>
            </a:extLst>
          </p:cNvPr>
          <p:cNvSpPr/>
          <p:nvPr/>
        </p:nvSpPr>
        <p:spPr>
          <a:xfrm>
            <a:off x="8953500" y="4333875"/>
            <a:ext cx="3133725" cy="904875"/>
          </a:xfrm>
          <a:prstGeom prst="roundRect">
            <a:avLst/>
          </a:prstGeom>
          <a:solidFill>
            <a:schemeClr val="accent4">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rPr>
              <a:t>Lười</a:t>
            </a:r>
            <a:r>
              <a:rPr lang="en-US" sz="3200" b="1" dirty="0">
                <a:solidFill>
                  <a:srgbClr val="FF0000"/>
                </a:solidFill>
              </a:rPr>
              <a:t> </a:t>
            </a:r>
            <a:r>
              <a:rPr lang="en-US" sz="3200" b="1" dirty="0" err="1">
                <a:solidFill>
                  <a:srgbClr val="FF0000"/>
                </a:solidFill>
              </a:rPr>
              <a:t>lao</a:t>
            </a:r>
            <a:r>
              <a:rPr lang="en-US" sz="3200" b="1" dirty="0">
                <a:solidFill>
                  <a:srgbClr val="FF0000"/>
                </a:solidFill>
              </a:rPr>
              <a:t> </a:t>
            </a:r>
            <a:r>
              <a:rPr lang="en-US" sz="3200" b="1" dirty="0" err="1">
                <a:solidFill>
                  <a:srgbClr val="FF0000"/>
                </a:solidFill>
              </a:rPr>
              <a:t>động</a:t>
            </a:r>
            <a:endParaRPr lang="en-US" sz="3200" b="1" dirty="0">
              <a:solidFill>
                <a:srgbClr val="FF0000"/>
              </a:solidFill>
            </a:endParaRPr>
          </a:p>
        </p:txBody>
      </p:sp>
      <p:cxnSp>
        <p:nvCxnSpPr>
          <p:cNvPr id="7" name="Straight Connector 6">
            <a:extLst>
              <a:ext uri="{FF2B5EF4-FFF2-40B4-BE49-F238E27FC236}">
                <a16:creationId xmlns:a16="http://schemas.microsoft.com/office/drawing/2014/main" id="{0EFBAF9E-25FF-B6D3-8811-BB31C65C2290}"/>
              </a:ext>
            </a:extLst>
          </p:cNvPr>
          <p:cNvCxnSpPr>
            <a:cxnSpLocks/>
            <a:stCxn id="3" idx="1"/>
          </p:cNvCxnSpPr>
          <p:nvPr/>
        </p:nvCxnSpPr>
        <p:spPr>
          <a:xfrm flipH="1" flipV="1">
            <a:off x="7277100" y="2324100"/>
            <a:ext cx="1809750" cy="51911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5C13C89-00C3-EA86-66AD-A65925A3679A}"/>
              </a:ext>
            </a:extLst>
          </p:cNvPr>
          <p:cNvCxnSpPr>
            <a:cxnSpLocks/>
          </p:cNvCxnSpPr>
          <p:nvPr/>
        </p:nvCxnSpPr>
        <p:spPr>
          <a:xfrm flipH="1">
            <a:off x="7286625" y="2881313"/>
            <a:ext cx="1800225" cy="40481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4DE1B40-4AC0-C5B7-C606-5EC9CC3FB8AD}"/>
              </a:ext>
            </a:extLst>
          </p:cNvPr>
          <p:cNvCxnSpPr>
            <a:cxnSpLocks/>
            <a:endCxn id="2" idx="3"/>
          </p:cNvCxnSpPr>
          <p:nvPr/>
        </p:nvCxnSpPr>
        <p:spPr>
          <a:xfrm flipH="1" flipV="1">
            <a:off x="7286625" y="4276724"/>
            <a:ext cx="1647825" cy="36671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8556F5C-0500-5CA2-612D-0BE4CE507ECD}"/>
              </a:ext>
            </a:extLst>
          </p:cNvPr>
          <p:cNvCxnSpPr>
            <a:cxnSpLocks/>
            <a:stCxn id="3" idx="1"/>
          </p:cNvCxnSpPr>
          <p:nvPr/>
        </p:nvCxnSpPr>
        <p:spPr>
          <a:xfrm flipH="1">
            <a:off x="7286625" y="2843213"/>
            <a:ext cx="1800225" cy="226218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CCB0C87-F560-49D5-C27A-160D59E8CAFD}"/>
              </a:ext>
            </a:extLst>
          </p:cNvPr>
          <p:cNvCxnSpPr>
            <a:cxnSpLocks/>
          </p:cNvCxnSpPr>
          <p:nvPr/>
        </p:nvCxnSpPr>
        <p:spPr>
          <a:xfrm flipH="1">
            <a:off x="7305675" y="4681538"/>
            <a:ext cx="1628775" cy="13763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119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righ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right)">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right)">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right)">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right)">
                                      <p:cBhvr>
                                        <p:cTn id="4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81632"/>
            <a:ext cx="12192000" cy="1252226"/>
          </a:xfrm>
          <a:prstGeom prst="rect">
            <a:avLst/>
          </a:prstGeom>
        </p:spPr>
      </p:pic>
      <p:pic>
        <p:nvPicPr>
          <p:cNvPr id="31" name="图片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5859" y="4537821"/>
            <a:ext cx="3003473" cy="1406690"/>
          </a:xfrm>
          <a:prstGeom prst="rect">
            <a:avLst/>
          </a:prstGeom>
        </p:spPr>
      </p:pic>
      <p:pic>
        <p:nvPicPr>
          <p:cNvPr id="33" name="图片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86865" y="4537821"/>
            <a:ext cx="1201460" cy="1341982"/>
          </a:xfrm>
          <a:prstGeom prst="rect">
            <a:avLst/>
          </a:prstGeom>
        </p:spPr>
      </p:pic>
      <p:pic>
        <p:nvPicPr>
          <p:cNvPr id="32" name="图片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09310" y="4124912"/>
            <a:ext cx="1790496" cy="1980974"/>
          </a:xfrm>
          <a:prstGeom prst="rect">
            <a:avLst/>
          </a:prstGeom>
        </p:spPr>
      </p:pic>
      <p:grpSp>
        <p:nvGrpSpPr>
          <p:cNvPr id="17" name="组合 16"/>
          <p:cNvGrpSpPr/>
          <p:nvPr/>
        </p:nvGrpSpPr>
        <p:grpSpPr>
          <a:xfrm>
            <a:off x="2688731" y="321266"/>
            <a:ext cx="6814538" cy="3407541"/>
            <a:chOff x="1121089" y="846927"/>
            <a:chExt cx="4590879" cy="2080876"/>
          </a:xfrm>
        </p:grpSpPr>
        <p:grpSp>
          <p:nvGrpSpPr>
            <p:cNvPr id="19" name="组合 18"/>
            <p:cNvGrpSpPr/>
            <p:nvPr/>
          </p:nvGrpSpPr>
          <p:grpSpPr>
            <a:xfrm>
              <a:off x="1121089" y="846927"/>
              <a:ext cx="4590879" cy="2080876"/>
              <a:chOff x="1130922" y="1112398"/>
              <a:chExt cx="4590879" cy="2080876"/>
            </a:xfrm>
          </p:grpSpPr>
          <p:pic>
            <p:nvPicPr>
              <p:cNvPr id="22" name="图片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49173" y="1112398"/>
                <a:ext cx="1546414" cy="1546414"/>
              </a:xfrm>
              <a:prstGeom prst="rect">
                <a:avLst/>
              </a:prstGeom>
            </p:spPr>
          </p:pic>
          <p:sp>
            <p:nvSpPr>
              <p:cNvPr id="21" name="矩形: 圆角 20"/>
              <p:cNvSpPr/>
              <p:nvPr/>
            </p:nvSpPr>
            <p:spPr>
              <a:xfrm>
                <a:off x="1130922" y="2488111"/>
                <a:ext cx="4590879" cy="705163"/>
              </a:xfrm>
              <a:prstGeom prst="roundRect">
                <a:avLst/>
              </a:prstGeom>
              <a:solidFill>
                <a:srgbClr val="FFFFFF"/>
              </a:solidFill>
              <a:ln w="57150">
                <a:solidFill>
                  <a:srgbClr val="FDDD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000" b="0" i="0" u="none" strike="noStrike" kern="1200" cap="none" spc="0" normalizeH="0" baseline="0" noProof="0">
                  <a:ln>
                    <a:noFill/>
                  </a:ln>
                  <a:solidFill>
                    <a:prstClr val="white"/>
                  </a:solidFill>
                  <a:effectLst/>
                  <a:uLnTx/>
                  <a:uFillTx/>
                  <a:latin typeface="Arial"/>
                  <a:ea typeface="方正黑体简体" panose="03000509000000000000" pitchFamily="65" charset="-122"/>
                  <a:cs typeface="+mn-ea"/>
                  <a:sym typeface="+mn-lt"/>
                </a:endParaRPr>
              </a:p>
            </p:txBody>
          </p:sp>
        </p:grpSp>
        <p:sp>
          <p:nvSpPr>
            <p:cNvPr id="20" name="文本框 19"/>
            <p:cNvSpPr txBox="1"/>
            <p:nvPr/>
          </p:nvSpPr>
          <p:spPr>
            <a:xfrm>
              <a:off x="3089307" y="1655413"/>
              <a:ext cx="828216" cy="5638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a:ln>
                    <a:noFill/>
                  </a:ln>
                  <a:solidFill>
                    <a:prstClr val="black"/>
                  </a:solidFill>
                  <a:effectLst/>
                  <a:uLnTx/>
                  <a:uFillTx/>
                  <a:latin typeface="方正黑体简体" panose="03000509000000000000" pitchFamily="65" charset="-122"/>
                  <a:ea typeface="方正黑体简体" panose="03000509000000000000" pitchFamily="65" charset="-122"/>
                  <a:cs typeface="Arial"/>
                  <a:sym typeface="+mn-lt"/>
                </a:rPr>
                <a:t>03</a:t>
              </a:r>
              <a:endParaRPr kumimoji="0" lang="zh-CN" altLang="en-US" sz="5400" b="0" i="0" u="none" strike="noStrike" kern="1200" cap="none" spc="0" normalizeH="0" baseline="0" noProof="0" dirty="0">
                <a:ln>
                  <a:noFill/>
                </a:ln>
                <a:solidFill>
                  <a:prstClr val="black"/>
                </a:solidFill>
                <a:effectLst/>
                <a:uLnTx/>
                <a:uFillTx/>
                <a:latin typeface="方正黑体简体" panose="03000509000000000000" pitchFamily="65" charset="-122"/>
                <a:ea typeface="方正黑体简体" panose="03000509000000000000" pitchFamily="65" charset="-122"/>
                <a:cs typeface="Arial"/>
                <a:sym typeface="+mn-lt"/>
              </a:endParaRPr>
            </a:p>
          </p:txBody>
        </p:sp>
      </p:grpSp>
      <p:pic>
        <p:nvPicPr>
          <p:cNvPr id="25" name="图片 24"/>
          <p:cNvPicPr>
            <a:picLocks noChangeAspect="1"/>
          </p:cNvPicPr>
          <p:nvPr/>
        </p:nvPicPr>
        <p:blipFill rotWithShape="1">
          <a:blip r:embed="rId8">
            <a:extLst>
              <a:ext uri="{28A0092B-C50C-407E-A947-70E740481C1C}">
                <a14:useLocalDpi xmlns:a14="http://schemas.microsoft.com/office/drawing/2010/main" val="0"/>
              </a:ext>
            </a:extLst>
          </a:blip>
          <a:srcRect t="52213"/>
          <a:stretch>
            <a:fillRect/>
          </a:stretch>
        </p:blipFill>
        <p:spPr>
          <a:xfrm>
            <a:off x="237208" y="5740143"/>
            <a:ext cx="12192000" cy="735462"/>
          </a:xfrm>
          <a:prstGeom prst="rect">
            <a:avLst/>
          </a:prstGeom>
        </p:spPr>
      </p:pic>
      <p:pic>
        <p:nvPicPr>
          <p:cNvPr id="26" name="图片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6147905"/>
            <a:ext cx="12192000" cy="710095"/>
          </a:xfrm>
          <a:prstGeom prst="rect">
            <a:avLst/>
          </a:prstGeom>
        </p:spPr>
      </p:pic>
      <p:pic>
        <p:nvPicPr>
          <p:cNvPr id="27" name="图片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5194267"/>
            <a:ext cx="2792259" cy="1088341"/>
          </a:xfrm>
          <a:prstGeom prst="rect">
            <a:avLst/>
          </a:prstGeom>
        </p:spPr>
      </p:pic>
      <p:pic>
        <p:nvPicPr>
          <p:cNvPr id="28" name="图片 2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6372808"/>
            <a:ext cx="12363009" cy="485192"/>
          </a:xfrm>
          <a:prstGeom prst="rect">
            <a:avLst/>
          </a:prstGeom>
        </p:spPr>
      </p:pic>
      <p:pic>
        <p:nvPicPr>
          <p:cNvPr id="29" name="图片 2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1368" y="3054650"/>
            <a:ext cx="2943766" cy="3608158"/>
          </a:xfrm>
          <a:prstGeom prst="rect">
            <a:avLst/>
          </a:prstGeom>
        </p:spPr>
      </p:pic>
      <p:pic>
        <p:nvPicPr>
          <p:cNvPr id="30" name="图片 2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66675" y="5283816"/>
            <a:ext cx="4891672" cy="1353873"/>
          </a:xfrm>
          <a:prstGeom prst="rect">
            <a:avLst/>
          </a:prstGeom>
        </p:spPr>
      </p:pic>
      <p:pic>
        <p:nvPicPr>
          <p:cNvPr id="34" name="图片 3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815460" y="372666"/>
            <a:ext cx="1866900" cy="1771650"/>
          </a:xfrm>
          <a:prstGeom prst="rect">
            <a:avLst/>
          </a:prstGeom>
        </p:spPr>
      </p:pic>
      <p:pic>
        <p:nvPicPr>
          <p:cNvPr id="35" name="图片 3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86798" y="884375"/>
            <a:ext cx="1636497" cy="1975083"/>
          </a:xfrm>
          <a:prstGeom prst="rect">
            <a:avLst/>
          </a:prstGeom>
        </p:spPr>
      </p:pic>
      <p:pic>
        <p:nvPicPr>
          <p:cNvPr id="36" name="图片 3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714399" y="213304"/>
            <a:ext cx="2155720" cy="628650"/>
          </a:xfrm>
          <a:prstGeom prst="rect">
            <a:avLst/>
          </a:prstGeom>
        </p:spPr>
      </p:pic>
      <p:pic>
        <p:nvPicPr>
          <p:cNvPr id="37" name="图片 3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520743" y="1023890"/>
            <a:ext cx="1480533" cy="628650"/>
          </a:xfrm>
          <a:prstGeom prst="rect">
            <a:avLst/>
          </a:prstGeom>
        </p:spPr>
      </p:pic>
      <p:pic>
        <p:nvPicPr>
          <p:cNvPr id="3" name="Picture 2">
            <a:extLst>
              <a:ext uri="{FF2B5EF4-FFF2-40B4-BE49-F238E27FC236}">
                <a16:creationId xmlns:a16="http://schemas.microsoft.com/office/drawing/2014/main" id="{81392142-86CE-F508-D406-5809BEA1F169}"/>
              </a:ext>
            </a:extLst>
          </p:cNvPr>
          <p:cNvPicPr>
            <a:picLocks noChangeAspect="1"/>
          </p:cNvPicPr>
          <p:nvPr/>
        </p:nvPicPr>
        <p:blipFill>
          <a:blip r:embed="rId17"/>
          <a:stretch>
            <a:fillRect/>
          </a:stretch>
        </p:blipFill>
        <p:spPr>
          <a:xfrm>
            <a:off x="3733936" y="2253157"/>
            <a:ext cx="5657578" cy="1780186"/>
          </a:xfrm>
          <a:prstGeom prst="rect">
            <a:avLst/>
          </a:prstGeom>
        </p:spPr>
      </p:pic>
    </p:spTree>
    <p:extLst>
      <p:ext uri="{BB962C8B-B14F-4D97-AF65-F5344CB8AC3E}">
        <p14:creationId xmlns:p14="http://schemas.microsoft.com/office/powerpoint/2010/main" val="344244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600"/>
                                  </p:stCondLst>
                                  <p:childTnLst>
                                    <p:animRot by="120000">
                                      <p:cBhvr>
                                        <p:cTn id="6" dur="100" fill="hold">
                                          <p:stCondLst>
                                            <p:cond delay="0"/>
                                          </p:stCondLst>
                                        </p:cTn>
                                        <p:tgtEl>
                                          <p:spTgt spid="30"/>
                                        </p:tgtEl>
                                        <p:attrNameLst>
                                          <p:attrName>r</p:attrName>
                                        </p:attrNameLst>
                                      </p:cBhvr>
                                    </p:animRot>
                                    <p:animRot by="-240000">
                                      <p:cBhvr>
                                        <p:cTn id="7" dur="200" fill="hold">
                                          <p:stCondLst>
                                            <p:cond delay="200"/>
                                          </p:stCondLst>
                                        </p:cTn>
                                        <p:tgtEl>
                                          <p:spTgt spid="30"/>
                                        </p:tgtEl>
                                        <p:attrNameLst>
                                          <p:attrName>r</p:attrName>
                                        </p:attrNameLst>
                                      </p:cBhvr>
                                    </p:animRot>
                                    <p:animRot by="240000">
                                      <p:cBhvr>
                                        <p:cTn id="8" dur="200" fill="hold">
                                          <p:stCondLst>
                                            <p:cond delay="400"/>
                                          </p:stCondLst>
                                        </p:cTn>
                                        <p:tgtEl>
                                          <p:spTgt spid="30"/>
                                        </p:tgtEl>
                                        <p:attrNameLst>
                                          <p:attrName>r</p:attrName>
                                        </p:attrNameLst>
                                      </p:cBhvr>
                                    </p:animRot>
                                    <p:animRot by="-240000">
                                      <p:cBhvr>
                                        <p:cTn id="9" dur="200" fill="hold">
                                          <p:stCondLst>
                                            <p:cond delay="600"/>
                                          </p:stCondLst>
                                        </p:cTn>
                                        <p:tgtEl>
                                          <p:spTgt spid="30"/>
                                        </p:tgtEl>
                                        <p:attrNameLst>
                                          <p:attrName>r</p:attrName>
                                        </p:attrNameLst>
                                      </p:cBhvr>
                                    </p:animRot>
                                    <p:animRot by="120000">
                                      <p:cBhvr>
                                        <p:cTn id="10" dur="200" fill="hold">
                                          <p:stCondLst>
                                            <p:cond delay="800"/>
                                          </p:stCondLst>
                                        </p:cTn>
                                        <p:tgtEl>
                                          <p:spTgt spid="30"/>
                                        </p:tgtEl>
                                        <p:attrNameLst>
                                          <p:attrName>r</p:attrName>
                                        </p:attrNameLst>
                                      </p:cBhvr>
                                    </p:animRot>
                                  </p:childTnLst>
                                </p:cTn>
                              </p:par>
                              <p:par>
                                <p:cTn id="11" presetID="42" presetClass="entr" presetSubtype="0" fill="hold" nodeType="withEffect">
                                  <p:stCondLst>
                                    <p:cond delay="140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1000"/>
                                        <p:tgtEl>
                                          <p:spTgt spid="34"/>
                                        </p:tgtEl>
                                      </p:cBhvr>
                                    </p:animEffect>
                                    <p:anim calcmode="lin" valueType="num">
                                      <p:cBhvr>
                                        <p:cTn id="14" dur="1000" fill="hold"/>
                                        <p:tgtEl>
                                          <p:spTgt spid="34"/>
                                        </p:tgtEl>
                                        <p:attrNameLst>
                                          <p:attrName>ppt_x</p:attrName>
                                        </p:attrNameLst>
                                      </p:cBhvr>
                                      <p:tavLst>
                                        <p:tav tm="0">
                                          <p:val>
                                            <p:strVal val="#ppt_x"/>
                                          </p:val>
                                        </p:tav>
                                        <p:tav tm="100000">
                                          <p:val>
                                            <p:strVal val="#ppt_x"/>
                                          </p:val>
                                        </p:tav>
                                      </p:tavLst>
                                    </p:anim>
                                    <p:anim calcmode="lin" valueType="num">
                                      <p:cBhvr>
                                        <p:cTn id="15" dur="1000" fill="hold"/>
                                        <p:tgtEl>
                                          <p:spTgt spid="34"/>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230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1000"/>
                                        <p:tgtEl>
                                          <p:spTgt spid="35"/>
                                        </p:tgtEl>
                                      </p:cBhvr>
                                    </p:animEffect>
                                    <p:anim calcmode="lin" valueType="num">
                                      <p:cBhvr>
                                        <p:cTn id="19" dur="1000" fill="hold"/>
                                        <p:tgtEl>
                                          <p:spTgt spid="35"/>
                                        </p:tgtEl>
                                        <p:attrNameLst>
                                          <p:attrName>ppt_x</p:attrName>
                                        </p:attrNameLst>
                                      </p:cBhvr>
                                      <p:tavLst>
                                        <p:tav tm="0">
                                          <p:val>
                                            <p:strVal val="#ppt_x"/>
                                          </p:val>
                                        </p:tav>
                                        <p:tav tm="100000">
                                          <p:val>
                                            <p:strVal val="#ppt_x"/>
                                          </p:val>
                                        </p:tav>
                                      </p:tavLst>
                                    </p:anim>
                                    <p:anim calcmode="lin" valueType="num">
                                      <p:cBhvr>
                                        <p:cTn id="20" dur="1000" fill="hold"/>
                                        <p:tgtEl>
                                          <p:spTgt spid="35"/>
                                        </p:tgtEl>
                                        <p:attrNameLst>
                                          <p:attrName>ppt_y</p:attrName>
                                        </p:attrNameLst>
                                      </p:cBhvr>
                                      <p:tavLst>
                                        <p:tav tm="0">
                                          <p:val>
                                            <p:strVal val="#ppt_y+.1"/>
                                          </p:val>
                                        </p:tav>
                                        <p:tav tm="100000">
                                          <p:val>
                                            <p:strVal val="#ppt_y"/>
                                          </p:val>
                                        </p:tav>
                                      </p:tavLst>
                                    </p:anim>
                                  </p:childTnLst>
                                </p:cTn>
                              </p:par>
                              <p:par>
                                <p:cTn id="21" presetID="10" presetClass="entr" presetSubtype="0" fill="hold" nodeType="withEffect">
                                  <p:stCondLst>
                                    <p:cond delay="130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2000"/>
                                        <p:tgtEl>
                                          <p:spTgt spid="36"/>
                                        </p:tgtEl>
                                      </p:cBhvr>
                                    </p:animEffect>
                                  </p:childTnLst>
                                </p:cTn>
                              </p:par>
                              <p:par>
                                <p:cTn id="24" presetID="63" presetClass="path" presetSubtype="0" repeatCount="indefinite" autoRev="1" fill="hold" nodeType="withEffect">
                                  <p:stCondLst>
                                    <p:cond delay="1400"/>
                                  </p:stCondLst>
                                  <p:childTnLst>
                                    <p:animMotion origin="layout" path="M 3.54167E-6 -1.85185E-6 L 0.09752 -1.85185E-6 " pathEditMode="relative" rAng="0" ptsTypes="AA">
                                      <p:cBhvr>
                                        <p:cTn id="25" dur="5000" spd="-100000" fill="hold"/>
                                        <p:tgtEl>
                                          <p:spTgt spid="36"/>
                                        </p:tgtEl>
                                        <p:attrNameLst>
                                          <p:attrName>ppt_x</p:attrName>
                                          <p:attrName>ppt_y</p:attrName>
                                        </p:attrNameLst>
                                      </p:cBhvr>
                                      <p:rCtr x="4870" y="0"/>
                                    </p:animMotion>
                                  </p:childTnLst>
                                </p:cTn>
                              </p:par>
                              <p:par>
                                <p:cTn id="26" presetID="10" presetClass="entr" presetSubtype="0" fill="hold"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2000"/>
                                        <p:tgtEl>
                                          <p:spTgt spid="37"/>
                                        </p:tgtEl>
                                      </p:cBhvr>
                                    </p:animEffect>
                                  </p:childTnLst>
                                </p:cTn>
                              </p:par>
                              <p:par>
                                <p:cTn id="29" presetID="63" presetClass="path" presetSubtype="0" repeatCount="indefinite" autoRev="1" fill="hold" nodeType="withEffect">
                                  <p:stCondLst>
                                    <p:cond delay="0"/>
                                  </p:stCondLst>
                                  <p:childTnLst>
                                    <p:animMotion origin="layout" path="M 4.79167E-6 1.11111E-6 L 0.08984 0.0037 " pathEditMode="relative" rAng="0" ptsTypes="AA">
                                      <p:cBhvr>
                                        <p:cTn id="30" dur="5000" fill="hold"/>
                                        <p:tgtEl>
                                          <p:spTgt spid="37"/>
                                        </p:tgtEl>
                                        <p:attrNameLst>
                                          <p:attrName>ppt_x</p:attrName>
                                          <p:attrName>ppt_y</p:attrName>
                                        </p:attrNameLst>
                                      </p:cBhvr>
                                      <p:rCtr x="4492" y="185"/>
                                    </p:animMotion>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barn(inVertical)">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ular Callout 16"/>
          <p:cNvSpPr/>
          <p:nvPr/>
        </p:nvSpPr>
        <p:spPr>
          <a:xfrm>
            <a:off x="583127" y="198524"/>
            <a:ext cx="11259103" cy="1630276"/>
          </a:xfrm>
          <a:prstGeom prst="roundRect">
            <a:avLst/>
          </a:prstGeom>
          <a:solidFill>
            <a:schemeClr val="accent5"/>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b="1" dirty="0" err="1">
                <a:solidFill>
                  <a:srgbClr val="E6F7FF">
                    <a:lumMod val="25000"/>
                  </a:srgbClr>
                </a:solidFill>
                <a:latin typeface="Calibri" panose="020F0502020204030204" pitchFamily="34" charset="0"/>
                <a:cs typeface="Calibri" panose="020F0502020204030204" pitchFamily="34" charset="0"/>
                <a:sym typeface="Arial"/>
              </a:rPr>
              <a:t>Em</a:t>
            </a:r>
            <a:r>
              <a:rPr lang="en-US" sz="3600" b="1" dirty="0">
                <a:solidFill>
                  <a:srgbClr val="E6F7FF">
                    <a:lumMod val="25000"/>
                  </a:srgbClr>
                </a:solidFill>
                <a:latin typeface="Calibri" panose="020F0502020204030204" pitchFamily="34" charset="0"/>
                <a:cs typeface="Calibri" panose="020F0502020204030204" pitchFamily="34" charset="0"/>
                <a:sym typeface="Arial"/>
              </a:rPr>
              <a:t> </a:t>
            </a:r>
            <a:r>
              <a:rPr lang="en-US" sz="3600" b="1" dirty="0" err="1">
                <a:solidFill>
                  <a:srgbClr val="E6F7FF">
                    <a:lumMod val="25000"/>
                  </a:srgbClr>
                </a:solidFill>
                <a:latin typeface="Calibri" panose="020F0502020204030204" pitchFamily="34" charset="0"/>
                <a:cs typeface="Calibri" panose="020F0502020204030204" pitchFamily="34" charset="0"/>
                <a:sym typeface="Arial"/>
              </a:rPr>
              <a:t>hãy</a:t>
            </a:r>
            <a:r>
              <a:rPr lang="en-US" sz="3600" b="1" dirty="0">
                <a:solidFill>
                  <a:srgbClr val="E6F7FF">
                    <a:lumMod val="25000"/>
                  </a:srgbClr>
                </a:solidFill>
                <a:latin typeface="Calibri" panose="020F0502020204030204" pitchFamily="34" charset="0"/>
                <a:cs typeface="Calibri" panose="020F0502020204030204" pitchFamily="34" charset="0"/>
                <a:sym typeface="Arial"/>
              </a:rPr>
              <a:t> </a:t>
            </a:r>
            <a:r>
              <a:rPr lang="vi-VN" sz="3600" b="1" dirty="0">
                <a:solidFill>
                  <a:srgbClr val="E6F7FF">
                    <a:lumMod val="25000"/>
                  </a:srgbClr>
                </a:solidFill>
                <a:latin typeface="Calibri" panose="020F0502020204030204" pitchFamily="34" charset="0"/>
                <a:cs typeface="Calibri" panose="020F0502020204030204" pitchFamily="34" charset="0"/>
                <a:sym typeface="Arial"/>
              </a:rPr>
              <a:t>tự giác thực hiện các công việc ở nhà, ở trường phù hợp với khả năng của bản thân và đánh dấu vào bảng theo gợi ý dưới đây. </a:t>
            </a:r>
            <a:endParaRPr kumimoji="0" lang="en-US" sz="3600" b="1" i="0" u="none" strike="noStrike" kern="1200" cap="none" spc="0" normalizeH="0" baseline="0" noProof="0" dirty="0">
              <a:ln>
                <a:noFill/>
              </a:ln>
              <a:solidFill>
                <a:srgbClr val="E6F7FF">
                  <a:lumMod val="25000"/>
                </a:srgbClr>
              </a:solidFill>
              <a:effectLst/>
              <a:uLnTx/>
              <a:uFillTx/>
              <a:latin typeface="Calibri" panose="020F0502020204030204" pitchFamily="34" charset="0"/>
              <a:cs typeface="Calibri" panose="020F0502020204030204" pitchFamily="34" charset="0"/>
              <a:sym typeface="Arial"/>
            </a:endParaRPr>
          </a:p>
        </p:txBody>
      </p:sp>
      <p:pic>
        <p:nvPicPr>
          <p:cNvPr id="3" name="Picture 2">
            <a:extLst>
              <a:ext uri="{FF2B5EF4-FFF2-40B4-BE49-F238E27FC236}">
                <a16:creationId xmlns:a16="http://schemas.microsoft.com/office/drawing/2014/main" id="{7EB48DFE-F21C-5C19-E7BF-4F9FBC7096E0}"/>
              </a:ext>
            </a:extLst>
          </p:cNvPr>
          <p:cNvPicPr>
            <a:picLocks noChangeAspect="1"/>
          </p:cNvPicPr>
          <p:nvPr/>
        </p:nvPicPr>
        <p:blipFill>
          <a:blip r:embed="rId2"/>
          <a:stretch>
            <a:fillRect/>
          </a:stretch>
        </p:blipFill>
        <p:spPr>
          <a:xfrm>
            <a:off x="976312" y="2700337"/>
            <a:ext cx="10752571" cy="2919413"/>
          </a:xfrm>
          <a:prstGeom prst="rect">
            <a:avLst/>
          </a:prstGeom>
        </p:spPr>
      </p:pic>
    </p:spTree>
    <p:extLst>
      <p:ext uri="{BB962C8B-B14F-4D97-AF65-F5344CB8AC3E}">
        <p14:creationId xmlns:p14="http://schemas.microsoft.com/office/powerpoint/2010/main" val="521095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图片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2812" y="1267038"/>
            <a:ext cx="7246978" cy="2647492"/>
          </a:xfrm>
          <a:prstGeom prst="rect">
            <a:avLst/>
          </a:prstGeom>
        </p:spPr>
      </p:pic>
      <p:pic>
        <p:nvPicPr>
          <p:cNvPr id="42" name="图片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8527" y="4915578"/>
            <a:ext cx="3003473" cy="1406690"/>
          </a:xfrm>
          <a:prstGeom prst="rect">
            <a:avLst/>
          </a:pr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605774"/>
            <a:ext cx="12192000" cy="1252226"/>
          </a:xfrm>
          <a:prstGeom prst="rect">
            <a:avLst/>
          </a:prstGeom>
        </p:spPr>
      </p:pic>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898" y="5318943"/>
            <a:ext cx="12192000" cy="1539057"/>
          </a:xfrm>
          <a:prstGeom prst="rect">
            <a:avLst/>
          </a:prstGeom>
        </p:spPr>
      </p:pic>
      <p:pic>
        <p:nvPicPr>
          <p:cNvPr id="12" name="图片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63736" y="2672056"/>
            <a:ext cx="2066925" cy="342900"/>
          </a:xfrm>
          <a:prstGeom prst="rect">
            <a:avLst/>
          </a:prstGeom>
        </p:spPr>
      </p:pic>
      <p:pic>
        <p:nvPicPr>
          <p:cNvPr id="14" name="图片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62661" y="4400587"/>
            <a:ext cx="1790496" cy="1980974"/>
          </a:xfrm>
          <a:prstGeom prst="rect">
            <a:avLst/>
          </a:prstGeom>
        </p:spPr>
      </p:pic>
      <p:pic>
        <p:nvPicPr>
          <p:cNvPr id="16" name="图片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80900" y="4720083"/>
            <a:ext cx="1201460" cy="1341982"/>
          </a:xfrm>
          <a:prstGeom prst="rect">
            <a:avLst/>
          </a:prstGeom>
        </p:spPr>
      </p:pic>
      <p:pic>
        <p:nvPicPr>
          <p:cNvPr id="20" name="图片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898" y="5143069"/>
            <a:ext cx="2792259" cy="1088341"/>
          </a:xfrm>
          <a:prstGeom prst="rect">
            <a:avLst/>
          </a:prstGeom>
        </p:spPr>
      </p:pic>
      <p:pic>
        <p:nvPicPr>
          <p:cNvPr id="18" name="图片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87314" y="5845075"/>
            <a:ext cx="1101646" cy="632092"/>
          </a:xfrm>
          <a:prstGeom prst="rect">
            <a:avLst/>
          </a:prstGeom>
        </p:spPr>
      </p:pic>
      <p:pic>
        <p:nvPicPr>
          <p:cNvPr id="24" name="图片 2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7743" y="3961988"/>
            <a:ext cx="2264238" cy="2775264"/>
          </a:xfrm>
          <a:prstGeom prst="rect">
            <a:avLst/>
          </a:prstGeom>
        </p:spPr>
      </p:pic>
      <p:pic>
        <p:nvPicPr>
          <p:cNvPr id="26" name="图片 2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269943" y="895428"/>
            <a:ext cx="1303954" cy="1259753"/>
          </a:xfrm>
          <a:prstGeom prst="rect">
            <a:avLst/>
          </a:prstGeom>
        </p:spPr>
      </p:pic>
      <p:pic>
        <p:nvPicPr>
          <p:cNvPr id="28" name="图片 2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266675" y="5283816"/>
            <a:ext cx="4891672" cy="1353873"/>
          </a:xfrm>
          <a:prstGeom prst="rect">
            <a:avLst/>
          </a:prstGeom>
        </p:spPr>
      </p:pic>
      <p:pic>
        <p:nvPicPr>
          <p:cNvPr id="32" name="图片 3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766339" y="349233"/>
            <a:ext cx="2155720" cy="628650"/>
          </a:xfrm>
          <a:prstGeom prst="rect">
            <a:avLst/>
          </a:prstGeom>
        </p:spPr>
      </p:pic>
      <p:pic>
        <p:nvPicPr>
          <p:cNvPr id="34" name="图片 3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815460" y="372666"/>
            <a:ext cx="1866900" cy="1771650"/>
          </a:xfrm>
          <a:prstGeom prst="rect">
            <a:avLst/>
          </a:prstGeom>
        </p:spPr>
      </p:pic>
      <p:pic>
        <p:nvPicPr>
          <p:cNvPr id="36" name="图片 3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03139" y="1228642"/>
            <a:ext cx="1636497" cy="1975083"/>
          </a:xfrm>
          <a:prstGeom prst="rect">
            <a:avLst/>
          </a:prstGeom>
        </p:spPr>
      </p:pic>
      <p:pic>
        <p:nvPicPr>
          <p:cNvPr id="22" name="图片 21"/>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557909" y="2998841"/>
            <a:ext cx="1704722" cy="1219200"/>
          </a:xfrm>
          <a:prstGeom prst="rect">
            <a:avLst/>
          </a:prstGeom>
        </p:spPr>
      </p:pic>
      <p:pic>
        <p:nvPicPr>
          <p:cNvPr id="44" name="图片 43"/>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1276147" y="6291429"/>
            <a:ext cx="361950" cy="371475"/>
          </a:xfrm>
          <a:prstGeom prst="rect">
            <a:avLst/>
          </a:prstGeom>
        </p:spPr>
      </p:pic>
      <p:pic>
        <p:nvPicPr>
          <p:cNvPr id="49" name="图片 4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70136" y="407677"/>
            <a:ext cx="1480533" cy="628650"/>
          </a:xfrm>
          <a:prstGeom prst="rect">
            <a:avLst/>
          </a:prstGeom>
        </p:spPr>
      </p:pic>
      <p:pic>
        <p:nvPicPr>
          <p:cNvPr id="55" name="图片 5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2531565">
            <a:off x="2032442" y="2988045"/>
            <a:ext cx="744732" cy="719487"/>
          </a:xfrm>
          <a:prstGeom prst="rect">
            <a:avLst/>
          </a:prstGeom>
        </p:spPr>
      </p:pic>
      <p:pic>
        <p:nvPicPr>
          <p:cNvPr id="2" name="Picture 1">
            <a:extLst>
              <a:ext uri="{FF2B5EF4-FFF2-40B4-BE49-F238E27FC236}">
                <a16:creationId xmlns:a16="http://schemas.microsoft.com/office/drawing/2014/main" id="{B18470E6-3ED9-07FD-C539-04B7B6267DE3}"/>
              </a:ext>
            </a:extLst>
          </p:cNvPr>
          <p:cNvPicPr>
            <a:picLocks noChangeAspect="1"/>
          </p:cNvPicPr>
          <p:nvPr/>
        </p:nvPicPr>
        <p:blipFill>
          <a:blip r:embed="rId20"/>
          <a:stretch>
            <a:fillRect/>
          </a:stretch>
        </p:blipFill>
        <p:spPr>
          <a:xfrm>
            <a:off x="2780251" y="1520087"/>
            <a:ext cx="6608637" cy="23776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81632"/>
            <a:ext cx="12192000" cy="1252226"/>
          </a:xfrm>
          <a:prstGeom prst="rect">
            <a:avLst/>
          </a:prstGeom>
        </p:spPr>
      </p:pic>
      <p:pic>
        <p:nvPicPr>
          <p:cNvPr id="31" name="图片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5859" y="4537821"/>
            <a:ext cx="3003473" cy="1406690"/>
          </a:xfrm>
          <a:prstGeom prst="rect">
            <a:avLst/>
          </a:prstGeom>
        </p:spPr>
      </p:pic>
      <p:pic>
        <p:nvPicPr>
          <p:cNvPr id="33" name="图片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86865" y="4537821"/>
            <a:ext cx="1201460" cy="1341982"/>
          </a:xfrm>
          <a:prstGeom prst="rect">
            <a:avLst/>
          </a:prstGeom>
        </p:spPr>
      </p:pic>
      <p:pic>
        <p:nvPicPr>
          <p:cNvPr id="32" name="图片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09310" y="4124912"/>
            <a:ext cx="1790496" cy="1980974"/>
          </a:xfrm>
          <a:prstGeom prst="rect">
            <a:avLst/>
          </a:prstGeom>
        </p:spPr>
      </p:pic>
      <p:grpSp>
        <p:nvGrpSpPr>
          <p:cNvPr id="17" name="组合 16"/>
          <p:cNvGrpSpPr/>
          <p:nvPr/>
        </p:nvGrpSpPr>
        <p:grpSpPr>
          <a:xfrm>
            <a:off x="2925940" y="321266"/>
            <a:ext cx="6814538" cy="3843324"/>
            <a:chOff x="1121089" y="846927"/>
            <a:chExt cx="4590879" cy="2346995"/>
          </a:xfrm>
        </p:grpSpPr>
        <p:grpSp>
          <p:nvGrpSpPr>
            <p:cNvPr id="19" name="组合 18"/>
            <p:cNvGrpSpPr/>
            <p:nvPr/>
          </p:nvGrpSpPr>
          <p:grpSpPr>
            <a:xfrm>
              <a:off x="1121089" y="846927"/>
              <a:ext cx="4590879" cy="2346995"/>
              <a:chOff x="1130922" y="1112398"/>
              <a:chExt cx="4590879" cy="2346995"/>
            </a:xfrm>
          </p:grpSpPr>
          <p:pic>
            <p:nvPicPr>
              <p:cNvPr id="22" name="图片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49173" y="1112398"/>
                <a:ext cx="1546414" cy="1546414"/>
              </a:xfrm>
              <a:prstGeom prst="rect">
                <a:avLst/>
              </a:prstGeom>
            </p:spPr>
          </p:pic>
          <p:sp>
            <p:nvSpPr>
              <p:cNvPr id="21" name="矩形: 圆角 20"/>
              <p:cNvSpPr/>
              <p:nvPr/>
            </p:nvSpPr>
            <p:spPr>
              <a:xfrm>
                <a:off x="1130922" y="2349374"/>
                <a:ext cx="4590879" cy="1110019"/>
              </a:xfrm>
              <a:prstGeom prst="roundRect">
                <a:avLst/>
              </a:prstGeom>
              <a:solidFill>
                <a:srgbClr val="FFFFFF"/>
              </a:solidFill>
              <a:ln w="57150">
                <a:solidFill>
                  <a:srgbClr val="FDDD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000" b="0" i="0" u="none" strike="noStrike" kern="1200" cap="none" spc="0" normalizeH="0" baseline="0" noProof="0">
                  <a:ln>
                    <a:noFill/>
                  </a:ln>
                  <a:solidFill>
                    <a:prstClr val="white"/>
                  </a:solidFill>
                  <a:effectLst/>
                  <a:uLnTx/>
                  <a:uFillTx/>
                  <a:latin typeface="Arial"/>
                  <a:ea typeface="方正黑体简体" panose="03000509000000000000" pitchFamily="65" charset="-122"/>
                  <a:cs typeface="+mn-ea"/>
                  <a:sym typeface="+mn-lt"/>
                </a:endParaRPr>
              </a:p>
            </p:txBody>
          </p:sp>
        </p:grpSp>
        <p:sp>
          <p:nvSpPr>
            <p:cNvPr id="20" name="文本框 19"/>
            <p:cNvSpPr txBox="1"/>
            <p:nvPr/>
          </p:nvSpPr>
          <p:spPr>
            <a:xfrm>
              <a:off x="3089307" y="1605441"/>
              <a:ext cx="766606" cy="5638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a:ln>
                    <a:noFill/>
                  </a:ln>
                  <a:solidFill>
                    <a:prstClr val="black"/>
                  </a:solidFill>
                  <a:effectLst/>
                  <a:uLnTx/>
                  <a:uFillTx/>
                  <a:latin typeface="方正黑体简体" panose="03000509000000000000" pitchFamily="65" charset="-122"/>
                  <a:ea typeface="方正黑体简体" panose="03000509000000000000" pitchFamily="65" charset="-122"/>
                  <a:cs typeface="Arial"/>
                  <a:sym typeface="+mn-lt"/>
                </a:rPr>
                <a:t>01</a:t>
              </a:r>
              <a:endParaRPr kumimoji="0" lang="zh-CN" altLang="en-US" sz="5400" b="0" i="0" u="none" strike="noStrike" kern="1200" cap="none" spc="0" normalizeH="0" baseline="0" noProof="0" dirty="0">
                <a:ln>
                  <a:noFill/>
                </a:ln>
                <a:solidFill>
                  <a:prstClr val="black"/>
                </a:solidFill>
                <a:effectLst/>
                <a:uLnTx/>
                <a:uFillTx/>
                <a:latin typeface="方正黑体简体" panose="03000509000000000000" pitchFamily="65" charset="-122"/>
                <a:ea typeface="方正黑体简体" panose="03000509000000000000" pitchFamily="65" charset="-122"/>
                <a:cs typeface="Arial"/>
                <a:sym typeface="+mn-lt"/>
              </a:endParaRPr>
            </a:p>
          </p:txBody>
        </p:sp>
      </p:grpSp>
      <p:pic>
        <p:nvPicPr>
          <p:cNvPr id="25" name="图片 24"/>
          <p:cNvPicPr>
            <a:picLocks noChangeAspect="1"/>
          </p:cNvPicPr>
          <p:nvPr/>
        </p:nvPicPr>
        <p:blipFill rotWithShape="1">
          <a:blip r:embed="rId8">
            <a:extLst>
              <a:ext uri="{28A0092B-C50C-407E-A947-70E740481C1C}">
                <a14:useLocalDpi xmlns:a14="http://schemas.microsoft.com/office/drawing/2010/main" val="0"/>
              </a:ext>
            </a:extLst>
          </a:blip>
          <a:srcRect t="52213"/>
          <a:stretch>
            <a:fillRect/>
          </a:stretch>
        </p:blipFill>
        <p:spPr>
          <a:xfrm>
            <a:off x="237208" y="5740143"/>
            <a:ext cx="12192000" cy="735462"/>
          </a:xfrm>
          <a:prstGeom prst="rect">
            <a:avLst/>
          </a:prstGeom>
        </p:spPr>
      </p:pic>
      <p:pic>
        <p:nvPicPr>
          <p:cNvPr id="26" name="图片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6147905"/>
            <a:ext cx="12192000" cy="710095"/>
          </a:xfrm>
          <a:prstGeom prst="rect">
            <a:avLst/>
          </a:prstGeom>
        </p:spPr>
      </p:pic>
      <p:pic>
        <p:nvPicPr>
          <p:cNvPr id="27" name="图片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5194267"/>
            <a:ext cx="2792259" cy="1088341"/>
          </a:xfrm>
          <a:prstGeom prst="rect">
            <a:avLst/>
          </a:prstGeom>
        </p:spPr>
      </p:pic>
      <p:pic>
        <p:nvPicPr>
          <p:cNvPr id="28" name="图片 2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6372808"/>
            <a:ext cx="12363009" cy="485192"/>
          </a:xfrm>
          <a:prstGeom prst="rect">
            <a:avLst/>
          </a:prstGeom>
        </p:spPr>
      </p:pic>
      <p:pic>
        <p:nvPicPr>
          <p:cNvPr id="29" name="图片 2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1368" y="3054650"/>
            <a:ext cx="2943766" cy="3608158"/>
          </a:xfrm>
          <a:prstGeom prst="rect">
            <a:avLst/>
          </a:prstGeom>
        </p:spPr>
      </p:pic>
      <p:pic>
        <p:nvPicPr>
          <p:cNvPr id="30" name="图片 2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66675" y="5283816"/>
            <a:ext cx="4891672" cy="1353873"/>
          </a:xfrm>
          <a:prstGeom prst="rect">
            <a:avLst/>
          </a:prstGeom>
        </p:spPr>
      </p:pic>
      <p:pic>
        <p:nvPicPr>
          <p:cNvPr id="34" name="图片 3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815460" y="372666"/>
            <a:ext cx="1866900" cy="1771650"/>
          </a:xfrm>
          <a:prstGeom prst="rect">
            <a:avLst/>
          </a:prstGeom>
        </p:spPr>
      </p:pic>
      <p:pic>
        <p:nvPicPr>
          <p:cNvPr id="35" name="图片 3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86798" y="884375"/>
            <a:ext cx="1636497" cy="1975083"/>
          </a:xfrm>
          <a:prstGeom prst="rect">
            <a:avLst/>
          </a:prstGeom>
        </p:spPr>
      </p:pic>
      <p:pic>
        <p:nvPicPr>
          <p:cNvPr id="36" name="图片 3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714399" y="213304"/>
            <a:ext cx="2155720" cy="628650"/>
          </a:xfrm>
          <a:prstGeom prst="rect">
            <a:avLst/>
          </a:prstGeom>
        </p:spPr>
      </p:pic>
      <p:pic>
        <p:nvPicPr>
          <p:cNvPr id="37" name="图片 3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520743" y="1023890"/>
            <a:ext cx="1480533" cy="628650"/>
          </a:xfrm>
          <a:prstGeom prst="rect">
            <a:avLst/>
          </a:prstGeom>
        </p:spPr>
      </p:pic>
      <p:pic>
        <p:nvPicPr>
          <p:cNvPr id="4" name="Picture 3">
            <a:extLst>
              <a:ext uri="{FF2B5EF4-FFF2-40B4-BE49-F238E27FC236}">
                <a16:creationId xmlns:a16="http://schemas.microsoft.com/office/drawing/2014/main" id="{7E64AEAB-6F29-7A8D-8C18-0FF3F24422F9}"/>
              </a:ext>
            </a:extLst>
          </p:cNvPr>
          <p:cNvPicPr>
            <a:picLocks noChangeAspect="1"/>
          </p:cNvPicPr>
          <p:nvPr/>
        </p:nvPicPr>
        <p:blipFill>
          <a:blip r:embed="rId17"/>
          <a:stretch>
            <a:fillRect/>
          </a:stretch>
        </p:blipFill>
        <p:spPr>
          <a:xfrm>
            <a:off x="3242418" y="2524426"/>
            <a:ext cx="6297714" cy="18472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descr="A couple of figurines next to a cake&#10;&#10;Description automatically generated with low confidence">
            <a:extLst>
              <a:ext uri="{FF2B5EF4-FFF2-40B4-BE49-F238E27FC236}">
                <a16:creationId xmlns:a16="http://schemas.microsoft.com/office/drawing/2014/main" id="{AB0360B9-E33F-26BB-88AF-48CD30503CE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58344" y="3180526"/>
            <a:ext cx="4486391" cy="3480047"/>
          </a:xfrm>
          <a:prstGeom prst="rect">
            <a:avLst/>
          </a:prstGeom>
        </p:spPr>
      </p:pic>
      <p:pic>
        <p:nvPicPr>
          <p:cNvPr id="2" name="Picture 1">
            <a:extLst>
              <a:ext uri="{FF2B5EF4-FFF2-40B4-BE49-F238E27FC236}">
                <a16:creationId xmlns:a16="http://schemas.microsoft.com/office/drawing/2014/main" id="{FEB08C59-970F-590B-8D28-ED75DF2214E4}"/>
              </a:ext>
            </a:extLst>
          </p:cNvPr>
          <p:cNvPicPr>
            <a:picLocks noChangeAspect="1"/>
          </p:cNvPicPr>
          <p:nvPr/>
        </p:nvPicPr>
        <p:blipFill>
          <a:blip r:embed="rId4"/>
          <a:stretch>
            <a:fillRect/>
          </a:stretch>
        </p:blipFill>
        <p:spPr>
          <a:xfrm>
            <a:off x="3370032" y="2688278"/>
            <a:ext cx="6785436" cy="1329043"/>
          </a:xfrm>
          <a:prstGeom prst="rect">
            <a:avLst/>
          </a:prstGeom>
        </p:spPr>
      </p:pic>
    </p:spTree>
    <p:extLst>
      <p:ext uri="{BB962C8B-B14F-4D97-AF65-F5344CB8AC3E}">
        <p14:creationId xmlns:p14="http://schemas.microsoft.com/office/powerpoint/2010/main" val="18050194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9000"/>
          </a:stretch>
        </a:blipFill>
        <a:effectLst/>
      </p:bgPr>
    </p:bg>
    <p:spTree>
      <p:nvGrpSpPr>
        <p:cNvPr id="1" name=""/>
        <p:cNvGrpSpPr/>
        <p:nvPr/>
      </p:nvGrpSpPr>
      <p:grpSpPr>
        <a:xfrm>
          <a:off x="0" y="0"/>
          <a:ext cx="0" cy="0"/>
          <a:chOff x="0" y="0"/>
          <a:chExt cx="0" cy="0"/>
        </a:xfrm>
      </p:grpSpPr>
      <p:pic>
        <p:nvPicPr>
          <p:cNvPr id="3" name="Picture 2" descr="A picture containing text, toy, vector graphics, doll&#10;&#10;Description automatically generated">
            <a:extLst>
              <a:ext uri="{FF2B5EF4-FFF2-40B4-BE49-F238E27FC236}">
                <a16:creationId xmlns:a16="http://schemas.microsoft.com/office/drawing/2014/main" id="{B08AD162-6F20-03AB-EEEF-AA85D7450A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9118" y="3777316"/>
            <a:ext cx="5392882" cy="3080684"/>
          </a:xfrm>
          <a:prstGeom prst="rect">
            <a:avLst/>
          </a:prstGeom>
        </p:spPr>
      </p:pic>
      <p:sp>
        <p:nvSpPr>
          <p:cNvPr id="5" name="Rectangle: Rounded Corners 4">
            <a:extLst>
              <a:ext uri="{FF2B5EF4-FFF2-40B4-BE49-F238E27FC236}">
                <a16:creationId xmlns:a16="http://schemas.microsoft.com/office/drawing/2014/main" id="{3B6BFB7A-EB42-6DB1-6D1E-4EBB46B14CD9}"/>
              </a:ext>
            </a:extLst>
          </p:cNvPr>
          <p:cNvSpPr/>
          <p:nvPr/>
        </p:nvSpPr>
        <p:spPr>
          <a:xfrm>
            <a:off x="251801" y="198709"/>
            <a:ext cx="9226496" cy="3578607"/>
          </a:xfrm>
          <a:prstGeom prst="roundRect">
            <a:avLst/>
          </a:prstGeom>
          <a:ln w="28575">
            <a:prstDash val="lgDashDo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9Slide05 SVNClementine" panose="020F050202020403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2CAAF66-441A-5AE6-6717-64B1E01C17D3}"/>
              </a:ext>
            </a:extLst>
          </p:cNvPr>
          <p:cNvSpPr txBox="1"/>
          <p:nvPr/>
        </p:nvSpPr>
        <p:spPr>
          <a:xfrm>
            <a:off x="320627" y="0"/>
            <a:ext cx="9226496" cy="36122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00B050"/>
                </a:solidFill>
                <a:effectLst>
                  <a:outerShdw blurRad="38100" dist="38100" dir="2700000" algn="tl">
                    <a:srgbClr val="000000">
                      <a:alpha val="43137"/>
                    </a:srgbClr>
                  </a:outerShdw>
                </a:effectLst>
                <a:uLnTx/>
                <a:uFillTx/>
                <a:latin typeface="#9Slide05 SVNClementine" panose="020F0502020204030203" pitchFamily="34" charset="0"/>
                <a:ea typeface="+mn-ea"/>
                <a:cs typeface="+mn-cs"/>
              </a:rPr>
              <a:t>Luật</a:t>
            </a:r>
            <a:r>
              <a:rPr kumimoji="0" lang="en-US" sz="5400" b="0"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9Slide05 SVNClementine" panose="020F0502020204030203" pitchFamily="34" charset="0"/>
                <a:ea typeface="+mn-ea"/>
                <a:cs typeface="+mn-cs"/>
              </a:rPr>
              <a:t> </a:t>
            </a:r>
            <a:r>
              <a:rPr kumimoji="0" lang="en-US" sz="5400" b="0" i="0" u="none" strike="noStrike" kern="1200" cap="none" spc="0" normalizeH="0" baseline="0" noProof="0" dirty="0" err="1">
                <a:ln>
                  <a:noFill/>
                </a:ln>
                <a:solidFill>
                  <a:srgbClr val="00B050"/>
                </a:solidFill>
                <a:effectLst>
                  <a:outerShdw blurRad="38100" dist="38100" dir="2700000" algn="tl">
                    <a:srgbClr val="000000">
                      <a:alpha val="43137"/>
                    </a:srgbClr>
                  </a:outerShdw>
                </a:effectLst>
                <a:uLnTx/>
                <a:uFillTx/>
                <a:latin typeface="#9Slide05 SVNClementine" panose="020F0502020204030203" pitchFamily="34" charset="0"/>
                <a:ea typeface="+mn-ea"/>
                <a:cs typeface="+mn-cs"/>
              </a:rPr>
              <a:t>chơi</a:t>
            </a:r>
            <a:r>
              <a:rPr kumimoji="0" lang="en-US" sz="5400" b="0"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9Slide05 SVNClementine" panose="020F0502020204030203" pitchFamily="34" charset="0"/>
                <a:ea typeface="+mn-ea"/>
                <a:cs typeface="+mn-cs"/>
              </a:rPr>
              <a:t>:</a:t>
            </a:r>
          </a:p>
          <a:p>
            <a:pPr marL="285750" marR="0" lvl="0" indent="-285750" algn="just" defTabSz="914400" rtl="0" eaLnBrk="1" fontAlgn="auto" latinLnBrk="0" hangingPunct="1">
              <a:lnSpc>
                <a:spcPct val="150000"/>
              </a:lnSpc>
              <a:spcBef>
                <a:spcPts val="0"/>
              </a:spcBef>
              <a:spcAft>
                <a:spcPts val="0"/>
              </a:spcAft>
              <a:buClrTx/>
              <a:buSzTx/>
              <a:buFont typeface="Wingdings 2" panose="05020102010507070707" pitchFamily="18" charset="2"/>
              <a:buChar char="P"/>
              <a:tabLst/>
              <a:defRPr/>
            </a:pP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Mỗi</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cá</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nhân</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đọc</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và</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trả</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lời</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câu</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trong</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vòng</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30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giây</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a:t>
            </a:r>
          </a:p>
          <a:p>
            <a:pPr marL="285750" marR="0" lvl="0" indent="-285750" algn="just" defTabSz="914400" rtl="0" eaLnBrk="1" fontAlgn="auto" latinLnBrk="0" hangingPunct="1">
              <a:lnSpc>
                <a:spcPct val="150000"/>
              </a:lnSpc>
              <a:spcBef>
                <a:spcPts val="0"/>
              </a:spcBef>
              <a:spcAft>
                <a:spcPts val="0"/>
              </a:spcAft>
              <a:buClrTx/>
              <a:buSzTx/>
              <a:buFont typeface="Wingdings 2" panose="05020102010507070707" pitchFamily="18" charset="2"/>
              <a:buChar char="P"/>
              <a:tabLst/>
              <a:defRPr/>
            </a:pP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Viết</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đáp</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án</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của</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bản</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thân</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vào</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bảng</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con. </a:t>
            </a:r>
          </a:p>
          <a:p>
            <a:pPr marL="285750" marR="0" lvl="0" indent="-285750" algn="just" defTabSz="914400" rtl="0" eaLnBrk="1" fontAlgn="auto" latinLnBrk="0" hangingPunct="1">
              <a:lnSpc>
                <a:spcPct val="150000"/>
              </a:lnSpc>
              <a:spcBef>
                <a:spcPts val="0"/>
              </a:spcBef>
              <a:spcAft>
                <a:spcPts val="0"/>
              </a:spcAft>
              <a:buClrTx/>
              <a:buSzTx/>
              <a:buFont typeface="Wingdings 2" panose="05020102010507070707" pitchFamily="18" charset="2"/>
              <a:buChar char="P"/>
              <a:tabLst/>
              <a:defRPr/>
            </a:pP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Trả</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lời</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đúng</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sẽ</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được</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1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hoa</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điểm</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thưởng</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a:t>
            </a:r>
          </a:p>
        </p:txBody>
      </p:sp>
    </p:spTree>
    <p:extLst>
      <p:ext uri="{BB962C8B-B14F-4D97-AF65-F5344CB8AC3E}">
        <p14:creationId xmlns:p14="http://schemas.microsoft.com/office/powerpoint/2010/main" val="15950077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9E3021A-6607-E53E-AADC-18D1596E49BC}"/>
              </a:ext>
            </a:extLst>
          </p:cNvPr>
          <p:cNvSpPr/>
          <p:nvPr/>
        </p:nvSpPr>
        <p:spPr>
          <a:xfrm>
            <a:off x="1589086" y="473940"/>
            <a:ext cx="9527019" cy="1366838"/>
          </a:xfrm>
          <a:custGeom>
            <a:avLst/>
            <a:gdLst>
              <a:gd name="connsiteX0" fmla="*/ 0 w 9527019"/>
              <a:gd name="connsiteY0" fmla="*/ 227811 h 1366838"/>
              <a:gd name="connsiteX1" fmla="*/ 227811 w 9527019"/>
              <a:gd name="connsiteY1" fmla="*/ 0 h 1366838"/>
              <a:gd name="connsiteX2" fmla="*/ 744183 w 9527019"/>
              <a:gd name="connsiteY2" fmla="*/ 0 h 1366838"/>
              <a:gd name="connsiteX3" fmla="*/ 1169841 w 9527019"/>
              <a:gd name="connsiteY3" fmla="*/ 0 h 1366838"/>
              <a:gd name="connsiteX4" fmla="*/ 1958354 w 9527019"/>
              <a:gd name="connsiteY4" fmla="*/ 0 h 1366838"/>
              <a:gd name="connsiteX5" fmla="*/ 2837582 w 9527019"/>
              <a:gd name="connsiteY5" fmla="*/ 0 h 1366838"/>
              <a:gd name="connsiteX6" fmla="*/ 3626096 w 9527019"/>
              <a:gd name="connsiteY6" fmla="*/ 0 h 1366838"/>
              <a:gd name="connsiteX7" fmla="*/ 4233182 w 9527019"/>
              <a:gd name="connsiteY7" fmla="*/ 0 h 1366838"/>
              <a:gd name="connsiteX8" fmla="*/ 4840267 w 9527019"/>
              <a:gd name="connsiteY8" fmla="*/ 0 h 1366838"/>
              <a:gd name="connsiteX9" fmla="*/ 5356639 w 9527019"/>
              <a:gd name="connsiteY9" fmla="*/ 0 h 1366838"/>
              <a:gd name="connsiteX10" fmla="*/ 6054439 w 9527019"/>
              <a:gd name="connsiteY10" fmla="*/ 0 h 1366838"/>
              <a:gd name="connsiteX11" fmla="*/ 6752239 w 9527019"/>
              <a:gd name="connsiteY11" fmla="*/ 0 h 1366838"/>
              <a:gd name="connsiteX12" fmla="*/ 7177897 w 9527019"/>
              <a:gd name="connsiteY12" fmla="*/ 0 h 1366838"/>
              <a:gd name="connsiteX13" fmla="*/ 7875696 w 9527019"/>
              <a:gd name="connsiteY13" fmla="*/ 0 h 1366838"/>
              <a:gd name="connsiteX14" fmla="*/ 8664210 w 9527019"/>
              <a:gd name="connsiteY14" fmla="*/ 0 h 1366838"/>
              <a:gd name="connsiteX15" fmla="*/ 9299208 w 9527019"/>
              <a:gd name="connsiteY15" fmla="*/ 0 h 1366838"/>
              <a:gd name="connsiteX16" fmla="*/ 9527019 w 9527019"/>
              <a:gd name="connsiteY16" fmla="*/ 227811 h 1366838"/>
              <a:gd name="connsiteX17" fmla="*/ 9527019 w 9527019"/>
              <a:gd name="connsiteY17" fmla="*/ 656083 h 1366838"/>
              <a:gd name="connsiteX18" fmla="*/ 9527019 w 9527019"/>
              <a:gd name="connsiteY18" fmla="*/ 1139027 h 1366838"/>
              <a:gd name="connsiteX19" fmla="*/ 9299208 w 9527019"/>
              <a:gd name="connsiteY19" fmla="*/ 1366838 h 1366838"/>
              <a:gd name="connsiteX20" fmla="*/ 8692122 w 9527019"/>
              <a:gd name="connsiteY20" fmla="*/ 1366838 h 1366838"/>
              <a:gd name="connsiteX21" fmla="*/ 8085036 w 9527019"/>
              <a:gd name="connsiteY21" fmla="*/ 1366838 h 1366838"/>
              <a:gd name="connsiteX22" fmla="*/ 7205809 w 9527019"/>
              <a:gd name="connsiteY22" fmla="*/ 1366838 h 1366838"/>
              <a:gd name="connsiteX23" fmla="*/ 6689437 w 9527019"/>
              <a:gd name="connsiteY23" fmla="*/ 1366838 h 1366838"/>
              <a:gd name="connsiteX24" fmla="*/ 5991637 w 9527019"/>
              <a:gd name="connsiteY24" fmla="*/ 1366838 h 1366838"/>
              <a:gd name="connsiteX25" fmla="*/ 5565979 w 9527019"/>
              <a:gd name="connsiteY25" fmla="*/ 1366838 h 1366838"/>
              <a:gd name="connsiteX26" fmla="*/ 5140321 w 9527019"/>
              <a:gd name="connsiteY26" fmla="*/ 1366838 h 1366838"/>
              <a:gd name="connsiteX27" fmla="*/ 4714664 w 9527019"/>
              <a:gd name="connsiteY27" fmla="*/ 1366838 h 1366838"/>
              <a:gd name="connsiteX28" fmla="*/ 4016864 w 9527019"/>
              <a:gd name="connsiteY28" fmla="*/ 1366838 h 1366838"/>
              <a:gd name="connsiteX29" fmla="*/ 3591206 w 9527019"/>
              <a:gd name="connsiteY29" fmla="*/ 1366838 h 1366838"/>
              <a:gd name="connsiteX30" fmla="*/ 2711978 w 9527019"/>
              <a:gd name="connsiteY30" fmla="*/ 1366838 h 1366838"/>
              <a:gd name="connsiteX31" fmla="*/ 2014178 w 9527019"/>
              <a:gd name="connsiteY31" fmla="*/ 1366838 h 1366838"/>
              <a:gd name="connsiteX32" fmla="*/ 1407093 w 9527019"/>
              <a:gd name="connsiteY32" fmla="*/ 1366838 h 1366838"/>
              <a:gd name="connsiteX33" fmla="*/ 890721 w 9527019"/>
              <a:gd name="connsiteY33" fmla="*/ 1366838 h 1366838"/>
              <a:gd name="connsiteX34" fmla="*/ 227811 w 9527019"/>
              <a:gd name="connsiteY34" fmla="*/ 1366838 h 1366838"/>
              <a:gd name="connsiteX35" fmla="*/ 0 w 9527019"/>
              <a:gd name="connsiteY35" fmla="*/ 1139027 h 1366838"/>
              <a:gd name="connsiteX36" fmla="*/ 0 w 9527019"/>
              <a:gd name="connsiteY36" fmla="*/ 692531 h 1366838"/>
              <a:gd name="connsiteX37" fmla="*/ 0 w 9527019"/>
              <a:gd name="connsiteY37" fmla="*/ 227811 h 13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527019" h="1366838" fill="none" extrusionOk="0">
                <a:moveTo>
                  <a:pt x="0" y="227811"/>
                </a:moveTo>
                <a:cubicBezTo>
                  <a:pt x="-29136" y="95063"/>
                  <a:pt x="92580" y="2282"/>
                  <a:pt x="227811" y="0"/>
                </a:cubicBezTo>
                <a:cubicBezTo>
                  <a:pt x="382544" y="-6710"/>
                  <a:pt x="602965" y="1659"/>
                  <a:pt x="744183" y="0"/>
                </a:cubicBezTo>
                <a:cubicBezTo>
                  <a:pt x="885401" y="-1659"/>
                  <a:pt x="980237" y="4734"/>
                  <a:pt x="1169841" y="0"/>
                </a:cubicBezTo>
                <a:cubicBezTo>
                  <a:pt x="1359445" y="-4734"/>
                  <a:pt x="1771454" y="-7273"/>
                  <a:pt x="1958354" y="0"/>
                </a:cubicBezTo>
                <a:cubicBezTo>
                  <a:pt x="2145254" y="7273"/>
                  <a:pt x="2443206" y="11793"/>
                  <a:pt x="2837582" y="0"/>
                </a:cubicBezTo>
                <a:cubicBezTo>
                  <a:pt x="3231958" y="-11793"/>
                  <a:pt x="3310405" y="-16961"/>
                  <a:pt x="3626096" y="0"/>
                </a:cubicBezTo>
                <a:cubicBezTo>
                  <a:pt x="3941787" y="16961"/>
                  <a:pt x="4015651" y="22123"/>
                  <a:pt x="4233182" y="0"/>
                </a:cubicBezTo>
                <a:cubicBezTo>
                  <a:pt x="4450713" y="-22123"/>
                  <a:pt x="4670614" y="2323"/>
                  <a:pt x="4840267" y="0"/>
                </a:cubicBezTo>
                <a:cubicBezTo>
                  <a:pt x="5009920" y="-2323"/>
                  <a:pt x="5221683" y="-4844"/>
                  <a:pt x="5356639" y="0"/>
                </a:cubicBezTo>
                <a:cubicBezTo>
                  <a:pt x="5491595" y="4844"/>
                  <a:pt x="5844702" y="19134"/>
                  <a:pt x="6054439" y="0"/>
                </a:cubicBezTo>
                <a:cubicBezTo>
                  <a:pt x="6264176" y="-19134"/>
                  <a:pt x="6442117" y="-1582"/>
                  <a:pt x="6752239" y="0"/>
                </a:cubicBezTo>
                <a:cubicBezTo>
                  <a:pt x="7062361" y="1582"/>
                  <a:pt x="7060804" y="-1910"/>
                  <a:pt x="7177897" y="0"/>
                </a:cubicBezTo>
                <a:cubicBezTo>
                  <a:pt x="7294990" y="1910"/>
                  <a:pt x="7617448" y="-11278"/>
                  <a:pt x="7875696" y="0"/>
                </a:cubicBezTo>
                <a:cubicBezTo>
                  <a:pt x="8133944" y="11278"/>
                  <a:pt x="8348455" y="-15699"/>
                  <a:pt x="8664210" y="0"/>
                </a:cubicBezTo>
                <a:cubicBezTo>
                  <a:pt x="8979965" y="15699"/>
                  <a:pt x="9043555" y="1324"/>
                  <a:pt x="9299208" y="0"/>
                </a:cubicBezTo>
                <a:cubicBezTo>
                  <a:pt x="9420289" y="27810"/>
                  <a:pt x="9536501" y="92377"/>
                  <a:pt x="9527019" y="227811"/>
                </a:cubicBezTo>
                <a:cubicBezTo>
                  <a:pt x="9545053" y="382538"/>
                  <a:pt x="9533603" y="529344"/>
                  <a:pt x="9527019" y="656083"/>
                </a:cubicBezTo>
                <a:cubicBezTo>
                  <a:pt x="9520435" y="782822"/>
                  <a:pt x="9541474" y="899786"/>
                  <a:pt x="9527019" y="1139027"/>
                </a:cubicBezTo>
                <a:cubicBezTo>
                  <a:pt x="9523913" y="1267848"/>
                  <a:pt x="9420022" y="1346212"/>
                  <a:pt x="9299208" y="1366838"/>
                </a:cubicBezTo>
                <a:cubicBezTo>
                  <a:pt x="9043711" y="1344501"/>
                  <a:pt x="8857440" y="1349828"/>
                  <a:pt x="8692122" y="1366838"/>
                </a:cubicBezTo>
                <a:cubicBezTo>
                  <a:pt x="8526804" y="1383848"/>
                  <a:pt x="8334842" y="1395093"/>
                  <a:pt x="8085036" y="1366838"/>
                </a:cubicBezTo>
                <a:cubicBezTo>
                  <a:pt x="7835230" y="1338583"/>
                  <a:pt x="7382757" y="1381168"/>
                  <a:pt x="7205809" y="1366838"/>
                </a:cubicBezTo>
                <a:cubicBezTo>
                  <a:pt x="7028861" y="1352508"/>
                  <a:pt x="6855901" y="1375421"/>
                  <a:pt x="6689437" y="1366838"/>
                </a:cubicBezTo>
                <a:cubicBezTo>
                  <a:pt x="6522973" y="1358255"/>
                  <a:pt x="6162796" y="1375231"/>
                  <a:pt x="5991637" y="1366838"/>
                </a:cubicBezTo>
                <a:cubicBezTo>
                  <a:pt x="5820478" y="1358445"/>
                  <a:pt x="5731903" y="1369903"/>
                  <a:pt x="5565979" y="1366838"/>
                </a:cubicBezTo>
                <a:cubicBezTo>
                  <a:pt x="5400055" y="1363773"/>
                  <a:pt x="5312797" y="1378869"/>
                  <a:pt x="5140321" y="1366838"/>
                </a:cubicBezTo>
                <a:cubicBezTo>
                  <a:pt x="4967845" y="1354807"/>
                  <a:pt x="4843082" y="1359635"/>
                  <a:pt x="4714664" y="1366838"/>
                </a:cubicBezTo>
                <a:cubicBezTo>
                  <a:pt x="4586246" y="1374041"/>
                  <a:pt x="4251587" y="1384794"/>
                  <a:pt x="4016864" y="1366838"/>
                </a:cubicBezTo>
                <a:cubicBezTo>
                  <a:pt x="3782141" y="1348882"/>
                  <a:pt x="3735045" y="1379245"/>
                  <a:pt x="3591206" y="1366838"/>
                </a:cubicBezTo>
                <a:cubicBezTo>
                  <a:pt x="3447367" y="1354431"/>
                  <a:pt x="3127379" y="1348510"/>
                  <a:pt x="2711978" y="1366838"/>
                </a:cubicBezTo>
                <a:cubicBezTo>
                  <a:pt x="2296577" y="1385166"/>
                  <a:pt x="2246080" y="1378140"/>
                  <a:pt x="2014178" y="1366838"/>
                </a:cubicBezTo>
                <a:cubicBezTo>
                  <a:pt x="1782276" y="1355536"/>
                  <a:pt x="1659580" y="1356484"/>
                  <a:pt x="1407093" y="1366838"/>
                </a:cubicBezTo>
                <a:cubicBezTo>
                  <a:pt x="1154606" y="1377192"/>
                  <a:pt x="1101989" y="1349771"/>
                  <a:pt x="890721" y="1366838"/>
                </a:cubicBezTo>
                <a:cubicBezTo>
                  <a:pt x="679453" y="1383905"/>
                  <a:pt x="550851" y="1394569"/>
                  <a:pt x="227811" y="1366838"/>
                </a:cubicBezTo>
                <a:cubicBezTo>
                  <a:pt x="102665" y="1363726"/>
                  <a:pt x="2243" y="1247638"/>
                  <a:pt x="0" y="1139027"/>
                </a:cubicBezTo>
                <a:cubicBezTo>
                  <a:pt x="3651" y="983266"/>
                  <a:pt x="-20441" y="788482"/>
                  <a:pt x="0" y="692531"/>
                </a:cubicBezTo>
                <a:cubicBezTo>
                  <a:pt x="20441" y="596580"/>
                  <a:pt x="20025" y="457030"/>
                  <a:pt x="0" y="227811"/>
                </a:cubicBezTo>
                <a:close/>
              </a:path>
              <a:path w="9527019" h="1366838" stroke="0" extrusionOk="0">
                <a:moveTo>
                  <a:pt x="0" y="227811"/>
                </a:moveTo>
                <a:cubicBezTo>
                  <a:pt x="-1019" y="105303"/>
                  <a:pt x="71353" y="5866"/>
                  <a:pt x="227811" y="0"/>
                </a:cubicBezTo>
                <a:cubicBezTo>
                  <a:pt x="485713" y="-15171"/>
                  <a:pt x="493448" y="-25594"/>
                  <a:pt x="744183" y="0"/>
                </a:cubicBezTo>
                <a:cubicBezTo>
                  <a:pt x="994918" y="25594"/>
                  <a:pt x="1028990" y="8144"/>
                  <a:pt x="1260555" y="0"/>
                </a:cubicBezTo>
                <a:cubicBezTo>
                  <a:pt x="1492120" y="-8144"/>
                  <a:pt x="1629791" y="28215"/>
                  <a:pt x="1867640" y="0"/>
                </a:cubicBezTo>
                <a:cubicBezTo>
                  <a:pt x="2105489" y="-28215"/>
                  <a:pt x="2507771" y="38625"/>
                  <a:pt x="2746868" y="0"/>
                </a:cubicBezTo>
                <a:cubicBezTo>
                  <a:pt x="2985965" y="-38625"/>
                  <a:pt x="3398168" y="-7756"/>
                  <a:pt x="3626096" y="0"/>
                </a:cubicBezTo>
                <a:cubicBezTo>
                  <a:pt x="3854024" y="7756"/>
                  <a:pt x="4029480" y="8420"/>
                  <a:pt x="4142468" y="0"/>
                </a:cubicBezTo>
                <a:cubicBezTo>
                  <a:pt x="4255456" y="-8420"/>
                  <a:pt x="4598442" y="-40136"/>
                  <a:pt x="5021695" y="0"/>
                </a:cubicBezTo>
                <a:cubicBezTo>
                  <a:pt x="5444948" y="40136"/>
                  <a:pt x="5252035" y="14598"/>
                  <a:pt x="5447353" y="0"/>
                </a:cubicBezTo>
                <a:cubicBezTo>
                  <a:pt x="5642671" y="-14598"/>
                  <a:pt x="5759352" y="5243"/>
                  <a:pt x="5963725" y="0"/>
                </a:cubicBezTo>
                <a:cubicBezTo>
                  <a:pt x="6168098" y="-5243"/>
                  <a:pt x="6436407" y="20525"/>
                  <a:pt x="6661525" y="0"/>
                </a:cubicBezTo>
                <a:cubicBezTo>
                  <a:pt x="6886643" y="-20525"/>
                  <a:pt x="7015398" y="19724"/>
                  <a:pt x="7268611" y="0"/>
                </a:cubicBezTo>
                <a:cubicBezTo>
                  <a:pt x="7521824" y="-19724"/>
                  <a:pt x="7742689" y="-3970"/>
                  <a:pt x="7966410" y="0"/>
                </a:cubicBezTo>
                <a:cubicBezTo>
                  <a:pt x="8190131" y="3970"/>
                  <a:pt x="8238251" y="15022"/>
                  <a:pt x="8482782" y="0"/>
                </a:cubicBezTo>
                <a:cubicBezTo>
                  <a:pt x="8727313" y="-15022"/>
                  <a:pt x="8953432" y="-30676"/>
                  <a:pt x="9299208" y="0"/>
                </a:cubicBezTo>
                <a:cubicBezTo>
                  <a:pt x="9452626" y="8373"/>
                  <a:pt x="9536022" y="127210"/>
                  <a:pt x="9527019" y="227811"/>
                </a:cubicBezTo>
                <a:cubicBezTo>
                  <a:pt x="9543061" y="332803"/>
                  <a:pt x="9518787" y="454020"/>
                  <a:pt x="9527019" y="656083"/>
                </a:cubicBezTo>
                <a:cubicBezTo>
                  <a:pt x="9535251" y="858146"/>
                  <a:pt x="9511228" y="966817"/>
                  <a:pt x="9527019" y="1139027"/>
                </a:cubicBezTo>
                <a:cubicBezTo>
                  <a:pt x="9534932" y="1282693"/>
                  <a:pt x="9439216" y="1339070"/>
                  <a:pt x="9299208" y="1366838"/>
                </a:cubicBezTo>
                <a:cubicBezTo>
                  <a:pt x="9063574" y="1372450"/>
                  <a:pt x="8895593" y="1343813"/>
                  <a:pt x="8782836" y="1366838"/>
                </a:cubicBezTo>
                <a:cubicBezTo>
                  <a:pt x="8670079" y="1389863"/>
                  <a:pt x="8528815" y="1387647"/>
                  <a:pt x="8357178" y="1366838"/>
                </a:cubicBezTo>
                <a:cubicBezTo>
                  <a:pt x="8185541" y="1346029"/>
                  <a:pt x="8115607" y="1346955"/>
                  <a:pt x="7931520" y="1366838"/>
                </a:cubicBezTo>
                <a:cubicBezTo>
                  <a:pt x="7747433" y="1386721"/>
                  <a:pt x="7241822" y="1402959"/>
                  <a:pt x="7052293" y="1366838"/>
                </a:cubicBezTo>
                <a:cubicBezTo>
                  <a:pt x="6862764" y="1330717"/>
                  <a:pt x="6625897" y="1391669"/>
                  <a:pt x="6445207" y="1366838"/>
                </a:cubicBezTo>
                <a:cubicBezTo>
                  <a:pt x="6264517" y="1342007"/>
                  <a:pt x="5938600" y="1360702"/>
                  <a:pt x="5656693" y="1366838"/>
                </a:cubicBezTo>
                <a:cubicBezTo>
                  <a:pt x="5374786" y="1372974"/>
                  <a:pt x="5316775" y="1342875"/>
                  <a:pt x="5140321" y="1366838"/>
                </a:cubicBezTo>
                <a:cubicBezTo>
                  <a:pt x="4963867" y="1390801"/>
                  <a:pt x="4718835" y="1336700"/>
                  <a:pt x="4533236" y="1366838"/>
                </a:cubicBezTo>
                <a:cubicBezTo>
                  <a:pt x="4347637" y="1396976"/>
                  <a:pt x="4157902" y="1352757"/>
                  <a:pt x="3835436" y="1366838"/>
                </a:cubicBezTo>
                <a:cubicBezTo>
                  <a:pt x="3512970" y="1380919"/>
                  <a:pt x="3292752" y="1397762"/>
                  <a:pt x="3046922" y="1366838"/>
                </a:cubicBezTo>
                <a:cubicBezTo>
                  <a:pt x="2801092" y="1335914"/>
                  <a:pt x="2587518" y="1328326"/>
                  <a:pt x="2258408" y="1366838"/>
                </a:cubicBezTo>
                <a:cubicBezTo>
                  <a:pt x="1929298" y="1405350"/>
                  <a:pt x="1852530" y="1398636"/>
                  <a:pt x="1560609" y="1366838"/>
                </a:cubicBezTo>
                <a:cubicBezTo>
                  <a:pt x="1268688" y="1335040"/>
                  <a:pt x="1324433" y="1362140"/>
                  <a:pt x="1134951" y="1366838"/>
                </a:cubicBezTo>
                <a:cubicBezTo>
                  <a:pt x="945469" y="1371536"/>
                  <a:pt x="657788" y="1369507"/>
                  <a:pt x="227811" y="1366838"/>
                </a:cubicBezTo>
                <a:cubicBezTo>
                  <a:pt x="119541" y="1368710"/>
                  <a:pt x="-13913" y="1279719"/>
                  <a:pt x="0" y="1139027"/>
                </a:cubicBezTo>
                <a:cubicBezTo>
                  <a:pt x="11672" y="1027070"/>
                  <a:pt x="-5699" y="865870"/>
                  <a:pt x="0" y="710755"/>
                </a:cubicBezTo>
                <a:cubicBezTo>
                  <a:pt x="5699" y="555640"/>
                  <a:pt x="20748" y="336615"/>
                  <a:pt x="0" y="227811"/>
                </a:cubicBezTo>
                <a:close/>
              </a:path>
            </a:pathLst>
          </a:custGeom>
          <a:ln w="38100">
            <a:extLst>
              <a:ext uri="{C807C97D-BFC1-408E-A445-0C87EB9F89A2}">
                <ask:lineSketchStyleProps xmlns:ask="http://schemas.microsoft.com/office/drawing/2018/sketchyshapes" sd="2112517419">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Câu</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1: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Chúng</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ta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cần</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yêu</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lao</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động</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vì</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3" name="Flowchart: Terminator 2">
            <a:extLst>
              <a:ext uri="{FF2B5EF4-FFF2-40B4-BE49-F238E27FC236}">
                <a16:creationId xmlns:a16="http://schemas.microsoft.com/office/drawing/2014/main" id="{44331F29-DEEF-130E-9781-12449E0805D3}"/>
              </a:ext>
            </a:extLst>
          </p:cNvPr>
          <p:cNvSpPr/>
          <p:nvPr/>
        </p:nvSpPr>
        <p:spPr>
          <a:xfrm>
            <a:off x="192953" y="2520233"/>
            <a:ext cx="5081154" cy="2194641"/>
          </a:xfrm>
          <a:custGeom>
            <a:avLst/>
            <a:gdLst>
              <a:gd name="connsiteX0" fmla="*/ 817454 w 5081154"/>
              <a:gd name="connsiteY0" fmla="*/ 0 h 2194641"/>
              <a:gd name="connsiteX1" fmla="*/ 1391828 w 5081154"/>
              <a:gd name="connsiteY1" fmla="*/ 0 h 2194641"/>
              <a:gd name="connsiteX2" fmla="*/ 1966202 w 5081154"/>
              <a:gd name="connsiteY2" fmla="*/ 0 h 2194641"/>
              <a:gd name="connsiteX3" fmla="*/ 2437189 w 5081154"/>
              <a:gd name="connsiteY3" fmla="*/ 0 h 2194641"/>
              <a:gd name="connsiteX4" fmla="*/ 3046026 w 5081154"/>
              <a:gd name="connsiteY4" fmla="*/ 0 h 2194641"/>
              <a:gd name="connsiteX5" fmla="*/ 3517013 w 5081154"/>
              <a:gd name="connsiteY5" fmla="*/ 0 h 2194641"/>
              <a:gd name="connsiteX6" fmla="*/ 4263699 w 5081154"/>
              <a:gd name="connsiteY6" fmla="*/ 0 h 2194641"/>
              <a:gd name="connsiteX7" fmla="*/ 5081154 w 5081154"/>
              <a:gd name="connsiteY7" fmla="*/ 1097320 h 2194641"/>
              <a:gd name="connsiteX8" fmla="*/ 4263699 w 5081154"/>
              <a:gd name="connsiteY8" fmla="*/ 2194641 h 2194641"/>
              <a:gd name="connsiteX9" fmla="*/ 3758250 w 5081154"/>
              <a:gd name="connsiteY9" fmla="*/ 2194641 h 2194641"/>
              <a:gd name="connsiteX10" fmla="*/ 3218338 w 5081154"/>
              <a:gd name="connsiteY10" fmla="*/ 2194641 h 2194641"/>
              <a:gd name="connsiteX11" fmla="*/ 2678426 w 5081154"/>
              <a:gd name="connsiteY11" fmla="*/ 2194641 h 2194641"/>
              <a:gd name="connsiteX12" fmla="*/ 2104052 w 5081154"/>
              <a:gd name="connsiteY12" fmla="*/ 2194641 h 2194641"/>
              <a:gd name="connsiteX13" fmla="*/ 1529678 w 5081154"/>
              <a:gd name="connsiteY13" fmla="*/ 2194641 h 2194641"/>
              <a:gd name="connsiteX14" fmla="*/ 817454 w 5081154"/>
              <a:gd name="connsiteY14" fmla="*/ 2194641 h 2194641"/>
              <a:gd name="connsiteX15" fmla="*/ 0 w 5081154"/>
              <a:gd name="connsiteY15" fmla="*/ 1097320 h 2194641"/>
              <a:gd name="connsiteX16" fmla="*/ 817454 w 5081154"/>
              <a:gd name="connsiteY16" fmla="*/ 0 h 2194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81154" h="2194641" fill="none" extrusionOk="0">
                <a:moveTo>
                  <a:pt x="817454" y="0"/>
                </a:moveTo>
                <a:cubicBezTo>
                  <a:pt x="1024521" y="-25783"/>
                  <a:pt x="1242786" y="23422"/>
                  <a:pt x="1391828" y="0"/>
                </a:cubicBezTo>
                <a:cubicBezTo>
                  <a:pt x="1540870" y="-23422"/>
                  <a:pt x="1685216" y="9138"/>
                  <a:pt x="1966202" y="0"/>
                </a:cubicBezTo>
                <a:cubicBezTo>
                  <a:pt x="2247188" y="-9138"/>
                  <a:pt x="2233443" y="11038"/>
                  <a:pt x="2437189" y="0"/>
                </a:cubicBezTo>
                <a:cubicBezTo>
                  <a:pt x="2640935" y="-11038"/>
                  <a:pt x="2837800" y="4113"/>
                  <a:pt x="3046026" y="0"/>
                </a:cubicBezTo>
                <a:cubicBezTo>
                  <a:pt x="3254252" y="-4113"/>
                  <a:pt x="3370267" y="53849"/>
                  <a:pt x="3517013" y="0"/>
                </a:cubicBezTo>
                <a:cubicBezTo>
                  <a:pt x="3663759" y="-53849"/>
                  <a:pt x="4021021" y="15117"/>
                  <a:pt x="4263699" y="0"/>
                </a:cubicBezTo>
                <a:cubicBezTo>
                  <a:pt x="4704959" y="-158071"/>
                  <a:pt x="5218103" y="452865"/>
                  <a:pt x="5081154" y="1097320"/>
                </a:cubicBezTo>
                <a:cubicBezTo>
                  <a:pt x="5094881" y="1774236"/>
                  <a:pt x="4688987" y="2202432"/>
                  <a:pt x="4263699" y="2194641"/>
                </a:cubicBezTo>
                <a:cubicBezTo>
                  <a:pt x="4154517" y="2244963"/>
                  <a:pt x="3979950" y="2193674"/>
                  <a:pt x="3758250" y="2194641"/>
                </a:cubicBezTo>
                <a:cubicBezTo>
                  <a:pt x="3536550" y="2195608"/>
                  <a:pt x="3450585" y="2187852"/>
                  <a:pt x="3218338" y="2194641"/>
                </a:cubicBezTo>
                <a:cubicBezTo>
                  <a:pt x="2986091" y="2201430"/>
                  <a:pt x="2895058" y="2164778"/>
                  <a:pt x="2678426" y="2194641"/>
                </a:cubicBezTo>
                <a:cubicBezTo>
                  <a:pt x="2461794" y="2224504"/>
                  <a:pt x="2276161" y="2185263"/>
                  <a:pt x="2104052" y="2194641"/>
                </a:cubicBezTo>
                <a:cubicBezTo>
                  <a:pt x="1931943" y="2204019"/>
                  <a:pt x="1782594" y="2186652"/>
                  <a:pt x="1529678" y="2194641"/>
                </a:cubicBezTo>
                <a:cubicBezTo>
                  <a:pt x="1276762" y="2202630"/>
                  <a:pt x="1081468" y="2182473"/>
                  <a:pt x="817454" y="2194641"/>
                </a:cubicBezTo>
                <a:cubicBezTo>
                  <a:pt x="322954" y="2120258"/>
                  <a:pt x="-12746" y="1699950"/>
                  <a:pt x="0" y="1097320"/>
                </a:cubicBezTo>
                <a:cubicBezTo>
                  <a:pt x="71907" y="402166"/>
                  <a:pt x="409523" y="-102350"/>
                  <a:pt x="817454" y="0"/>
                </a:cubicBezTo>
                <a:close/>
              </a:path>
              <a:path w="5081154" h="2194641" stroke="0" extrusionOk="0">
                <a:moveTo>
                  <a:pt x="817454" y="0"/>
                </a:moveTo>
                <a:cubicBezTo>
                  <a:pt x="1074800" y="-56742"/>
                  <a:pt x="1252815" y="12001"/>
                  <a:pt x="1391828" y="0"/>
                </a:cubicBezTo>
                <a:cubicBezTo>
                  <a:pt x="1530841" y="-12001"/>
                  <a:pt x="1816476" y="30184"/>
                  <a:pt x="1966202" y="0"/>
                </a:cubicBezTo>
                <a:cubicBezTo>
                  <a:pt x="2115928" y="-30184"/>
                  <a:pt x="2290531" y="30255"/>
                  <a:pt x="2437189" y="0"/>
                </a:cubicBezTo>
                <a:cubicBezTo>
                  <a:pt x="2583847" y="-30255"/>
                  <a:pt x="2771882" y="15915"/>
                  <a:pt x="2908176" y="0"/>
                </a:cubicBezTo>
                <a:cubicBezTo>
                  <a:pt x="3044470" y="-15915"/>
                  <a:pt x="3302217" y="32619"/>
                  <a:pt x="3448088" y="0"/>
                </a:cubicBezTo>
                <a:cubicBezTo>
                  <a:pt x="3593959" y="-32619"/>
                  <a:pt x="3986903" y="34394"/>
                  <a:pt x="4263699" y="0"/>
                </a:cubicBezTo>
                <a:cubicBezTo>
                  <a:pt x="4726364" y="-8174"/>
                  <a:pt x="5067145" y="410741"/>
                  <a:pt x="5081154" y="1097320"/>
                </a:cubicBezTo>
                <a:cubicBezTo>
                  <a:pt x="5159487" y="1625110"/>
                  <a:pt x="4737146" y="2223787"/>
                  <a:pt x="4263699" y="2194641"/>
                </a:cubicBezTo>
                <a:cubicBezTo>
                  <a:pt x="4106882" y="2214047"/>
                  <a:pt x="3983934" y="2137410"/>
                  <a:pt x="3758250" y="2194641"/>
                </a:cubicBezTo>
                <a:cubicBezTo>
                  <a:pt x="3532566" y="2251872"/>
                  <a:pt x="3387897" y="2174167"/>
                  <a:pt x="3252800" y="2194641"/>
                </a:cubicBezTo>
                <a:cubicBezTo>
                  <a:pt x="3117703" y="2215115"/>
                  <a:pt x="2889599" y="2157051"/>
                  <a:pt x="2712889" y="2194641"/>
                </a:cubicBezTo>
                <a:cubicBezTo>
                  <a:pt x="2536179" y="2232231"/>
                  <a:pt x="2393235" y="2156315"/>
                  <a:pt x="2207439" y="2194641"/>
                </a:cubicBezTo>
                <a:cubicBezTo>
                  <a:pt x="2021643" y="2232967"/>
                  <a:pt x="1782941" y="2192056"/>
                  <a:pt x="1667528" y="2194641"/>
                </a:cubicBezTo>
                <a:cubicBezTo>
                  <a:pt x="1552115" y="2197226"/>
                  <a:pt x="996904" y="2114710"/>
                  <a:pt x="817454" y="2194641"/>
                </a:cubicBezTo>
                <a:cubicBezTo>
                  <a:pt x="369351" y="2128843"/>
                  <a:pt x="-2834" y="1672007"/>
                  <a:pt x="0" y="1097320"/>
                </a:cubicBezTo>
                <a:cubicBezTo>
                  <a:pt x="1244" y="512039"/>
                  <a:pt x="342773" y="74680"/>
                  <a:pt x="817454" y="0"/>
                </a:cubicBezTo>
                <a:close/>
              </a:path>
            </a:pathLst>
          </a:custGeom>
          <a:solidFill>
            <a:srgbClr val="FFFFCC"/>
          </a:solidFill>
          <a:ln w="19050">
            <a:solidFill>
              <a:schemeClr val="tx1"/>
            </a:solidFill>
            <a:prstDash val="lgDashDot"/>
            <a:extLst>
              <a:ext uri="{C807C97D-BFC1-408E-A445-0C87EB9F89A2}">
                <ask:lineSketchStyleProps xmlns:ask="http://schemas.microsoft.com/office/drawing/2018/sketchyshape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lvl="0" algn="just"/>
            <a:r>
              <a:rPr lang="en-US" sz="3200" dirty="0">
                <a:solidFill>
                  <a:prstClr val="black"/>
                </a:solidFill>
                <a:latin typeface="Calibri" panose="020F0502020204030204"/>
              </a:rPr>
              <a:t>A. </a:t>
            </a:r>
            <a:r>
              <a:rPr lang="vi-VN" sz="3200" dirty="0">
                <a:solidFill>
                  <a:prstClr val="black"/>
                </a:solidFill>
                <a:latin typeface="Calibri" panose="020F0502020204030204"/>
              </a:rPr>
              <a:t>Lao động tạo ra của cải vật chất nhằm thỏa mãn nhu cầu vật chất, tinh thần của con người. </a:t>
            </a:r>
          </a:p>
        </p:txBody>
      </p:sp>
      <p:sp>
        <p:nvSpPr>
          <p:cNvPr id="6" name="Flowchart: Terminator 5">
            <a:extLst>
              <a:ext uri="{FF2B5EF4-FFF2-40B4-BE49-F238E27FC236}">
                <a16:creationId xmlns:a16="http://schemas.microsoft.com/office/drawing/2014/main" id="{6AF1B95A-803E-EFBA-67E8-22DC0515F4AE}"/>
              </a:ext>
            </a:extLst>
          </p:cNvPr>
          <p:cNvSpPr/>
          <p:nvPr/>
        </p:nvSpPr>
        <p:spPr>
          <a:xfrm>
            <a:off x="7091027" y="2504365"/>
            <a:ext cx="5081154" cy="1163782"/>
          </a:xfrm>
          <a:custGeom>
            <a:avLst/>
            <a:gdLst>
              <a:gd name="connsiteX0" fmla="*/ 817454 w 5081154"/>
              <a:gd name="connsiteY0" fmla="*/ 0 h 1163782"/>
              <a:gd name="connsiteX1" fmla="*/ 1391828 w 5081154"/>
              <a:gd name="connsiteY1" fmla="*/ 0 h 1163782"/>
              <a:gd name="connsiteX2" fmla="*/ 1966202 w 5081154"/>
              <a:gd name="connsiteY2" fmla="*/ 0 h 1163782"/>
              <a:gd name="connsiteX3" fmla="*/ 2437189 w 5081154"/>
              <a:gd name="connsiteY3" fmla="*/ 0 h 1163782"/>
              <a:gd name="connsiteX4" fmla="*/ 3046026 w 5081154"/>
              <a:gd name="connsiteY4" fmla="*/ 0 h 1163782"/>
              <a:gd name="connsiteX5" fmla="*/ 3517013 w 5081154"/>
              <a:gd name="connsiteY5" fmla="*/ 0 h 1163782"/>
              <a:gd name="connsiteX6" fmla="*/ 4263699 w 5081154"/>
              <a:gd name="connsiteY6" fmla="*/ 0 h 1163782"/>
              <a:gd name="connsiteX7" fmla="*/ 5081154 w 5081154"/>
              <a:gd name="connsiteY7" fmla="*/ 581891 h 1163782"/>
              <a:gd name="connsiteX8" fmla="*/ 4263699 w 5081154"/>
              <a:gd name="connsiteY8" fmla="*/ 1163782 h 1163782"/>
              <a:gd name="connsiteX9" fmla="*/ 3758250 w 5081154"/>
              <a:gd name="connsiteY9" fmla="*/ 1163782 h 1163782"/>
              <a:gd name="connsiteX10" fmla="*/ 3218338 w 5081154"/>
              <a:gd name="connsiteY10" fmla="*/ 1163782 h 1163782"/>
              <a:gd name="connsiteX11" fmla="*/ 2678426 w 5081154"/>
              <a:gd name="connsiteY11" fmla="*/ 1163782 h 1163782"/>
              <a:gd name="connsiteX12" fmla="*/ 2104052 w 5081154"/>
              <a:gd name="connsiteY12" fmla="*/ 1163782 h 1163782"/>
              <a:gd name="connsiteX13" fmla="*/ 1529678 w 5081154"/>
              <a:gd name="connsiteY13" fmla="*/ 1163782 h 1163782"/>
              <a:gd name="connsiteX14" fmla="*/ 817454 w 5081154"/>
              <a:gd name="connsiteY14" fmla="*/ 1163782 h 1163782"/>
              <a:gd name="connsiteX15" fmla="*/ 0 w 5081154"/>
              <a:gd name="connsiteY15" fmla="*/ 581891 h 1163782"/>
              <a:gd name="connsiteX16" fmla="*/ 817454 w 5081154"/>
              <a:gd name="connsiteY16" fmla="*/ 0 h 1163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81154" h="1163782" fill="none" extrusionOk="0">
                <a:moveTo>
                  <a:pt x="817454" y="0"/>
                </a:moveTo>
                <a:cubicBezTo>
                  <a:pt x="1024521" y="-25783"/>
                  <a:pt x="1242786" y="23422"/>
                  <a:pt x="1391828" y="0"/>
                </a:cubicBezTo>
                <a:cubicBezTo>
                  <a:pt x="1540870" y="-23422"/>
                  <a:pt x="1685216" y="9138"/>
                  <a:pt x="1966202" y="0"/>
                </a:cubicBezTo>
                <a:cubicBezTo>
                  <a:pt x="2247188" y="-9138"/>
                  <a:pt x="2233443" y="11038"/>
                  <a:pt x="2437189" y="0"/>
                </a:cubicBezTo>
                <a:cubicBezTo>
                  <a:pt x="2640935" y="-11038"/>
                  <a:pt x="2837800" y="4113"/>
                  <a:pt x="3046026" y="0"/>
                </a:cubicBezTo>
                <a:cubicBezTo>
                  <a:pt x="3254252" y="-4113"/>
                  <a:pt x="3370267" y="53849"/>
                  <a:pt x="3517013" y="0"/>
                </a:cubicBezTo>
                <a:cubicBezTo>
                  <a:pt x="3663759" y="-53849"/>
                  <a:pt x="4021021" y="15117"/>
                  <a:pt x="4263699" y="0"/>
                </a:cubicBezTo>
                <a:cubicBezTo>
                  <a:pt x="4711239" y="-60399"/>
                  <a:pt x="5167908" y="236184"/>
                  <a:pt x="5081154" y="581891"/>
                </a:cubicBezTo>
                <a:cubicBezTo>
                  <a:pt x="5103970" y="1021039"/>
                  <a:pt x="4633415" y="1188138"/>
                  <a:pt x="4263699" y="1163782"/>
                </a:cubicBezTo>
                <a:cubicBezTo>
                  <a:pt x="4154517" y="1214104"/>
                  <a:pt x="3979950" y="1162815"/>
                  <a:pt x="3758250" y="1163782"/>
                </a:cubicBezTo>
                <a:cubicBezTo>
                  <a:pt x="3536550" y="1164749"/>
                  <a:pt x="3450585" y="1156993"/>
                  <a:pt x="3218338" y="1163782"/>
                </a:cubicBezTo>
                <a:cubicBezTo>
                  <a:pt x="2986091" y="1170571"/>
                  <a:pt x="2895058" y="1133919"/>
                  <a:pt x="2678426" y="1163782"/>
                </a:cubicBezTo>
                <a:cubicBezTo>
                  <a:pt x="2461794" y="1193645"/>
                  <a:pt x="2276161" y="1154404"/>
                  <a:pt x="2104052" y="1163782"/>
                </a:cubicBezTo>
                <a:cubicBezTo>
                  <a:pt x="1931943" y="1173160"/>
                  <a:pt x="1782594" y="1155793"/>
                  <a:pt x="1529678" y="1163782"/>
                </a:cubicBezTo>
                <a:cubicBezTo>
                  <a:pt x="1276762" y="1171771"/>
                  <a:pt x="1081468" y="1151614"/>
                  <a:pt x="817454" y="1163782"/>
                </a:cubicBezTo>
                <a:cubicBezTo>
                  <a:pt x="323099" y="1089650"/>
                  <a:pt x="-80480" y="881581"/>
                  <a:pt x="0" y="581891"/>
                </a:cubicBezTo>
                <a:cubicBezTo>
                  <a:pt x="82172" y="158697"/>
                  <a:pt x="408682" y="-100370"/>
                  <a:pt x="817454" y="0"/>
                </a:cubicBezTo>
                <a:close/>
              </a:path>
              <a:path w="5081154" h="1163782" stroke="0" extrusionOk="0">
                <a:moveTo>
                  <a:pt x="817454" y="0"/>
                </a:moveTo>
                <a:cubicBezTo>
                  <a:pt x="1074800" y="-56742"/>
                  <a:pt x="1252815" y="12001"/>
                  <a:pt x="1391828" y="0"/>
                </a:cubicBezTo>
                <a:cubicBezTo>
                  <a:pt x="1530841" y="-12001"/>
                  <a:pt x="1816476" y="30184"/>
                  <a:pt x="1966202" y="0"/>
                </a:cubicBezTo>
                <a:cubicBezTo>
                  <a:pt x="2115928" y="-30184"/>
                  <a:pt x="2290531" y="30255"/>
                  <a:pt x="2437189" y="0"/>
                </a:cubicBezTo>
                <a:cubicBezTo>
                  <a:pt x="2583847" y="-30255"/>
                  <a:pt x="2771882" y="15915"/>
                  <a:pt x="2908176" y="0"/>
                </a:cubicBezTo>
                <a:cubicBezTo>
                  <a:pt x="3044470" y="-15915"/>
                  <a:pt x="3302217" y="32619"/>
                  <a:pt x="3448088" y="0"/>
                </a:cubicBezTo>
                <a:cubicBezTo>
                  <a:pt x="3593959" y="-32619"/>
                  <a:pt x="3986903" y="34394"/>
                  <a:pt x="4263699" y="0"/>
                </a:cubicBezTo>
                <a:cubicBezTo>
                  <a:pt x="4732588" y="-12699"/>
                  <a:pt x="5071398" y="204430"/>
                  <a:pt x="5081154" y="581891"/>
                </a:cubicBezTo>
                <a:cubicBezTo>
                  <a:pt x="5157997" y="826491"/>
                  <a:pt x="4726704" y="1179110"/>
                  <a:pt x="4263699" y="1163782"/>
                </a:cubicBezTo>
                <a:cubicBezTo>
                  <a:pt x="4106882" y="1183188"/>
                  <a:pt x="3983934" y="1106551"/>
                  <a:pt x="3758250" y="1163782"/>
                </a:cubicBezTo>
                <a:cubicBezTo>
                  <a:pt x="3532566" y="1221013"/>
                  <a:pt x="3387897" y="1143308"/>
                  <a:pt x="3252800" y="1163782"/>
                </a:cubicBezTo>
                <a:cubicBezTo>
                  <a:pt x="3117703" y="1184256"/>
                  <a:pt x="2889599" y="1126192"/>
                  <a:pt x="2712889" y="1163782"/>
                </a:cubicBezTo>
                <a:cubicBezTo>
                  <a:pt x="2536179" y="1201372"/>
                  <a:pt x="2393235" y="1125456"/>
                  <a:pt x="2207439" y="1163782"/>
                </a:cubicBezTo>
                <a:cubicBezTo>
                  <a:pt x="2021643" y="1202108"/>
                  <a:pt x="1782941" y="1161197"/>
                  <a:pt x="1667528" y="1163782"/>
                </a:cubicBezTo>
                <a:cubicBezTo>
                  <a:pt x="1552115" y="1166367"/>
                  <a:pt x="996904" y="1083851"/>
                  <a:pt x="817454" y="1163782"/>
                </a:cubicBezTo>
                <a:cubicBezTo>
                  <a:pt x="367884" y="1127054"/>
                  <a:pt x="-2740" y="872935"/>
                  <a:pt x="0" y="581891"/>
                </a:cubicBezTo>
                <a:cubicBezTo>
                  <a:pt x="2296" y="298884"/>
                  <a:pt x="337027" y="93130"/>
                  <a:pt x="817454" y="0"/>
                </a:cubicBezTo>
                <a:close/>
              </a:path>
            </a:pathLst>
          </a:custGeom>
          <a:solidFill>
            <a:srgbClr val="FFFFCC"/>
          </a:solidFill>
          <a:ln w="19050">
            <a:solidFill>
              <a:schemeClr val="tx1"/>
            </a:solidFill>
            <a:prstDash val="lgDashDot"/>
            <a:extLst>
              <a:ext uri="{C807C97D-BFC1-408E-A445-0C87EB9F89A2}">
                <ask:lineSketchStyleProps xmlns:ask="http://schemas.microsoft.com/office/drawing/2018/sketchyshape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B. Lao</a:t>
            </a:r>
            <a:r>
              <a:rPr kumimoji="0" lang="en-US" sz="32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black"/>
                </a:solidFill>
                <a:effectLst/>
                <a:uLnTx/>
                <a:uFillTx/>
                <a:latin typeface="Calibri" panose="020F0502020204030204"/>
                <a:ea typeface="+mn-ea"/>
                <a:cs typeface="+mn-cs"/>
              </a:rPr>
              <a:t>động</a:t>
            </a:r>
            <a:r>
              <a:rPr kumimoji="0" lang="en-US" sz="32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black"/>
                </a:solidFill>
                <a:effectLst/>
                <a:uLnTx/>
                <a:uFillTx/>
                <a:latin typeface="Calibri" panose="020F0502020204030204"/>
                <a:ea typeface="+mn-ea"/>
                <a:cs typeface="+mn-cs"/>
              </a:rPr>
              <a:t>khiến</a:t>
            </a:r>
            <a:r>
              <a:rPr kumimoji="0" lang="en-US" sz="32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black"/>
                </a:solidFill>
                <a:effectLst/>
                <a:uLnTx/>
                <a:uFillTx/>
                <a:latin typeface="Calibri" panose="020F0502020204030204"/>
                <a:ea typeface="+mn-ea"/>
                <a:cs typeface="+mn-cs"/>
              </a:rPr>
              <a:t>chúng</a:t>
            </a:r>
            <a:r>
              <a:rPr kumimoji="0" lang="en-US" sz="3200" b="0" i="0" u="none" strike="noStrike" kern="1200" cap="none" spc="0" normalizeH="0" noProof="0" dirty="0">
                <a:ln>
                  <a:noFill/>
                </a:ln>
                <a:solidFill>
                  <a:prstClr val="black"/>
                </a:solidFill>
                <a:effectLst/>
                <a:uLnTx/>
                <a:uFillTx/>
                <a:latin typeface="Calibri" panose="020F0502020204030204"/>
                <a:ea typeface="+mn-ea"/>
                <a:cs typeface="+mn-cs"/>
              </a:rPr>
              <a:t> ta </a:t>
            </a:r>
            <a:r>
              <a:rPr kumimoji="0" lang="en-US" sz="3200" b="0" i="0" u="none" strike="noStrike" kern="1200" cap="none" spc="0" normalizeH="0" noProof="0" dirty="0" err="1">
                <a:ln>
                  <a:noFill/>
                </a:ln>
                <a:solidFill>
                  <a:prstClr val="black"/>
                </a:solidFill>
                <a:effectLst/>
                <a:uLnTx/>
                <a:uFillTx/>
                <a:latin typeface="Calibri" panose="020F0502020204030204"/>
                <a:ea typeface="+mn-ea"/>
                <a:cs typeface="+mn-cs"/>
              </a:rPr>
              <a:t>mất</a:t>
            </a:r>
            <a:r>
              <a:rPr kumimoji="0" lang="en-US" sz="32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black"/>
                </a:solidFill>
                <a:effectLst/>
                <a:uLnTx/>
                <a:uFillTx/>
                <a:latin typeface="Calibri" panose="020F0502020204030204"/>
                <a:ea typeface="+mn-ea"/>
                <a:cs typeface="+mn-cs"/>
              </a:rPr>
              <a:t>nhiều</a:t>
            </a:r>
            <a:r>
              <a:rPr kumimoji="0" lang="en-US" sz="32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black"/>
                </a:solidFill>
                <a:effectLst/>
                <a:uLnTx/>
                <a:uFillTx/>
                <a:latin typeface="Calibri" panose="020F0502020204030204"/>
                <a:ea typeface="+mn-ea"/>
                <a:cs typeface="+mn-cs"/>
              </a:rPr>
              <a:t>sức</a:t>
            </a:r>
            <a:r>
              <a:rPr kumimoji="0" lang="en-US" sz="32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black"/>
                </a:solidFill>
                <a:effectLst/>
                <a:uLnTx/>
                <a:uFillTx/>
                <a:latin typeface="Calibri" panose="020F0502020204030204"/>
                <a:ea typeface="+mn-ea"/>
                <a:cs typeface="+mn-cs"/>
              </a:rPr>
              <a:t>mệt</a:t>
            </a:r>
            <a:r>
              <a:rPr kumimoji="0" lang="en-US" sz="32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black"/>
                </a:solidFill>
                <a:effectLst/>
                <a:uLnTx/>
                <a:uFillTx/>
                <a:latin typeface="Calibri" panose="020F0502020204030204"/>
                <a:ea typeface="+mn-ea"/>
                <a:cs typeface="+mn-cs"/>
              </a:rPr>
              <a:t>mỏi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05" name="Group 104">
            <a:extLst>
              <a:ext uri="{FF2B5EF4-FFF2-40B4-BE49-F238E27FC236}">
                <a16:creationId xmlns:a16="http://schemas.microsoft.com/office/drawing/2014/main" id="{AC0BF159-19AF-6DD9-567E-DB7AA5C77404}"/>
              </a:ext>
            </a:extLst>
          </p:cNvPr>
          <p:cNvGrpSpPr/>
          <p:nvPr/>
        </p:nvGrpSpPr>
        <p:grpSpPr>
          <a:xfrm>
            <a:off x="5127663" y="2913789"/>
            <a:ext cx="2246665" cy="3948546"/>
            <a:chOff x="-74291" y="2956902"/>
            <a:chExt cx="2246665" cy="3948546"/>
          </a:xfrm>
        </p:grpSpPr>
        <p:pic>
          <p:nvPicPr>
            <p:cNvPr id="7" name="Picture 6" descr="A picture containing toy&#10;&#10;Description automatically generated">
              <a:extLst>
                <a:ext uri="{FF2B5EF4-FFF2-40B4-BE49-F238E27FC236}">
                  <a16:creationId xmlns:a16="http://schemas.microsoft.com/office/drawing/2014/main" id="{94D44D92-EEEF-ACE2-7F31-9D6CD92CB054}"/>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4291" y="2956902"/>
              <a:ext cx="2246665" cy="3948546"/>
            </a:xfrm>
            <a:prstGeom prst="rect">
              <a:avLst/>
            </a:prstGeom>
          </p:spPr>
        </p:pic>
        <p:sp>
          <p:nvSpPr>
            <p:cNvPr id="8" name="TextBox 7">
              <a:extLst>
                <a:ext uri="{FF2B5EF4-FFF2-40B4-BE49-F238E27FC236}">
                  <a16:creationId xmlns:a16="http://schemas.microsoft.com/office/drawing/2014/main" id="{F916F835-DD4B-BA0A-228A-73AD809E2696}"/>
                </a:ext>
              </a:extLst>
            </p:cNvPr>
            <p:cNvSpPr txBox="1"/>
            <p:nvPr/>
          </p:nvSpPr>
          <p:spPr>
            <a:xfrm>
              <a:off x="241677" y="2999510"/>
              <a:ext cx="1614731"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Hãy</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chọn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đáp</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án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sp>
        <p:nvSpPr>
          <p:cNvPr id="16" name="AutoShape 3">
            <a:extLst>
              <a:ext uri="{FF2B5EF4-FFF2-40B4-BE49-F238E27FC236}">
                <a16:creationId xmlns:a16="http://schemas.microsoft.com/office/drawing/2014/main" id="{96A054C5-B4FA-F692-A895-7ACDAC774A22}"/>
              </a:ext>
            </a:extLst>
          </p:cNvPr>
          <p:cNvSpPr>
            <a:spLocks noChangeAspect="1" noChangeArrowheads="1" noTextEdit="1"/>
          </p:cNvSpPr>
          <p:nvPr/>
        </p:nvSpPr>
        <p:spPr bwMode="auto">
          <a:xfrm>
            <a:off x="5476296" y="1602731"/>
            <a:ext cx="4922838"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6">
            <a:extLst>
              <a:ext uri="{FF2B5EF4-FFF2-40B4-BE49-F238E27FC236}">
                <a16:creationId xmlns:a16="http://schemas.microsoft.com/office/drawing/2014/main" id="{E384332E-AE58-B73C-370C-E1B96A5A2DF1}"/>
              </a:ext>
            </a:extLst>
          </p:cNvPr>
          <p:cNvSpPr>
            <a:spLocks noChangeArrowheads="1"/>
          </p:cNvSpPr>
          <p:nvPr/>
        </p:nvSpPr>
        <p:spPr bwMode="auto">
          <a:xfrm>
            <a:off x="8132184" y="2167881"/>
            <a:ext cx="136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8">
            <a:extLst>
              <a:ext uri="{FF2B5EF4-FFF2-40B4-BE49-F238E27FC236}">
                <a16:creationId xmlns:a16="http://schemas.microsoft.com/office/drawing/2014/main" id="{609AD68D-1A87-CBA6-E5B7-EF3C57181D9B}"/>
              </a:ext>
            </a:extLst>
          </p:cNvPr>
          <p:cNvSpPr>
            <a:spLocks noChangeArrowheads="1"/>
          </p:cNvSpPr>
          <p:nvPr/>
        </p:nvSpPr>
        <p:spPr bwMode="auto">
          <a:xfrm>
            <a:off x="8132184" y="2167881"/>
            <a:ext cx="13652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12">
            <a:extLst>
              <a:ext uri="{FF2B5EF4-FFF2-40B4-BE49-F238E27FC236}">
                <a16:creationId xmlns:a16="http://schemas.microsoft.com/office/drawing/2014/main" id="{6BB36A61-785B-3BA0-0CAE-D07D30CCEE71}"/>
              </a:ext>
            </a:extLst>
          </p:cNvPr>
          <p:cNvSpPr>
            <a:spLocks noEditPoints="1"/>
          </p:cNvSpPr>
          <p:nvPr/>
        </p:nvSpPr>
        <p:spPr bwMode="auto">
          <a:xfrm>
            <a:off x="6714546" y="2593331"/>
            <a:ext cx="271463"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3">
            <a:extLst>
              <a:ext uri="{FF2B5EF4-FFF2-40B4-BE49-F238E27FC236}">
                <a16:creationId xmlns:a16="http://schemas.microsoft.com/office/drawing/2014/main" id="{286F82AA-90FC-D70D-C6E6-3AD1C2421B3A}"/>
              </a:ext>
            </a:extLst>
          </p:cNvPr>
          <p:cNvSpPr>
            <a:spLocks noEditPoints="1"/>
          </p:cNvSpPr>
          <p:nvPr/>
        </p:nvSpPr>
        <p:spPr bwMode="auto">
          <a:xfrm>
            <a:off x="6714546" y="2593331"/>
            <a:ext cx="271463"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15">
            <a:extLst>
              <a:ext uri="{FF2B5EF4-FFF2-40B4-BE49-F238E27FC236}">
                <a16:creationId xmlns:a16="http://schemas.microsoft.com/office/drawing/2014/main" id="{B3DA0B6F-FC6B-172D-F0BB-2869D6F39C74}"/>
              </a:ext>
            </a:extLst>
          </p:cNvPr>
          <p:cNvSpPr>
            <a:spLocks/>
          </p:cNvSpPr>
          <p:nvPr/>
        </p:nvSpPr>
        <p:spPr bwMode="auto">
          <a:xfrm>
            <a:off x="9675234" y="2769544"/>
            <a:ext cx="30163" cy="38100"/>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18">
            <a:extLst>
              <a:ext uri="{FF2B5EF4-FFF2-40B4-BE49-F238E27FC236}">
                <a16:creationId xmlns:a16="http://schemas.microsoft.com/office/drawing/2014/main" id="{AC422A3F-BC77-157A-38D3-EEAC1ED2584F}"/>
              </a:ext>
            </a:extLst>
          </p:cNvPr>
          <p:cNvSpPr>
            <a:spLocks noEditPoints="1"/>
          </p:cNvSpPr>
          <p:nvPr/>
        </p:nvSpPr>
        <p:spPr bwMode="auto">
          <a:xfrm>
            <a:off x="6149396" y="2979094"/>
            <a:ext cx="203200" cy="117475"/>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21">
            <a:extLst>
              <a:ext uri="{FF2B5EF4-FFF2-40B4-BE49-F238E27FC236}">
                <a16:creationId xmlns:a16="http://schemas.microsoft.com/office/drawing/2014/main" id="{32620BD1-5B31-B595-0565-2F57FBF6111D}"/>
              </a:ext>
            </a:extLst>
          </p:cNvPr>
          <p:cNvSpPr>
            <a:spLocks noEditPoints="1"/>
          </p:cNvSpPr>
          <p:nvPr/>
        </p:nvSpPr>
        <p:spPr bwMode="auto">
          <a:xfrm>
            <a:off x="6814559" y="6327131"/>
            <a:ext cx="331788"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22">
            <a:extLst>
              <a:ext uri="{FF2B5EF4-FFF2-40B4-BE49-F238E27FC236}">
                <a16:creationId xmlns:a16="http://schemas.microsoft.com/office/drawing/2014/main" id="{2154D9DE-0941-FAFE-B3F3-FE2DC33FEE54}"/>
              </a:ext>
            </a:extLst>
          </p:cNvPr>
          <p:cNvSpPr>
            <a:spLocks noEditPoints="1"/>
          </p:cNvSpPr>
          <p:nvPr/>
        </p:nvSpPr>
        <p:spPr bwMode="auto">
          <a:xfrm>
            <a:off x="6814559" y="6327131"/>
            <a:ext cx="331788"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25">
            <a:extLst>
              <a:ext uri="{FF2B5EF4-FFF2-40B4-BE49-F238E27FC236}">
                <a16:creationId xmlns:a16="http://schemas.microsoft.com/office/drawing/2014/main" id="{AC496622-7242-9EBF-D425-134BB3FC6A56}"/>
              </a:ext>
            </a:extLst>
          </p:cNvPr>
          <p:cNvSpPr>
            <a:spLocks/>
          </p:cNvSpPr>
          <p:nvPr/>
        </p:nvSpPr>
        <p:spPr bwMode="auto">
          <a:xfrm>
            <a:off x="9570459" y="6325544"/>
            <a:ext cx="36513"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26">
            <a:extLst>
              <a:ext uri="{FF2B5EF4-FFF2-40B4-BE49-F238E27FC236}">
                <a16:creationId xmlns:a16="http://schemas.microsoft.com/office/drawing/2014/main" id="{14E68D61-6F33-3445-9141-273BB3E90E63}"/>
              </a:ext>
            </a:extLst>
          </p:cNvPr>
          <p:cNvSpPr>
            <a:spLocks/>
          </p:cNvSpPr>
          <p:nvPr/>
        </p:nvSpPr>
        <p:spPr bwMode="auto">
          <a:xfrm>
            <a:off x="9570459" y="6325544"/>
            <a:ext cx="36513"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40">
            <a:extLst>
              <a:ext uri="{FF2B5EF4-FFF2-40B4-BE49-F238E27FC236}">
                <a16:creationId xmlns:a16="http://schemas.microsoft.com/office/drawing/2014/main" id="{4FCF741C-5DB7-0B6A-819F-832ABFD1F8C9}"/>
              </a:ext>
            </a:extLst>
          </p:cNvPr>
          <p:cNvSpPr>
            <a:spLocks noEditPoints="1"/>
          </p:cNvSpPr>
          <p:nvPr/>
        </p:nvSpPr>
        <p:spPr bwMode="auto">
          <a:xfrm>
            <a:off x="8721146" y="3277544"/>
            <a:ext cx="20638" cy="122238"/>
          </a:xfrm>
          <a:custGeom>
            <a:avLst/>
            <a:gdLst>
              <a:gd name="T0" fmla="*/ 8 w 8"/>
              <a:gd name="T1" fmla="*/ 50 h 50"/>
              <a:gd name="T2" fmla="*/ 8 w 8"/>
              <a:gd name="T3" fmla="*/ 50 h 50"/>
              <a:gd name="T4" fmla="*/ 8 w 8"/>
              <a:gd name="T5" fmla="*/ 50 h 50"/>
              <a:gd name="T6" fmla="*/ 8 w 8"/>
              <a:gd name="T7" fmla="*/ 50 h 50"/>
              <a:gd name="T8" fmla="*/ 0 w 8"/>
              <a:gd name="T9" fmla="*/ 11 h 50"/>
              <a:gd name="T10" fmla="*/ 0 w 8"/>
              <a:gd name="T11" fmla="*/ 11 h 50"/>
              <a:gd name="T12" fmla="*/ 0 w 8"/>
              <a:gd name="T13" fmla="*/ 11 h 50"/>
              <a:gd name="T14" fmla="*/ 0 w 8"/>
              <a:gd name="T15" fmla="*/ 11 h 50"/>
              <a:gd name="T16" fmla="*/ 0 w 8"/>
              <a:gd name="T17" fmla="*/ 11 h 50"/>
              <a:gd name="T18" fmla="*/ 0 w 8"/>
              <a:gd name="T19" fmla="*/ 11 h 50"/>
              <a:gd name="T20" fmla="*/ 0 w 8"/>
              <a:gd name="T21" fmla="*/ 10 h 50"/>
              <a:gd name="T22" fmla="*/ 0 w 8"/>
              <a:gd name="T23" fmla="*/ 10 h 50"/>
              <a:gd name="T24" fmla="*/ 0 w 8"/>
              <a:gd name="T25" fmla="*/ 10 h 50"/>
              <a:gd name="T26" fmla="*/ 0 w 8"/>
              <a:gd name="T27" fmla="*/ 10 h 50"/>
              <a:gd name="T28" fmla="*/ 0 w 8"/>
              <a:gd name="T29" fmla="*/ 9 h 50"/>
              <a:gd name="T30" fmla="*/ 0 w 8"/>
              <a:gd name="T31" fmla="*/ 9 h 50"/>
              <a:gd name="T32" fmla="*/ 0 w 8"/>
              <a:gd name="T33" fmla="*/ 9 h 50"/>
              <a:gd name="T34" fmla="*/ 0 w 8"/>
              <a:gd name="T35" fmla="*/ 9 h 50"/>
              <a:gd name="T36" fmla="*/ 0 w 8"/>
              <a:gd name="T37" fmla="*/ 9 h 50"/>
              <a:gd name="T38" fmla="*/ 0 w 8"/>
              <a:gd name="T39" fmla="*/ 9 h 50"/>
              <a:gd name="T40" fmla="*/ 0 w 8"/>
              <a:gd name="T41" fmla="*/ 8 h 50"/>
              <a:gd name="T42" fmla="*/ 0 w 8"/>
              <a:gd name="T43" fmla="*/ 8 h 50"/>
              <a:gd name="T44" fmla="*/ 0 w 8"/>
              <a:gd name="T45" fmla="*/ 8 h 50"/>
              <a:gd name="T46" fmla="*/ 0 w 8"/>
              <a:gd name="T47" fmla="*/ 7 h 50"/>
              <a:gd name="T48" fmla="*/ 0 w 8"/>
              <a:gd name="T49" fmla="*/ 7 h 50"/>
              <a:gd name="T50" fmla="*/ 0 w 8"/>
              <a:gd name="T51" fmla="*/ 7 h 50"/>
              <a:gd name="T52" fmla="*/ 0 w 8"/>
              <a:gd name="T53" fmla="*/ 7 h 50"/>
              <a:gd name="T54" fmla="*/ 0 w 8"/>
              <a:gd name="T55" fmla="*/ 7 h 50"/>
              <a:gd name="T56" fmla="*/ 0 w 8"/>
              <a:gd name="T57" fmla="*/ 7 h 50"/>
              <a:gd name="T58" fmla="*/ 0 w 8"/>
              <a:gd name="T59" fmla="*/ 6 h 50"/>
              <a:gd name="T60" fmla="*/ 0 w 8"/>
              <a:gd name="T61" fmla="*/ 6 h 50"/>
              <a:gd name="T62" fmla="*/ 0 w 8"/>
              <a:gd name="T63" fmla="*/ 6 h 50"/>
              <a:gd name="T64" fmla="*/ 0 w 8"/>
              <a:gd name="T65" fmla="*/ 6 h 50"/>
              <a:gd name="T66" fmla="*/ 0 w 8"/>
              <a:gd name="T67" fmla="*/ 6 h 50"/>
              <a:gd name="T68" fmla="*/ 0 w 8"/>
              <a:gd name="T69" fmla="*/ 6 h 50"/>
              <a:gd name="T70" fmla="*/ 0 w 8"/>
              <a:gd name="T71" fmla="*/ 5 h 50"/>
              <a:gd name="T72" fmla="*/ 0 w 8"/>
              <a:gd name="T73" fmla="*/ 5 h 50"/>
              <a:gd name="T74" fmla="*/ 0 w 8"/>
              <a:gd name="T75" fmla="*/ 5 h 50"/>
              <a:gd name="T76" fmla="*/ 0 w 8"/>
              <a:gd name="T77" fmla="*/ 5 h 50"/>
              <a:gd name="T78" fmla="*/ 0 w 8"/>
              <a:gd name="T79" fmla="*/ 5 h 50"/>
              <a:gd name="T80" fmla="*/ 0 w 8"/>
              <a:gd name="T81" fmla="*/ 4 h 50"/>
              <a:gd name="T82" fmla="*/ 0 w 8"/>
              <a:gd name="T83" fmla="*/ 4 h 50"/>
              <a:gd name="T84" fmla="*/ 0 w 8"/>
              <a:gd name="T85" fmla="*/ 4 h 50"/>
              <a:gd name="T86" fmla="*/ 0 w 8"/>
              <a:gd name="T87" fmla="*/ 4 h 50"/>
              <a:gd name="T88" fmla="*/ 0 w 8"/>
              <a:gd name="T89" fmla="*/ 3 h 50"/>
              <a:gd name="T90" fmla="*/ 0 w 8"/>
              <a:gd name="T91" fmla="*/ 3 h 50"/>
              <a:gd name="T92" fmla="*/ 0 w 8"/>
              <a:gd name="T93" fmla="*/ 3 h 50"/>
              <a:gd name="T94" fmla="*/ 0 w 8"/>
              <a:gd name="T95" fmla="*/ 3 h 50"/>
              <a:gd name="T96" fmla="*/ 0 w 8"/>
              <a:gd name="T97" fmla="*/ 3 h 50"/>
              <a:gd name="T98" fmla="*/ 0 w 8"/>
              <a:gd name="T99" fmla="*/ 3 h 50"/>
              <a:gd name="T100" fmla="*/ 0 w 8"/>
              <a:gd name="T101" fmla="*/ 2 h 50"/>
              <a:gd name="T102" fmla="*/ 0 w 8"/>
              <a:gd name="T103" fmla="*/ 2 h 50"/>
              <a:gd name="T104" fmla="*/ 0 w 8"/>
              <a:gd name="T105" fmla="*/ 2 h 50"/>
              <a:gd name="T106" fmla="*/ 0 w 8"/>
              <a:gd name="T107" fmla="*/ 2 h 50"/>
              <a:gd name="T108" fmla="*/ 0 w 8"/>
              <a:gd name="T109" fmla="*/ 2 h 50"/>
              <a:gd name="T110" fmla="*/ 0 w 8"/>
              <a:gd name="T111" fmla="*/ 1 h 50"/>
              <a:gd name="T112" fmla="*/ 0 w 8"/>
              <a:gd name="T113" fmla="*/ 0 h 50"/>
              <a:gd name="T114" fmla="*/ 0 w 8"/>
              <a:gd name="T11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50">
                <a:moveTo>
                  <a:pt x="8" y="50"/>
                </a:moveTo>
                <a:cubicBezTo>
                  <a:pt x="8" y="50"/>
                  <a:pt x="8" y="50"/>
                  <a:pt x="8" y="50"/>
                </a:cubicBezTo>
                <a:cubicBezTo>
                  <a:pt x="8" y="50"/>
                  <a:pt x="8" y="50"/>
                  <a:pt x="8" y="50"/>
                </a:cubicBezTo>
                <a:moveTo>
                  <a:pt x="8" y="50"/>
                </a:moveTo>
                <a:cubicBezTo>
                  <a:pt x="8" y="50"/>
                  <a:pt x="8" y="50"/>
                  <a:pt x="8" y="50"/>
                </a:cubicBezTo>
                <a:cubicBezTo>
                  <a:pt x="8" y="50"/>
                  <a:pt x="8" y="50"/>
                  <a:pt x="8" y="50"/>
                </a:cubicBezTo>
                <a:moveTo>
                  <a:pt x="8" y="49"/>
                </a:moveTo>
                <a:cubicBezTo>
                  <a:pt x="8" y="50"/>
                  <a:pt x="8" y="50"/>
                  <a:pt x="8" y="50"/>
                </a:cubicBezTo>
                <a:cubicBezTo>
                  <a:pt x="8" y="50"/>
                  <a:pt x="8" y="50"/>
                  <a:pt x="8" y="49"/>
                </a:cubicBezTo>
                <a:moveTo>
                  <a:pt x="0" y="11"/>
                </a:moveTo>
                <a:cubicBezTo>
                  <a:pt x="0" y="25"/>
                  <a:pt x="2" y="38"/>
                  <a:pt x="8" y="49"/>
                </a:cubicBezTo>
                <a:cubicBezTo>
                  <a:pt x="2" y="38"/>
                  <a:pt x="0" y="25"/>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52">
            <a:extLst>
              <a:ext uri="{FF2B5EF4-FFF2-40B4-BE49-F238E27FC236}">
                <a16:creationId xmlns:a16="http://schemas.microsoft.com/office/drawing/2014/main" id="{BE0FA579-6E95-AA9F-4B1F-90B259ACA918}"/>
              </a:ext>
            </a:extLst>
          </p:cNvPr>
          <p:cNvSpPr>
            <a:spLocks noEditPoints="1"/>
          </p:cNvSpPr>
          <p:nvPr/>
        </p:nvSpPr>
        <p:spPr bwMode="auto">
          <a:xfrm>
            <a:off x="9470446" y="4404669"/>
            <a:ext cx="60325" cy="158750"/>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64">
            <a:extLst>
              <a:ext uri="{FF2B5EF4-FFF2-40B4-BE49-F238E27FC236}">
                <a16:creationId xmlns:a16="http://schemas.microsoft.com/office/drawing/2014/main" id="{817B055C-A4E1-F1F6-28F6-2425134F7093}"/>
              </a:ext>
            </a:extLst>
          </p:cNvPr>
          <p:cNvSpPr>
            <a:spLocks noEditPoints="1"/>
          </p:cNvSpPr>
          <p:nvPr/>
        </p:nvSpPr>
        <p:spPr bwMode="auto">
          <a:xfrm>
            <a:off x="8757659" y="5752456"/>
            <a:ext cx="17463" cy="168275"/>
          </a:xfrm>
          <a:custGeom>
            <a:avLst/>
            <a:gdLst>
              <a:gd name="T0" fmla="*/ 7 w 7"/>
              <a:gd name="T1" fmla="*/ 69 h 69"/>
              <a:gd name="T2" fmla="*/ 7 w 7"/>
              <a:gd name="T3" fmla="*/ 69 h 69"/>
              <a:gd name="T4" fmla="*/ 7 w 7"/>
              <a:gd name="T5" fmla="*/ 69 h 69"/>
              <a:gd name="T6" fmla="*/ 7 w 7"/>
              <a:gd name="T7" fmla="*/ 68 h 69"/>
              <a:gd name="T8" fmla="*/ 6 w 7"/>
              <a:gd name="T9" fmla="*/ 67 h 69"/>
              <a:gd name="T10" fmla="*/ 6 w 7"/>
              <a:gd name="T11" fmla="*/ 66 h 69"/>
              <a:gd name="T12" fmla="*/ 6 w 7"/>
              <a:gd name="T13" fmla="*/ 66 h 69"/>
              <a:gd name="T14" fmla="*/ 6 w 7"/>
              <a:gd name="T15" fmla="*/ 66 h 69"/>
              <a:gd name="T16" fmla="*/ 6 w 7"/>
              <a:gd name="T17" fmla="*/ 66 h 69"/>
              <a:gd name="T18" fmla="*/ 5 w 7"/>
              <a:gd name="T19" fmla="*/ 65 h 69"/>
              <a:gd name="T20" fmla="*/ 5 w 7"/>
              <a:gd name="T21" fmla="*/ 65 h 69"/>
              <a:gd name="T22" fmla="*/ 5 w 7"/>
              <a:gd name="T23" fmla="*/ 65 h 69"/>
              <a:gd name="T24" fmla="*/ 5 w 7"/>
              <a:gd name="T25" fmla="*/ 64 h 69"/>
              <a:gd name="T26" fmla="*/ 5 w 7"/>
              <a:gd name="T27" fmla="*/ 64 h 69"/>
              <a:gd name="T28" fmla="*/ 5 w 7"/>
              <a:gd name="T29" fmla="*/ 63 h 69"/>
              <a:gd name="T30" fmla="*/ 5 w 7"/>
              <a:gd name="T31" fmla="*/ 63 h 69"/>
              <a:gd name="T32" fmla="*/ 5 w 7"/>
              <a:gd name="T33" fmla="*/ 63 h 69"/>
              <a:gd name="T34" fmla="*/ 5 w 7"/>
              <a:gd name="T35" fmla="*/ 62 h 69"/>
              <a:gd name="T36" fmla="*/ 4 w 7"/>
              <a:gd name="T37" fmla="*/ 62 h 69"/>
              <a:gd name="T38" fmla="*/ 4 w 7"/>
              <a:gd name="T39" fmla="*/ 62 h 69"/>
              <a:gd name="T40" fmla="*/ 4 w 7"/>
              <a:gd name="T41" fmla="*/ 61 h 69"/>
              <a:gd name="T42" fmla="*/ 4 w 7"/>
              <a:gd name="T43" fmla="*/ 60 h 69"/>
              <a:gd name="T44" fmla="*/ 4 w 7"/>
              <a:gd name="T45" fmla="*/ 60 h 69"/>
              <a:gd name="T46" fmla="*/ 4 w 7"/>
              <a:gd name="T47" fmla="*/ 60 h 69"/>
              <a:gd name="T48" fmla="*/ 4 w 7"/>
              <a:gd name="T49" fmla="*/ 60 h 69"/>
              <a:gd name="T50" fmla="*/ 4 w 7"/>
              <a:gd name="T51" fmla="*/ 59 h 69"/>
              <a:gd name="T52" fmla="*/ 4 w 7"/>
              <a:gd name="T53" fmla="*/ 59 h 69"/>
              <a:gd name="T54" fmla="*/ 3 w 7"/>
              <a:gd name="T55" fmla="*/ 59 h 69"/>
              <a:gd name="T56" fmla="*/ 3 w 7"/>
              <a:gd name="T57" fmla="*/ 57 h 69"/>
              <a:gd name="T58" fmla="*/ 3 w 7"/>
              <a:gd name="T59" fmla="*/ 57 h 69"/>
              <a:gd name="T60" fmla="*/ 3 w 7"/>
              <a:gd name="T61" fmla="*/ 56 h 69"/>
              <a:gd name="T62" fmla="*/ 3 w 7"/>
              <a:gd name="T63" fmla="*/ 56 h 69"/>
              <a:gd name="T64" fmla="*/ 3 w 7"/>
              <a:gd name="T65" fmla="*/ 56 h 69"/>
              <a:gd name="T66" fmla="*/ 0 w 7"/>
              <a:gd name="T67" fmla="*/ 40 h 69"/>
              <a:gd name="T68" fmla="*/ 0 w 7"/>
              <a:gd name="T69" fmla="*/ 40 h 69"/>
              <a:gd name="T70" fmla="*/ 0 w 7"/>
              <a:gd name="T71" fmla="*/ 40 h 69"/>
              <a:gd name="T72" fmla="*/ 0 w 7"/>
              <a:gd name="T73" fmla="*/ 40 h 69"/>
              <a:gd name="T74" fmla="*/ 0 w 7"/>
              <a:gd name="T75" fmla="*/ 39 h 69"/>
              <a:gd name="T76" fmla="*/ 0 w 7"/>
              <a:gd name="T77" fmla="*/ 39 h 69"/>
              <a:gd name="T78" fmla="*/ 0 w 7"/>
              <a:gd name="T79" fmla="*/ 39 h 69"/>
              <a:gd name="T80" fmla="*/ 0 w 7"/>
              <a:gd name="T81" fmla="*/ 38 h 69"/>
              <a:gd name="T82" fmla="*/ 0 w 7"/>
              <a:gd name="T83" fmla="*/ 38 h 69"/>
              <a:gd name="T84" fmla="*/ 0 w 7"/>
              <a:gd name="T85" fmla="*/ 38 h 69"/>
              <a:gd name="T86" fmla="*/ 7 w 7"/>
              <a:gd name="T87" fmla="*/ 0 h 69"/>
              <a:gd name="T88" fmla="*/ 7 w 7"/>
              <a:gd name="T89" fmla="*/ 0 h 69"/>
              <a:gd name="T90" fmla="*/ 7 w 7"/>
              <a:gd name="T91" fmla="*/ 0 h 69"/>
              <a:gd name="T92" fmla="*/ 7 w 7"/>
              <a:gd name="T9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 h="69">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8"/>
                </a:moveTo>
                <a:cubicBezTo>
                  <a:pt x="7" y="68"/>
                  <a:pt x="7" y="68"/>
                  <a:pt x="7" y="68"/>
                </a:cubicBezTo>
                <a:cubicBezTo>
                  <a:pt x="7" y="68"/>
                  <a:pt x="7" y="68"/>
                  <a:pt x="7" y="68"/>
                </a:cubicBezTo>
                <a:moveTo>
                  <a:pt x="6" y="67"/>
                </a:moveTo>
                <a:cubicBezTo>
                  <a:pt x="6" y="67"/>
                  <a:pt x="6" y="67"/>
                  <a:pt x="6" y="67"/>
                </a:cubicBezTo>
                <a:cubicBezTo>
                  <a:pt x="6" y="67"/>
                  <a:pt x="6" y="67"/>
                  <a:pt x="6" y="67"/>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5" y="65"/>
                </a:moveTo>
                <a:cubicBezTo>
                  <a:pt x="5" y="65"/>
                  <a:pt x="6" y="65"/>
                  <a:pt x="6" y="66"/>
                </a:cubicBezTo>
                <a:cubicBezTo>
                  <a:pt x="6" y="65"/>
                  <a:pt x="5" y="65"/>
                  <a:pt x="5" y="65"/>
                </a:cubicBezTo>
                <a:moveTo>
                  <a:pt x="5" y="65"/>
                </a:moveTo>
                <a:cubicBezTo>
                  <a:pt x="5" y="65"/>
                  <a:pt x="5" y="65"/>
                  <a:pt x="5" y="65"/>
                </a:cubicBezTo>
                <a:cubicBezTo>
                  <a:pt x="5" y="65"/>
                  <a:pt x="5" y="65"/>
                  <a:pt x="5" y="65"/>
                </a:cubicBezTo>
                <a:moveTo>
                  <a:pt x="5" y="65"/>
                </a:moveTo>
                <a:cubicBezTo>
                  <a:pt x="5" y="65"/>
                  <a:pt x="5" y="65"/>
                  <a:pt x="5" y="65"/>
                </a:cubicBezTo>
                <a:cubicBezTo>
                  <a:pt x="5" y="65"/>
                  <a:pt x="5" y="65"/>
                  <a:pt x="5" y="65"/>
                </a:cubicBezTo>
                <a:moveTo>
                  <a:pt x="5" y="64"/>
                </a:moveTo>
                <a:cubicBezTo>
                  <a:pt x="5" y="64"/>
                  <a:pt x="5" y="64"/>
                  <a:pt x="5" y="64"/>
                </a:cubicBezTo>
                <a:cubicBezTo>
                  <a:pt x="5" y="64"/>
                  <a:pt x="5" y="64"/>
                  <a:pt x="5" y="64"/>
                </a:cubicBezTo>
                <a:moveTo>
                  <a:pt x="5" y="64"/>
                </a:moveTo>
                <a:cubicBezTo>
                  <a:pt x="5" y="64"/>
                  <a:pt x="5" y="64"/>
                  <a:pt x="5" y="64"/>
                </a:cubicBezTo>
                <a:cubicBezTo>
                  <a:pt x="5" y="64"/>
                  <a:pt x="5" y="64"/>
                  <a:pt x="5" y="64"/>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2"/>
                </a:moveTo>
                <a:cubicBezTo>
                  <a:pt x="5" y="63"/>
                  <a:pt x="5" y="63"/>
                  <a:pt x="5" y="63"/>
                </a:cubicBezTo>
                <a:cubicBezTo>
                  <a:pt x="5" y="63"/>
                  <a:pt x="5" y="63"/>
                  <a:pt x="5" y="62"/>
                </a:cubicBezTo>
                <a:moveTo>
                  <a:pt x="4" y="62"/>
                </a:moveTo>
                <a:cubicBezTo>
                  <a:pt x="4" y="62"/>
                  <a:pt x="4" y="62"/>
                  <a:pt x="4" y="62"/>
                </a:cubicBezTo>
                <a:cubicBezTo>
                  <a:pt x="4" y="62"/>
                  <a:pt x="4" y="62"/>
                  <a:pt x="4" y="62"/>
                </a:cubicBezTo>
                <a:moveTo>
                  <a:pt x="4" y="62"/>
                </a:moveTo>
                <a:cubicBezTo>
                  <a:pt x="4" y="62"/>
                  <a:pt x="4" y="62"/>
                  <a:pt x="4" y="62"/>
                </a:cubicBezTo>
                <a:cubicBezTo>
                  <a:pt x="4" y="62"/>
                  <a:pt x="4" y="62"/>
                  <a:pt x="4" y="62"/>
                </a:cubicBezTo>
                <a:moveTo>
                  <a:pt x="4" y="61"/>
                </a:moveTo>
                <a:cubicBezTo>
                  <a:pt x="4" y="61"/>
                  <a:pt x="4" y="61"/>
                  <a:pt x="4" y="61"/>
                </a:cubicBezTo>
                <a:cubicBezTo>
                  <a:pt x="4" y="61"/>
                  <a:pt x="4" y="61"/>
                  <a:pt x="4" y="61"/>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59"/>
                </a:moveTo>
                <a:cubicBezTo>
                  <a:pt x="4" y="59"/>
                  <a:pt x="4" y="59"/>
                  <a:pt x="4" y="59"/>
                </a:cubicBezTo>
                <a:cubicBezTo>
                  <a:pt x="4" y="59"/>
                  <a:pt x="4" y="59"/>
                  <a:pt x="4" y="59"/>
                </a:cubicBezTo>
                <a:moveTo>
                  <a:pt x="4" y="59"/>
                </a:moveTo>
                <a:cubicBezTo>
                  <a:pt x="4" y="59"/>
                  <a:pt x="4" y="59"/>
                  <a:pt x="4" y="59"/>
                </a:cubicBezTo>
                <a:cubicBezTo>
                  <a:pt x="4" y="59"/>
                  <a:pt x="4" y="59"/>
                  <a:pt x="4" y="59"/>
                </a:cubicBezTo>
                <a:moveTo>
                  <a:pt x="3" y="59"/>
                </a:moveTo>
                <a:cubicBezTo>
                  <a:pt x="3" y="59"/>
                  <a:pt x="3" y="59"/>
                  <a:pt x="3" y="59"/>
                </a:cubicBezTo>
                <a:cubicBezTo>
                  <a:pt x="3" y="59"/>
                  <a:pt x="3" y="59"/>
                  <a:pt x="3" y="59"/>
                </a:cubicBezTo>
                <a:moveTo>
                  <a:pt x="3" y="57"/>
                </a:moveTo>
                <a:cubicBezTo>
                  <a:pt x="3" y="57"/>
                  <a:pt x="3" y="57"/>
                  <a:pt x="3" y="57"/>
                </a:cubicBezTo>
                <a:cubicBezTo>
                  <a:pt x="3" y="57"/>
                  <a:pt x="3" y="57"/>
                  <a:pt x="3" y="57"/>
                </a:cubicBezTo>
                <a:moveTo>
                  <a:pt x="3" y="57"/>
                </a:moveTo>
                <a:cubicBezTo>
                  <a:pt x="3" y="57"/>
                  <a:pt x="3" y="57"/>
                  <a:pt x="3" y="57"/>
                </a:cubicBezTo>
                <a:cubicBezTo>
                  <a:pt x="3" y="57"/>
                  <a:pt x="3" y="57"/>
                  <a:pt x="3" y="57"/>
                </a:cubicBezTo>
                <a:moveTo>
                  <a:pt x="3" y="56"/>
                </a:moveTo>
                <a:cubicBezTo>
                  <a:pt x="3" y="56"/>
                  <a:pt x="3" y="57"/>
                  <a:pt x="3" y="57"/>
                </a:cubicBezTo>
                <a:cubicBezTo>
                  <a:pt x="3" y="57"/>
                  <a:pt x="3" y="56"/>
                  <a:pt x="3" y="56"/>
                </a:cubicBezTo>
                <a:moveTo>
                  <a:pt x="3" y="56"/>
                </a:moveTo>
                <a:cubicBezTo>
                  <a:pt x="3" y="56"/>
                  <a:pt x="3" y="56"/>
                  <a:pt x="3" y="56"/>
                </a:cubicBezTo>
                <a:cubicBezTo>
                  <a:pt x="3" y="56"/>
                  <a:pt x="3" y="56"/>
                  <a:pt x="3" y="56"/>
                </a:cubicBezTo>
                <a:moveTo>
                  <a:pt x="3" y="56"/>
                </a:moveTo>
                <a:cubicBezTo>
                  <a:pt x="3" y="56"/>
                  <a:pt x="3" y="56"/>
                  <a:pt x="3" y="56"/>
                </a:cubicBezTo>
                <a:cubicBezTo>
                  <a:pt x="3" y="56"/>
                  <a:pt x="3" y="56"/>
                  <a:pt x="3" y="56"/>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8"/>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7" y="0"/>
                </a:moveTo>
                <a:cubicBezTo>
                  <a:pt x="2" y="12"/>
                  <a:pt x="0" y="24"/>
                  <a:pt x="0" y="38"/>
                </a:cubicBezTo>
                <a:cubicBezTo>
                  <a:pt x="0" y="24"/>
                  <a:pt x="2" y="12"/>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70">
            <a:extLst>
              <a:ext uri="{FF2B5EF4-FFF2-40B4-BE49-F238E27FC236}">
                <a16:creationId xmlns:a16="http://schemas.microsoft.com/office/drawing/2014/main" id="{CB70E499-20BE-CFD1-76DC-96A71515EB4C}"/>
              </a:ext>
            </a:extLst>
          </p:cNvPr>
          <p:cNvSpPr>
            <a:spLocks noEditPoints="1"/>
          </p:cNvSpPr>
          <p:nvPr/>
        </p:nvSpPr>
        <p:spPr bwMode="auto">
          <a:xfrm>
            <a:off x="7240009" y="3285481"/>
            <a:ext cx="1588" cy="55563"/>
          </a:xfrm>
          <a:custGeom>
            <a:avLst/>
            <a:gdLst>
              <a:gd name="T0" fmla="*/ 1 w 1"/>
              <a:gd name="T1" fmla="*/ 23 h 23"/>
              <a:gd name="T2" fmla="*/ 1 w 1"/>
              <a:gd name="T3" fmla="*/ 22 h 23"/>
              <a:gd name="T4" fmla="*/ 1 w 1"/>
              <a:gd name="T5" fmla="*/ 22 h 23"/>
              <a:gd name="T6" fmla="*/ 1 w 1"/>
              <a:gd name="T7" fmla="*/ 21 h 23"/>
              <a:gd name="T8" fmla="*/ 1 w 1"/>
              <a:gd name="T9" fmla="*/ 20 h 23"/>
              <a:gd name="T10" fmla="*/ 1 w 1"/>
              <a:gd name="T11" fmla="*/ 20 h 23"/>
              <a:gd name="T12" fmla="*/ 0 w 1"/>
              <a:gd name="T13" fmla="*/ 20 h 23"/>
              <a:gd name="T14" fmla="*/ 0 w 1"/>
              <a:gd name="T15" fmla="*/ 19 h 23"/>
              <a:gd name="T16" fmla="*/ 0 w 1"/>
              <a:gd name="T17" fmla="*/ 19 h 23"/>
              <a:gd name="T18" fmla="*/ 0 w 1"/>
              <a:gd name="T19" fmla="*/ 18 h 23"/>
              <a:gd name="T20" fmla="*/ 0 w 1"/>
              <a:gd name="T21" fmla="*/ 18 h 23"/>
              <a:gd name="T22" fmla="*/ 0 w 1"/>
              <a:gd name="T23" fmla="*/ 18 h 23"/>
              <a:gd name="T24" fmla="*/ 0 w 1"/>
              <a:gd name="T25" fmla="*/ 17 h 23"/>
              <a:gd name="T26" fmla="*/ 0 w 1"/>
              <a:gd name="T27" fmla="*/ 17 h 23"/>
              <a:gd name="T28" fmla="*/ 0 w 1"/>
              <a:gd name="T29" fmla="*/ 17 h 23"/>
              <a:gd name="T30" fmla="*/ 0 w 1"/>
              <a:gd name="T31" fmla="*/ 16 h 23"/>
              <a:gd name="T32" fmla="*/ 0 w 1"/>
              <a:gd name="T33" fmla="*/ 16 h 23"/>
              <a:gd name="T34" fmla="*/ 0 w 1"/>
              <a:gd name="T35" fmla="*/ 15 h 23"/>
              <a:gd name="T36" fmla="*/ 0 w 1"/>
              <a:gd name="T37" fmla="*/ 15 h 23"/>
              <a:gd name="T38" fmla="*/ 0 w 1"/>
              <a:gd name="T39" fmla="*/ 15 h 23"/>
              <a:gd name="T40" fmla="*/ 0 w 1"/>
              <a:gd name="T41" fmla="*/ 14 h 23"/>
              <a:gd name="T42" fmla="*/ 0 w 1"/>
              <a:gd name="T43" fmla="*/ 14 h 23"/>
              <a:gd name="T44" fmla="*/ 0 w 1"/>
              <a:gd name="T45" fmla="*/ 13 h 23"/>
              <a:gd name="T46" fmla="*/ 0 w 1"/>
              <a:gd name="T47" fmla="*/ 13 h 23"/>
              <a:gd name="T48" fmla="*/ 0 w 1"/>
              <a:gd name="T49" fmla="*/ 12 h 23"/>
              <a:gd name="T50" fmla="*/ 0 w 1"/>
              <a:gd name="T51" fmla="*/ 12 h 23"/>
              <a:gd name="T52" fmla="*/ 0 w 1"/>
              <a:gd name="T53" fmla="*/ 12 h 23"/>
              <a:gd name="T54" fmla="*/ 0 w 1"/>
              <a:gd name="T55" fmla="*/ 11 h 23"/>
              <a:gd name="T56" fmla="*/ 0 w 1"/>
              <a:gd name="T57" fmla="*/ 11 h 23"/>
              <a:gd name="T58" fmla="*/ 0 w 1"/>
              <a:gd name="T59" fmla="*/ 11 h 23"/>
              <a:gd name="T60" fmla="*/ 0 w 1"/>
              <a:gd name="T61" fmla="*/ 10 h 23"/>
              <a:gd name="T62" fmla="*/ 0 w 1"/>
              <a:gd name="T63" fmla="*/ 10 h 23"/>
              <a:gd name="T64" fmla="*/ 0 w 1"/>
              <a:gd name="T65" fmla="*/ 9 h 23"/>
              <a:gd name="T66" fmla="*/ 0 w 1"/>
              <a:gd name="T67" fmla="*/ 9 h 23"/>
              <a:gd name="T68" fmla="*/ 0 w 1"/>
              <a:gd name="T69" fmla="*/ 9 h 23"/>
              <a:gd name="T70" fmla="*/ 0 w 1"/>
              <a:gd name="T71" fmla="*/ 8 h 23"/>
              <a:gd name="T72" fmla="*/ 0 w 1"/>
              <a:gd name="T73" fmla="*/ 8 h 23"/>
              <a:gd name="T74" fmla="*/ 0 w 1"/>
              <a:gd name="T75" fmla="*/ 8 h 23"/>
              <a:gd name="T76" fmla="*/ 0 w 1"/>
              <a:gd name="T77" fmla="*/ 7 h 23"/>
              <a:gd name="T78" fmla="*/ 0 w 1"/>
              <a:gd name="T79" fmla="*/ 6 h 23"/>
              <a:gd name="T80" fmla="*/ 0 w 1"/>
              <a:gd name="T81" fmla="*/ 6 h 23"/>
              <a:gd name="T82" fmla="*/ 0 w 1"/>
              <a:gd name="T83" fmla="*/ 6 h 23"/>
              <a:gd name="T84" fmla="*/ 0 w 1"/>
              <a:gd name="T85" fmla="*/ 5 h 23"/>
              <a:gd name="T86" fmla="*/ 0 w 1"/>
              <a:gd name="T87" fmla="*/ 5 h 23"/>
              <a:gd name="T88" fmla="*/ 0 w 1"/>
              <a:gd name="T89" fmla="*/ 5 h 23"/>
              <a:gd name="T90" fmla="*/ 0 w 1"/>
              <a:gd name="T91" fmla="*/ 4 h 23"/>
              <a:gd name="T92" fmla="*/ 0 w 1"/>
              <a:gd name="T93" fmla="*/ 4 h 23"/>
              <a:gd name="T94" fmla="*/ 0 w 1"/>
              <a:gd name="T95" fmla="*/ 3 h 23"/>
              <a:gd name="T96" fmla="*/ 0 w 1"/>
              <a:gd name="T97" fmla="*/ 3 h 23"/>
              <a:gd name="T98" fmla="*/ 0 w 1"/>
              <a:gd name="T99" fmla="*/ 3 h 23"/>
              <a:gd name="T100" fmla="*/ 0 w 1"/>
              <a:gd name="T101" fmla="*/ 2 h 23"/>
              <a:gd name="T102" fmla="*/ 0 w 1"/>
              <a:gd name="T103" fmla="*/ 1 h 23"/>
              <a:gd name="T104" fmla="*/ 0 w 1"/>
              <a:gd name="T105" fmla="*/ 1 h 23"/>
              <a:gd name="T106" fmla="*/ 0 w 1"/>
              <a:gd name="T107" fmla="*/ 1 h 23"/>
              <a:gd name="T108" fmla="*/ 0 w 1"/>
              <a:gd name="T109" fmla="*/ 0 h 23"/>
              <a:gd name="T110" fmla="*/ 0 w 1"/>
              <a:gd name="T11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 h="23">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0" y="20"/>
                </a:moveTo>
                <a:cubicBezTo>
                  <a:pt x="0" y="20"/>
                  <a:pt x="0" y="20"/>
                  <a:pt x="0" y="20"/>
                </a:cubicBezTo>
                <a:cubicBezTo>
                  <a:pt x="0" y="20"/>
                  <a:pt x="0" y="20"/>
                  <a:pt x="0" y="20"/>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8"/>
                  <a:pt x="0" y="18"/>
                </a:cubicBezTo>
                <a:cubicBezTo>
                  <a:pt x="0" y="18"/>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6"/>
                </a:cubicBezTo>
                <a:cubicBezTo>
                  <a:pt x="0" y="15"/>
                  <a:pt x="0" y="15"/>
                  <a:pt x="0" y="15"/>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5"/>
                  <a:pt x="0" y="15"/>
                  <a:pt x="0" y="15"/>
                </a:cubicBezTo>
                <a:cubicBezTo>
                  <a:pt x="0" y="15"/>
                  <a:pt x="0" y="15"/>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3"/>
                  <a:pt x="0" y="13"/>
                </a:cubicBezTo>
                <a:cubicBezTo>
                  <a:pt x="0" y="13"/>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2"/>
                  <a:pt x="0" y="12"/>
                  <a:pt x="0" y="12"/>
                </a:cubicBezTo>
                <a:cubicBezTo>
                  <a:pt x="0" y="12"/>
                  <a:pt x="0" y="12"/>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8"/>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7"/>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78">
            <a:extLst>
              <a:ext uri="{FF2B5EF4-FFF2-40B4-BE49-F238E27FC236}">
                <a16:creationId xmlns:a16="http://schemas.microsoft.com/office/drawing/2014/main" id="{9A5FEF7F-AFF2-4C96-82A0-E0BAAEB9BF01}"/>
              </a:ext>
            </a:extLst>
          </p:cNvPr>
          <p:cNvSpPr>
            <a:spLocks noEditPoints="1"/>
          </p:cNvSpPr>
          <p:nvPr/>
        </p:nvSpPr>
        <p:spPr bwMode="auto">
          <a:xfrm>
            <a:off x="6489121" y="4558656"/>
            <a:ext cx="44450" cy="134938"/>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86">
            <a:extLst>
              <a:ext uri="{FF2B5EF4-FFF2-40B4-BE49-F238E27FC236}">
                <a16:creationId xmlns:a16="http://schemas.microsoft.com/office/drawing/2014/main" id="{D2A4ABED-425A-7CC5-AE72-F14CA3ED398A}"/>
              </a:ext>
            </a:extLst>
          </p:cNvPr>
          <p:cNvSpPr>
            <a:spLocks noEditPoints="1"/>
          </p:cNvSpPr>
          <p:nvPr/>
        </p:nvSpPr>
        <p:spPr bwMode="auto">
          <a:xfrm>
            <a:off x="7200321" y="5774681"/>
            <a:ext cx="9525" cy="117475"/>
          </a:xfrm>
          <a:custGeom>
            <a:avLst/>
            <a:gdLst>
              <a:gd name="T0" fmla="*/ 3 w 4"/>
              <a:gd name="T1" fmla="*/ 47 h 48"/>
              <a:gd name="T2" fmla="*/ 3 w 4"/>
              <a:gd name="T3" fmla="*/ 47 h 48"/>
              <a:gd name="T4" fmla="*/ 2 w 4"/>
              <a:gd name="T5" fmla="*/ 47 h 48"/>
              <a:gd name="T6" fmla="*/ 2 w 4"/>
              <a:gd name="T7" fmla="*/ 46 h 48"/>
              <a:gd name="T8" fmla="*/ 2 w 4"/>
              <a:gd name="T9" fmla="*/ 46 h 48"/>
              <a:gd name="T10" fmla="*/ 0 w 4"/>
              <a:gd name="T11" fmla="*/ 23 h 48"/>
              <a:gd name="T12" fmla="*/ 0 w 4"/>
              <a:gd name="T13" fmla="*/ 22 h 48"/>
              <a:gd name="T14" fmla="*/ 0 w 4"/>
              <a:gd name="T15" fmla="*/ 22 h 48"/>
              <a:gd name="T16" fmla="*/ 0 w 4"/>
              <a:gd name="T17" fmla="*/ 22 h 48"/>
              <a:gd name="T18" fmla="*/ 0 w 4"/>
              <a:gd name="T19" fmla="*/ 22 h 48"/>
              <a:gd name="T20" fmla="*/ 0 w 4"/>
              <a:gd name="T21" fmla="*/ 21 h 48"/>
              <a:gd name="T22" fmla="*/ 0 w 4"/>
              <a:gd name="T23" fmla="*/ 20 h 48"/>
              <a:gd name="T24" fmla="*/ 0 w 4"/>
              <a:gd name="T25" fmla="*/ 20 h 48"/>
              <a:gd name="T26" fmla="*/ 0 w 4"/>
              <a:gd name="T27" fmla="*/ 20 h 48"/>
              <a:gd name="T28" fmla="*/ 0 w 4"/>
              <a:gd name="T29" fmla="*/ 19 h 48"/>
              <a:gd name="T30" fmla="*/ 0 w 4"/>
              <a:gd name="T31" fmla="*/ 19 h 48"/>
              <a:gd name="T32" fmla="*/ 0 w 4"/>
              <a:gd name="T33" fmla="*/ 19 h 48"/>
              <a:gd name="T34" fmla="*/ 0 w 4"/>
              <a:gd name="T35" fmla="*/ 18 h 48"/>
              <a:gd name="T36" fmla="*/ 0 w 4"/>
              <a:gd name="T37" fmla="*/ 18 h 48"/>
              <a:gd name="T38" fmla="*/ 0 w 4"/>
              <a:gd name="T39" fmla="*/ 18 h 48"/>
              <a:gd name="T40" fmla="*/ 1 w 4"/>
              <a:gd name="T41" fmla="*/ 17 h 48"/>
              <a:gd name="T42" fmla="*/ 1 w 4"/>
              <a:gd name="T43" fmla="*/ 17 h 48"/>
              <a:gd name="T44" fmla="*/ 1 w 4"/>
              <a:gd name="T45" fmla="*/ 16 h 48"/>
              <a:gd name="T46" fmla="*/ 1 w 4"/>
              <a:gd name="T47" fmla="*/ 15 h 48"/>
              <a:gd name="T48" fmla="*/ 1 w 4"/>
              <a:gd name="T49" fmla="*/ 15 h 48"/>
              <a:gd name="T50" fmla="*/ 1 w 4"/>
              <a:gd name="T51" fmla="*/ 15 h 48"/>
              <a:gd name="T52" fmla="*/ 1 w 4"/>
              <a:gd name="T53" fmla="*/ 14 h 48"/>
              <a:gd name="T54" fmla="*/ 1 w 4"/>
              <a:gd name="T55" fmla="*/ 14 h 48"/>
              <a:gd name="T56" fmla="*/ 1 w 4"/>
              <a:gd name="T57" fmla="*/ 14 h 48"/>
              <a:gd name="T58" fmla="*/ 1 w 4"/>
              <a:gd name="T59" fmla="*/ 13 h 48"/>
              <a:gd name="T60" fmla="*/ 1 w 4"/>
              <a:gd name="T61" fmla="*/ 13 h 48"/>
              <a:gd name="T62" fmla="*/ 1 w 4"/>
              <a:gd name="T63" fmla="*/ 11 h 48"/>
              <a:gd name="T64" fmla="*/ 1 w 4"/>
              <a:gd name="T65" fmla="*/ 11 h 48"/>
              <a:gd name="T66" fmla="*/ 1 w 4"/>
              <a:gd name="T67" fmla="*/ 11 h 48"/>
              <a:gd name="T68" fmla="*/ 1 w 4"/>
              <a:gd name="T69" fmla="*/ 10 h 48"/>
              <a:gd name="T70" fmla="*/ 1 w 4"/>
              <a:gd name="T71" fmla="*/ 10 h 48"/>
              <a:gd name="T72" fmla="*/ 1 w 4"/>
              <a:gd name="T73" fmla="*/ 10 h 48"/>
              <a:gd name="T74" fmla="*/ 2 w 4"/>
              <a:gd name="T75" fmla="*/ 9 h 48"/>
              <a:gd name="T76" fmla="*/ 2 w 4"/>
              <a:gd name="T77" fmla="*/ 8 h 48"/>
              <a:gd name="T78" fmla="*/ 2 w 4"/>
              <a:gd name="T79" fmla="*/ 8 h 48"/>
              <a:gd name="T80" fmla="*/ 2 w 4"/>
              <a:gd name="T81" fmla="*/ 8 h 48"/>
              <a:gd name="T82" fmla="*/ 2 w 4"/>
              <a:gd name="T83" fmla="*/ 7 h 48"/>
              <a:gd name="T84" fmla="*/ 2 w 4"/>
              <a:gd name="T85" fmla="*/ 7 h 48"/>
              <a:gd name="T86" fmla="*/ 2 w 4"/>
              <a:gd name="T87" fmla="*/ 6 h 48"/>
              <a:gd name="T88" fmla="*/ 2 w 4"/>
              <a:gd name="T89" fmla="*/ 5 h 48"/>
              <a:gd name="T90" fmla="*/ 2 w 4"/>
              <a:gd name="T91" fmla="*/ 5 h 48"/>
              <a:gd name="T92" fmla="*/ 2 w 4"/>
              <a:gd name="T93" fmla="*/ 5 h 48"/>
              <a:gd name="T94" fmla="*/ 3 w 4"/>
              <a:gd name="T95" fmla="*/ 4 h 48"/>
              <a:gd name="T96" fmla="*/ 3 w 4"/>
              <a:gd name="T97" fmla="*/ 4 h 48"/>
              <a:gd name="T98" fmla="*/ 3 w 4"/>
              <a:gd name="T99" fmla="*/ 4 h 48"/>
              <a:gd name="T100" fmla="*/ 3 w 4"/>
              <a:gd name="T101" fmla="*/ 3 h 48"/>
              <a:gd name="T102" fmla="*/ 3 w 4"/>
              <a:gd name="T103" fmla="*/ 3 h 48"/>
              <a:gd name="T104" fmla="*/ 3 w 4"/>
              <a:gd name="T105" fmla="*/ 3 h 48"/>
              <a:gd name="T106" fmla="*/ 3 w 4"/>
              <a:gd name="T107" fmla="*/ 2 h 48"/>
              <a:gd name="T108" fmla="*/ 3 w 4"/>
              <a:gd name="T109" fmla="*/ 2 h 48"/>
              <a:gd name="T110" fmla="*/ 3 w 4"/>
              <a:gd name="T111" fmla="*/ 1 h 48"/>
              <a:gd name="T112" fmla="*/ 3 w 4"/>
              <a:gd name="T113" fmla="*/ 1 h 48"/>
              <a:gd name="T114" fmla="*/ 4 w 4"/>
              <a:gd name="T115" fmla="*/ 1 h 48"/>
              <a:gd name="T116" fmla="*/ 4 w 4"/>
              <a:gd name="T1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48">
                <a:moveTo>
                  <a:pt x="3" y="48"/>
                </a:moveTo>
                <a:cubicBezTo>
                  <a:pt x="3" y="48"/>
                  <a:pt x="3" y="48"/>
                  <a:pt x="3" y="48"/>
                </a:cubicBezTo>
                <a:cubicBezTo>
                  <a:pt x="3" y="48"/>
                  <a:pt x="3" y="48"/>
                  <a:pt x="3" y="48"/>
                </a:cubicBezTo>
                <a:moveTo>
                  <a:pt x="3" y="47"/>
                </a:moveTo>
                <a:cubicBezTo>
                  <a:pt x="3" y="47"/>
                  <a:pt x="3" y="47"/>
                  <a:pt x="3" y="47"/>
                </a:cubicBezTo>
                <a:cubicBezTo>
                  <a:pt x="3" y="47"/>
                  <a:pt x="3" y="47"/>
                  <a:pt x="3" y="47"/>
                </a:cubicBezTo>
                <a:moveTo>
                  <a:pt x="2" y="47"/>
                </a:moveTo>
                <a:cubicBezTo>
                  <a:pt x="3" y="47"/>
                  <a:pt x="3" y="47"/>
                  <a:pt x="3" y="47"/>
                </a:cubicBezTo>
                <a:cubicBezTo>
                  <a:pt x="3" y="47"/>
                  <a:pt x="3" y="47"/>
                  <a:pt x="2" y="47"/>
                </a:cubicBezTo>
                <a:moveTo>
                  <a:pt x="2" y="47"/>
                </a:moveTo>
                <a:cubicBezTo>
                  <a:pt x="2" y="47"/>
                  <a:pt x="2" y="47"/>
                  <a:pt x="2" y="47"/>
                </a:cubicBezTo>
                <a:cubicBezTo>
                  <a:pt x="2" y="47"/>
                  <a:pt x="2" y="47"/>
                  <a:pt x="2" y="47"/>
                </a:cubicBezTo>
                <a:moveTo>
                  <a:pt x="2" y="46"/>
                </a:moveTo>
                <a:cubicBezTo>
                  <a:pt x="2" y="46"/>
                  <a:pt x="2" y="46"/>
                  <a:pt x="2" y="46"/>
                </a:cubicBezTo>
                <a:cubicBezTo>
                  <a:pt x="2" y="46"/>
                  <a:pt x="2" y="46"/>
                  <a:pt x="2" y="46"/>
                </a:cubicBezTo>
                <a:moveTo>
                  <a:pt x="2" y="46"/>
                </a:moveTo>
                <a:cubicBezTo>
                  <a:pt x="2" y="46"/>
                  <a:pt x="2" y="46"/>
                  <a:pt x="2" y="46"/>
                </a:cubicBezTo>
                <a:cubicBezTo>
                  <a:pt x="2" y="46"/>
                  <a:pt x="2" y="46"/>
                  <a:pt x="2" y="46"/>
                </a:cubicBezTo>
                <a:moveTo>
                  <a:pt x="2" y="45"/>
                </a:moveTo>
                <a:cubicBezTo>
                  <a:pt x="2" y="46"/>
                  <a:pt x="2" y="46"/>
                  <a:pt x="2" y="46"/>
                </a:cubicBezTo>
                <a:cubicBezTo>
                  <a:pt x="2" y="46"/>
                  <a:pt x="2" y="46"/>
                  <a:pt x="2" y="45"/>
                </a:cubicBezTo>
                <a:moveTo>
                  <a:pt x="0" y="23"/>
                </a:moveTo>
                <a:cubicBezTo>
                  <a:pt x="0" y="31"/>
                  <a:pt x="1" y="38"/>
                  <a:pt x="2" y="45"/>
                </a:cubicBezTo>
                <a:cubicBezTo>
                  <a:pt x="1" y="38"/>
                  <a:pt x="0" y="31"/>
                  <a:pt x="0" y="23"/>
                </a:cubicBezTo>
                <a:moveTo>
                  <a:pt x="0" y="23"/>
                </a:moveTo>
                <a:cubicBezTo>
                  <a:pt x="0" y="23"/>
                  <a:pt x="0" y="23"/>
                  <a:pt x="0" y="23"/>
                </a:cubicBezTo>
                <a:cubicBezTo>
                  <a:pt x="0" y="23"/>
                  <a:pt x="0" y="23"/>
                  <a:pt x="0" y="23"/>
                </a:cubicBezTo>
                <a:moveTo>
                  <a:pt x="0" y="22"/>
                </a:moveTo>
                <a:cubicBezTo>
                  <a:pt x="0" y="22"/>
                  <a:pt x="0" y="22"/>
                  <a:pt x="0" y="22"/>
                </a:cubicBezTo>
                <a:cubicBezTo>
                  <a:pt x="0" y="23"/>
                  <a:pt x="0" y="23"/>
                  <a:pt x="0" y="23"/>
                </a:cubicBezTo>
                <a:cubicBezTo>
                  <a:pt x="0" y="23"/>
                  <a:pt x="0" y="23"/>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1"/>
                  <a:pt x="0" y="22"/>
                </a:cubicBezTo>
                <a:cubicBezTo>
                  <a:pt x="0" y="21"/>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19"/>
                </a:moveTo>
                <a:cubicBezTo>
                  <a:pt x="0" y="19"/>
                  <a:pt x="0" y="19"/>
                  <a:pt x="0" y="20"/>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7"/>
                </a:cubicBezTo>
                <a:cubicBezTo>
                  <a:pt x="0" y="17"/>
                  <a:pt x="0" y="17"/>
                  <a:pt x="0" y="17"/>
                </a:cubicBezTo>
                <a:moveTo>
                  <a:pt x="1" y="17"/>
                </a:moveTo>
                <a:cubicBezTo>
                  <a:pt x="1" y="17"/>
                  <a:pt x="0" y="17"/>
                  <a:pt x="0" y="17"/>
                </a:cubicBezTo>
                <a:cubicBezTo>
                  <a:pt x="0" y="17"/>
                  <a:pt x="1" y="17"/>
                  <a:pt x="1" y="17"/>
                </a:cubicBezTo>
                <a:moveTo>
                  <a:pt x="1" y="17"/>
                </a:moveTo>
                <a:cubicBezTo>
                  <a:pt x="1" y="17"/>
                  <a:pt x="1" y="17"/>
                  <a:pt x="1" y="17"/>
                </a:cubicBezTo>
                <a:cubicBezTo>
                  <a:pt x="1" y="17"/>
                  <a:pt x="1" y="17"/>
                  <a:pt x="1" y="17"/>
                </a:cubicBezTo>
                <a:moveTo>
                  <a:pt x="1" y="16"/>
                </a:moveTo>
                <a:cubicBezTo>
                  <a:pt x="1" y="16"/>
                  <a:pt x="1" y="17"/>
                  <a:pt x="1" y="17"/>
                </a:cubicBezTo>
                <a:cubicBezTo>
                  <a:pt x="1" y="17"/>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5"/>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3"/>
                  <a:pt x="1" y="13"/>
                </a:cubicBezTo>
                <a:cubicBezTo>
                  <a:pt x="1" y="13"/>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2" y="9"/>
                </a:moveTo>
                <a:cubicBezTo>
                  <a:pt x="2" y="10"/>
                  <a:pt x="1" y="10"/>
                  <a:pt x="1" y="10"/>
                </a:cubicBezTo>
                <a:cubicBezTo>
                  <a:pt x="1" y="10"/>
                  <a:pt x="2" y="10"/>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6"/>
                </a:moveTo>
                <a:cubicBezTo>
                  <a:pt x="2" y="7"/>
                  <a:pt x="2" y="7"/>
                  <a:pt x="2" y="7"/>
                </a:cubicBezTo>
                <a:cubicBezTo>
                  <a:pt x="2" y="7"/>
                  <a:pt x="2" y="7"/>
                  <a:pt x="2" y="6"/>
                </a:cubicBezTo>
                <a:moveTo>
                  <a:pt x="2" y="6"/>
                </a:moveTo>
                <a:cubicBezTo>
                  <a:pt x="2" y="6"/>
                  <a:pt x="2" y="6"/>
                  <a:pt x="2" y="6"/>
                </a:cubicBezTo>
                <a:cubicBezTo>
                  <a:pt x="2" y="6"/>
                  <a:pt x="2" y="6"/>
                  <a:pt x="2" y="6"/>
                </a:cubicBezTo>
                <a:moveTo>
                  <a:pt x="2" y="5"/>
                </a:moveTo>
                <a:cubicBezTo>
                  <a:pt x="2" y="6"/>
                  <a:pt x="2" y="6"/>
                  <a:pt x="2" y="6"/>
                </a:cubicBezTo>
                <a:cubicBezTo>
                  <a:pt x="2" y="6"/>
                  <a:pt x="2" y="6"/>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4"/>
                  <a:pt x="3" y="4"/>
                </a:cubicBezTo>
                <a:cubicBezTo>
                  <a:pt x="3" y="4"/>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2"/>
                  <a:pt x="3" y="2"/>
                </a:cubicBezTo>
                <a:cubicBezTo>
                  <a:pt x="3" y="2"/>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4" y="1"/>
                </a:moveTo>
                <a:cubicBezTo>
                  <a:pt x="4" y="1"/>
                  <a:pt x="4" y="1"/>
                  <a:pt x="4" y="1"/>
                </a:cubicBezTo>
                <a:cubicBezTo>
                  <a:pt x="4" y="1"/>
                  <a:pt x="4" y="1"/>
                  <a:pt x="4" y="1"/>
                </a:cubicBezTo>
                <a:moveTo>
                  <a:pt x="4" y="0"/>
                </a:moveTo>
                <a:cubicBezTo>
                  <a:pt x="4" y="0"/>
                  <a:pt x="4" y="0"/>
                  <a:pt x="4" y="1"/>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116">
            <a:extLst>
              <a:ext uri="{FF2B5EF4-FFF2-40B4-BE49-F238E27FC236}">
                <a16:creationId xmlns:a16="http://schemas.microsoft.com/office/drawing/2014/main" id="{A2325B24-BAB4-13E2-BA7A-8FE70E1CE281}"/>
              </a:ext>
            </a:extLst>
          </p:cNvPr>
          <p:cNvSpPr>
            <a:spLocks/>
          </p:cNvSpPr>
          <p:nvPr/>
        </p:nvSpPr>
        <p:spPr bwMode="auto">
          <a:xfrm>
            <a:off x="10249909" y="3087044"/>
            <a:ext cx="17463" cy="30163"/>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5" name="Group 114">
            <a:extLst>
              <a:ext uri="{FF2B5EF4-FFF2-40B4-BE49-F238E27FC236}">
                <a16:creationId xmlns:a16="http://schemas.microsoft.com/office/drawing/2014/main" id="{090953B9-E25C-F62D-6395-DEDA3341011F}"/>
              </a:ext>
            </a:extLst>
          </p:cNvPr>
          <p:cNvGrpSpPr/>
          <p:nvPr/>
        </p:nvGrpSpPr>
        <p:grpSpPr>
          <a:xfrm>
            <a:off x="9209575" y="3803838"/>
            <a:ext cx="3219875" cy="3141554"/>
            <a:chOff x="9209575" y="3803838"/>
            <a:chExt cx="3219875" cy="3141554"/>
          </a:xfrm>
        </p:grpSpPr>
        <p:pic>
          <p:nvPicPr>
            <p:cNvPr id="114" name="Picture 113" descr="Background pattern&#10;&#10;Description automatically generated">
              <a:extLst>
                <a:ext uri="{FF2B5EF4-FFF2-40B4-BE49-F238E27FC236}">
                  <a16:creationId xmlns:a16="http://schemas.microsoft.com/office/drawing/2014/main" id="{B230548C-E840-9E4B-11D3-7E34F876558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09575" y="4680747"/>
              <a:ext cx="3219875" cy="2264645"/>
            </a:xfrm>
            <a:prstGeom prst="rect">
              <a:avLst/>
            </a:prstGeom>
          </p:spPr>
        </p:pic>
        <p:pic>
          <p:nvPicPr>
            <p:cNvPr id="112" name="Picture 111" descr="A picture containing text&#10;&#10;Description automatically generated">
              <a:extLst>
                <a:ext uri="{FF2B5EF4-FFF2-40B4-BE49-F238E27FC236}">
                  <a16:creationId xmlns:a16="http://schemas.microsoft.com/office/drawing/2014/main" id="{BCD17974-D0C9-0754-52F3-4F1F68C88661}"/>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11160882" y="3803838"/>
              <a:ext cx="1191985" cy="1509635"/>
            </a:xfrm>
            <a:prstGeom prst="rect">
              <a:avLst/>
            </a:prstGeom>
          </p:spPr>
        </p:pic>
      </p:grpSp>
      <p:pic>
        <p:nvPicPr>
          <p:cNvPr id="9" name="Tieng-vo-tay-tra-loi-dung-www_tiengdong_com">
            <a:hlinkClick r:id="" action="ppaction://media"/>
            <a:extLst>
              <a:ext uri="{FF2B5EF4-FFF2-40B4-BE49-F238E27FC236}">
                <a16:creationId xmlns:a16="http://schemas.microsoft.com/office/drawing/2014/main" id="{C04B7B47-DDB2-706E-A1E4-EEDB0D1C8567}"/>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554676" y="2825899"/>
            <a:ext cx="487363" cy="487363"/>
          </a:xfrm>
          <a:prstGeom prst="rect">
            <a:avLst/>
          </a:prstGeom>
        </p:spPr>
      </p:pic>
      <p:pic>
        <p:nvPicPr>
          <p:cNvPr id="10" name="Am-thanh-tra-loi-sai-www_tiengdong_com">
            <a:hlinkClick r:id="" action="ppaction://media"/>
            <a:extLst>
              <a:ext uri="{FF2B5EF4-FFF2-40B4-BE49-F238E27FC236}">
                <a16:creationId xmlns:a16="http://schemas.microsoft.com/office/drawing/2014/main" id="{675B54E6-931F-9CA8-92A4-1111CE98EE02}"/>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315452" y="2839168"/>
            <a:ext cx="487363" cy="487363"/>
          </a:xfrm>
          <a:prstGeom prst="rect">
            <a:avLst/>
          </a:prstGeom>
        </p:spPr>
      </p:pic>
    </p:spTree>
    <p:extLst>
      <p:ext uri="{BB962C8B-B14F-4D97-AF65-F5344CB8AC3E}">
        <p14:creationId xmlns:p14="http://schemas.microsoft.com/office/powerpoint/2010/main" val="39410378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seq concurrent="1" nextAc="seek">
              <p:cTn id="3" restart="whenNotActive" fill="hold" evtFilter="cancelBubble" nodeType="interactiveSeq">
                <p:stCondLst>
                  <p:cond evt="onClick" delay="0">
                    <p:tgtEl>
                      <p:spTgt spid="3"/>
                    </p:tgtEl>
                  </p:cond>
                </p:stCondLst>
                <p:endSync evt="end" delay="0">
                  <p:rtn val="all"/>
                </p:endSync>
                <p:childTnLst>
                  <p:par>
                    <p:cTn id="4" fill="hold">
                      <p:stCondLst>
                        <p:cond delay="0"/>
                      </p:stCondLst>
                      <p:childTnLst>
                        <p:par>
                          <p:cTn id="5" fill="hold">
                            <p:stCondLst>
                              <p:cond delay="0"/>
                            </p:stCondLst>
                            <p:childTnLst>
                              <p:par>
                                <p:cTn id="6" presetID="32" presetClass="emph" presetSubtype="0" fill="hold" grpId="0" nodeType="clickEffect">
                                  <p:stCondLst>
                                    <p:cond delay="0"/>
                                  </p:stCondLst>
                                  <p:childTnLst>
                                    <p:animRot by="120000">
                                      <p:cBhvr>
                                        <p:cTn id="7" dur="100" fill="hold">
                                          <p:stCondLst>
                                            <p:cond delay="0"/>
                                          </p:stCondLst>
                                        </p:cTn>
                                        <p:tgtEl>
                                          <p:spTgt spid="3"/>
                                        </p:tgtEl>
                                        <p:attrNameLst>
                                          <p:attrName>r</p:attrName>
                                        </p:attrNameLst>
                                      </p:cBhvr>
                                    </p:animRot>
                                    <p:animRot by="-240000">
                                      <p:cBhvr>
                                        <p:cTn id="8" dur="200" fill="hold">
                                          <p:stCondLst>
                                            <p:cond delay="200"/>
                                          </p:stCondLst>
                                        </p:cTn>
                                        <p:tgtEl>
                                          <p:spTgt spid="3"/>
                                        </p:tgtEl>
                                        <p:attrNameLst>
                                          <p:attrName>r</p:attrName>
                                        </p:attrNameLst>
                                      </p:cBhvr>
                                    </p:animRot>
                                    <p:animRot by="240000">
                                      <p:cBhvr>
                                        <p:cTn id="9" dur="200" fill="hold">
                                          <p:stCondLst>
                                            <p:cond delay="400"/>
                                          </p:stCondLst>
                                        </p:cTn>
                                        <p:tgtEl>
                                          <p:spTgt spid="3"/>
                                        </p:tgtEl>
                                        <p:attrNameLst>
                                          <p:attrName>r</p:attrName>
                                        </p:attrNameLst>
                                      </p:cBhvr>
                                    </p:animRot>
                                    <p:animRot by="-240000">
                                      <p:cBhvr>
                                        <p:cTn id="10" dur="200" fill="hold">
                                          <p:stCondLst>
                                            <p:cond delay="600"/>
                                          </p:stCondLst>
                                        </p:cTn>
                                        <p:tgtEl>
                                          <p:spTgt spid="3"/>
                                        </p:tgtEl>
                                        <p:attrNameLst>
                                          <p:attrName>r</p:attrName>
                                        </p:attrNameLst>
                                      </p:cBhvr>
                                    </p:animRot>
                                    <p:animRot by="120000">
                                      <p:cBhvr>
                                        <p:cTn id="11" dur="200" fill="hold">
                                          <p:stCondLst>
                                            <p:cond delay="800"/>
                                          </p:stCondLst>
                                        </p:cTn>
                                        <p:tgtEl>
                                          <p:spTgt spid="3"/>
                                        </p:tgtEl>
                                        <p:attrNameLst>
                                          <p:attrName>r</p:attrName>
                                        </p:attrNameLst>
                                      </p:cBhvr>
                                    </p:animRot>
                                  </p:childTnLst>
                                </p:cTn>
                              </p:par>
                              <p:par>
                                <p:cTn id="12" presetID="1" presetClass="emph" presetSubtype="2" fill="hold" nodeType="withEffect">
                                  <p:stCondLst>
                                    <p:cond delay="0"/>
                                  </p:stCondLst>
                                  <p:childTnLst>
                                    <p:animClr clrSpc="rgb" dir="cw">
                                      <p:cBhvr>
                                        <p:cTn id="13" dur="2000" fill="hold"/>
                                        <p:tgtEl>
                                          <p:spTgt spid="3"/>
                                        </p:tgtEl>
                                        <p:attrNameLst>
                                          <p:attrName>fillcolor</p:attrName>
                                        </p:attrNameLst>
                                      </p:cBhvr>
                                      <p:to>
                                        <a:srgbClr val="99FF99"/>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par>
                                <p:cTn id="16" presetID="1" presetClass="mediacall" presetSubtype="0" fill="hold" nodeType="withEffect">
                                  <p:stCondLst>
                                    <p:cond delay="0"/>
                                  </p:stCondLst>
                                  <p:childTnLst>
                                    <p:cmd type="call" cmd="playFrom(0.0)">
                                      <p:cBhvr>
                                        <p:cTn id="17" dur="8085" fill="hold"/>
                                        <p:tgtEl>
                                          <p:spTgt spid="9"/>
                                        </p:tgtEl>
                                      </p:cBhvr>
                                    </p:cmd>
                                  </p:childTnLst>
                                </p:cTn>
                              </p:par>
                            </p:childTnLst>
                          </p:cTn>
                        </p:par>
                      </p:childTnLst>
                    </p:cTn>
                  </p:par>
                </p:childTnLst>
              </p:cTn>
              <p:nextCondLst>
                <p:cond evt="onClick" delay="0">
                  <p:tgtEl>
                    <p:spTgt spid="3"/>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6"/>
                                        </p:tgtEl>
                                        <p:attrNameLst>
                                          <p:attrName>fillcolor</p:attrName>
                                        </p:attrNameLst>
                                      </p:cBhvr>
                                      <p:to>
                                        <a:schemeClr val="accent2"/>
                                      </p:to>
                                    </p:animClr>
                                    <p:set>
                                      <p:cBhvr>
                                        <p:cTn id="23" dur="2000" fill="hold"/>
                                        <p:tgtEl>
                                          <p:spTgt spid="6"/>
                                        </p:tgtEl>
                                        <p:attrNameLst>
                                          <p:attrName>fill.type</p:attrName>
                                        </p:attrNameLst>
                                      </p:cBhvr>
                                      <p:to>
                                        <p:strVal val="solid"/>
                                      </p:to>
                                    </p:set>
                                    <p:set>
                                      <p:cBhvr>
                                        <p:cTn id="24" dur="2000" fill="hold"/>
                                        <p:tgtEl>
                                          <p:spTgt spid="6"/>
                                        </p:tgtEl>
                                        <p:attrNameLst>
                                          <p:attrName>fill.on</p:attrName>
                                        </p:attrNameLst>
                                      </p:cBhvr>
                                      <p:to>
                                        <p:strVal val="true"/>
                                      </p:to>
                                    </p:set>
                                  </p:childTnLst>
                                </p:cTn>
                              </p:par>
                              <p:par>
                                <p:cTn id="25" presetID="1" presetClass="mediacall" presetSubtype="0" fill="hold" nodeType="withEffect">
                                  <p:stCondLst>
                                    <p:cond delay="0"/>
                                  </p:stCondLst>
                                  <p:childTnLst>
                                    <p:cmd type="call" cmd="playFrom(0.0)">
                                      <p:cBhvr>
                                        <p:cTn id="26" dur="5120" fill="hold"/>
                                        <p:tgtEl>
                                          <p:spTgt spid="10"/>
                                        </p:tgtEl>
                                      </p:cBhvr>
                                    </p:cmd>
                                  </p:childTnLst>
                                </p:cTn>
                              </p:par>
                            </p:childTnLst>
                          </p:cTn>
                        </p:par>
                      </p:childTnLst>
                    </p:cTn>
                  </p:par>
                </p:childTnLst>
              </p:cTn>
              <p:nextCondLst>
                <p:cond evt="onClick" delay="0">
                  <p:tgtEl>
                    <p:spTgt spid="6"/>
                  </p:tgtEl>
                </p:cond>
              </p:nextCondLst>
            </p:seq>
            <p:audio>
              <p:cMediaNode vol="80000">
                <p:cTn id="27" fill="hold" display="0">
                  <p:stCondLst>
                    <p:cond delay="indefinite"/>
                  </p:stCondLst>
                  <p:endCondLst>
                    <p:cond evt="onStopAudio" delay="0">
                      <p:tgtEl>
                        <p:sldTgt/>
                      </p:tgtEl>
                    </p:cond>
                  </p:endCondLst>
                </p:cTn>
                <p:tgtEl>
                  <p:spTgt spid="10"/>
                </p:tgtEl>
              </p:cMediaNode>
            </p:audio>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9E3021A-6607-E53E-AADC-18D1596E49BC}"/>
              </a:ext>
            </a:extLst>
          </p:cNvPr>
          <p:cNvSpPr/>
          <p:nvPr/>
        </p:nvSpPr>
        <p:spPr>
          <a:xfrm>
            <a:off x="1494983" y="630573"/>
            <a:ext cx="9202034" cy="1252713"/>
          </a:xfrm>
          <a:custGeom>
            <a:avLst/>
            <a:gdLst>
              <a:gd name="connsiteX0" fmla="*/ 0 w 9202034"/>
              <a:gd name="connsiteY0" fmla="*/ 208790 h 1252713"/>
              <a:gd name="connsiteX1" fmla="*/ 208790 w 9202034"/>
              <a:gd name="connsiteY1" fmla="*/ 0 h 1252713"/>
              <a:gd name="connsiteX2" fmla="*/ 708828 w 9202034"/>
              <a:gd name="connsiteY2" fmla="*/ 0 h 1252713"/>
              <a:gd name="connsiteX3" fmla="*/ 1208866 w 9202034"/>
              <a:gd name="connsiteY3" fmla="*/ 0 h 1252713"/>
              <a:gd name="connsiteX4" fmla="*/ 1708904 w 9202034"/>
              <a:gd name="connsiteY4" fmla="*/ 0 h 1252713"/>
              <a:gd name="connsiteX5" fmla="*/ 2296787 w 9202034"/>
              <a:gd name="connsiteY5" fmla="*/ 0 h 1252713"/>
              <a:gd name="connsiteX6" fmla="*/ 2796825 w 9202034"/>
              <a:gd name="connsiteY6" fmla="*/ 0 h 1252713"/>
              <a:gd name="connsiteX7" fmla="*/ 3209019 w 9202034"/>
              <a:gd name="connsiteY7" fmla="*/ 0 h 1252713"/>
              <a:gd name="connsiteX8" fmla="*/ 3796902 w 9202034"/>
              <a:gd name="connsiteY8" fmla="*/ 0 h 1252713"/>
              <a:gd name="connsiteX9" fmla="*/ 4472629 w 9202034"/>
              <a:gd name="connsiteY9" fmla="*/ 0 h 1252713"/>
              <a:gd name="connsiteX10" fmla="*/ 5324045 w 9202034"/>
              <a:gd name="connsiteY10" fmla="*/ 0 h 1252713"/>
              <a:gd name="connsiteX11" fmla="*/ 5911928 w 9202034"/>
              <a:gd name="connsiteY11" fmla="*/ 0 h 1252713"/>
              <a:gd name="connsiteX12" fmla="*/ 6411966 w 9202034"/>
              <a:gd name="connsiteY12" fmla="*/ 0 h 1252713"/>
              <a:gd name="connsiteX13" fmla="*/ 6999849 w 9202034"/>
              <a:gd name="connsiteY13" fmla="*/ 0 h 1252713"/>
              <a:gd name="connsiteX14" fmla="*/ 7499887 w 9202034"/>
              <a:gd name="connsiteY14" fmla="*/ 0 h 1252713"/>
              <a:gd name="connsiteX15" fmla="*/ 7912080 w 9202034"/>
              <a:gd name="connsiteY15" fmla="*/ 0 h 1252713"/>
              <a:gd name="connsiteX16" fmla="*/ 8412119 w 9202034"/>
              <a:gd name="connsiteY16" fmla="*/ 0 h 1252713"/>
              <a:gd name="connsiteX17" fmla="*/ 8993244 w 9202034"/>
              <a:gd name="connsiteY17" fmla="*/ 0 h 1252713"/>
              <a:gd name="connsiteX18" fmla="*/ 9202034 w 9202034"/>
              <a:gd name="connsiteY18" fmla="*/ 208790 h 1252713"/>
              <a:gd name="connsiteX19" fmla="*/ 9202034 w 9202034"/>
              <a:gd name="connsiteY19" fmla="*/ 601303 h 1252713"/>
              <a:gd name="connsiteX20" fmla="*/ 9202034 w 9202034"/>
              <a:gd name="connsiteY20" fmla="*/ 1043923 h 1252713"/>
              <a:gd name="connsiteX21" fmla="*/ 8993244 w 9202034"/>
              <a:gd name="connsiteY21" fmla="*/ 1252713 h 1252713"/>
              <a:gd name="connsiteX22" fmla="*/ 8581050 w 9202034"/>
              <a:gd name="connsiteY22" fmla="*/ 1252713 h 1252713"/>
              <a:gd name="connsiteX23" fmla="*/ 7729634 w 9202034"/>
              <a:gd name="connsiteY23" fmla="*/ 1252713 h 1252713"/>
              <a:gd name="connsiteX24" fmla="*/ 7053907 w 9202034"/>
              <a:gd name="connsiteY24" fmla="*/ 1252713 h 1252713"/>
              <a:gd name="connsiteX25" fmla="*/ 6641713 w 9202034"/>
              <a:gd name="connsiteY25" fmla="*/ 1252713 h 1252713"/>
              <a:gd name="connsiteX26" fmla="*/ 5878141 w 9202034"/>
              <a:gd name="connsiteY26" fmla="*/ 1252713 h 1252713"/>
              <a:gd name="connsiteX27" fmla="*/ 5026725 w 9202034"/>
              <a:gd name="connsiteY27" fmla="*/ 1252713 h 1252713"/>
              <a:gd name="connsiteX28" fmla="*/ 4263153 w 9202034"/>
              <a:gd name="connsiteY28" fmla="*/ 1252713 h 1252713"/>
              <a:gd name="connsiteX29" fmla="*/ 3587426 w 9202034"/>
              <a:gd name="connsiteY29" fmla="*/ 1252713 h 1252713"/>
              <a:gd name="connsiteX30" fmla="*/ 3175233 w 9202034"/>
              <a:gd name="connsiteY30" fmla="*/ 1252713 h 1252713"/>
              <a:gd name="connsiteX31" fmla="*/ 2675194 w 9202034"/>
              <a:gd name="connsiteY31" fmla="*/ 1252713 h 1252713"/>
              <a:gd name="connsiteX32" fmla="*/ 2087312 w 9202034"/>
              <a:gd name="connsiteY32" fmla="*/ 1252713 h 1252713"/>
              <a:gd name="connsiteX33" fmla="*/ 1675118 w 9202034"/>
              <a:gd name="connsiteY33" fmla="*/ 1252713 h 1252713"/>
              <a:gd name="connsiteX34" fmla="*/ 1087235 w 9202034"/>
              <a:gd name="connsiteY34" fmla="*/ 1252713 h 1252713"/>
              <a:gd name="connsiteX35" fmla="*/ 208790 w 9202034"/>
              <a:gd name="connsiteY35" fmla="*/ 1252713 h 1252713"/>
              <a:gd name="connsiteX36" fmla="*/ 0 w 9202034"/>
              <a:gd name="connsiteY36" fmla="*/ 1043923 h 1252713"/>
              <a:gd name="connsiteX37" fmla="*/ 0 w 9202034"/>
              <a:gd name="connsiteY37" fmla="*/ 651410 h 1252713"/>
              <a:gd name="connsiteX38" fmla="*/ 0 w 9202034"/>
              <a:gd name="connsiteY38" fmla="*/ 208790 h 125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202034" h="1252713" fill="none" extrusionOk="0">
                <a:moveTo>
                  <a:pt x="0" y="208790"/>
                </a:moveTo>
                <a:cubicBezTo>
                  <a:pt x="-2041" y="91122"/>
                  <a:pt x="98223" y="-27925"/>
                  <a:pt x="208790" y="0"/>
                </a:cubicBezTo>
                <a:cubicBezTo>
                  <a:pt x="347099" y="-13439"/>
                  <a:pt x="554967" y="5595"/>
                  <a:pt x="708828" y="0"/>
                </a:cubicBezTo>
                <a:cubicBezTo>
                  <a:pt x="862689" y="-5595"/>
                  <a:pt x="1085075" y="22125"/>
                  <a:pt x="1208866" y="0"/>
                </a:cubicBezTo>
                <a:cubicBezTo>
                  <a:pt x="1332657" y="-22125"/>
                  <a:pt x="1551486" y="22848"/>
                  <a:pt x="1708904" y="0"/>
                </a:cubicBezTo>
                <a:cubicBezTo>
                  <a:pt x="1866322" y="-22848"/>
                  <a:pt x="2139210" y="-24909"/>
                  <a:pt x="2296787" y="0"/>
                </a:cubicBezTo>
                <a:cubicBezTo>
                  <a:pt x="2454364" y="24909"/>
                  <a:pt x="2548348" y="-17132"/>
                  <a:pt x="2796825" y="0"/>
                </a:cubicBezTo>
                <a:cubicBezTo>
                  <a:pt x="3045302" y="17132"/>
                  <a:pt x="3125626" y="5957"/>
                  <a:pt x="3209019" y="0"/>
                </a:cubicBezTo>
                <a:cubicBezTo>
                  <a:pt x="3292412" y="-5957"/>
                  <a:pt x="3527820" y="8081"/>
                  <a:pt x="3796902" y="0"/>
                </a:cubicBezTo>
                <a:cubicBezTo>
                  <a:pt x="4065984" y="-8081"/>
                  <a:pt x="4290341" y="32971"/>
                  <a:pt x="4472629" y="0"/>
                </a:cubicBezTo>
                <a:cubicBezTo>
                  <a:pt x="4654917" y="-32971"/>
                  <a:pt x="5042318" y="-17041"/>
                  <a:pt x="5324045" y="0"/>
                </a:cubicBezTo>
                <a:cubicBezTo>
                  <a:pt x="5605772" y="17041"/>
                  <a:pt x="5668916" y="3888"/>
                  <a:pt x="5911928" y="0"/>
                </a:cubicBezTo>
                <a:cubicBezTo>
                  <a:pt x="6154940" y="-3888"/>
                  <a:pt x="6272998" y="-19972"/>
                  <a:pt x="6411966" y="0"/>
                </a:cubicBezTo>
                <a:cubicBezTo>
                  <a:pt x="6550934" y="19972"/>
                  <a:pt x="6819295" y="15343"/>
                  <a:pt x="6999849" y="0"/>
                </a:cubicBezTo>
                <a:cubicBezTo>
                  <a:pt x="7180403" y="-15343"/>
                  <a:pt x="7282877" y="-195"/>
                  <a:pt x="7499887" y="0"/>
                </a:cubicBezTo>
                <a:cubicBezTo>
                  <a:pt x="7716897" y="195"/>
                  <a:pt x="7818457" y="19556"/>
                  <a:pt x="7912080" y="0"/>
                </a:cubicBezTo>
                <a:cubicBezTo>
                  <a:pt x="8005703" y="-19556"/>
                  <a:pt x="8180421" y="9135"/>
                  <a:pt x="8412119" y="0"/>
                </a:cubicBezTo>
                <a:cubicBezTo>
                  <a:pt x="8643817" y="-9135"/>
                  <a:pt x="8773448" y="2673"/>
                  <a:pt x="8993244" y="0"/>
                </a:cubicBezTo>
                <a:cubicBezTo>
                  <a:pt x="9125195" y="14465"/>
                  <a:pt x="9195780" y="86241"/>
                  <a:pt x="9202034" y="208790"/>
                </a:cubicBezTo>
                <a:cubicBezTo>
                  <a:pt x="9196849" y="395395"/>
                  <a:pt x="9195515" y="477656"/>
                  <a:pt x="9202034" y="601303"/>
                </a:cubicBezTo>
                <a:cubicBezTo>
                  <a:pt x="9208553" y="724950"/>
                  <a:pt x="9209172" y="949511"/>
                  <a:pt x="9202034" y="1043923"/>
                </a:cubicBezTo>
                <a:cubicBezTo>
                  <a:pt x="9185636" y="1152016"/>
                  <a:pt x="9105009" y="1244679"/>
                  <a:pt x="8993244" y="1252713"/>
                </a:cubicBezTo>
                <a:cubicBezTo>
                  <a:pt x="8874356" y="1257735"/>
                  <a:pt x="8784396" y="1259621"/>
                  <a:pt x="8581050" y="1252713"/>
                </a:cubicBezTo>
                <a:cubicBezTo>
                  <a:pt x="8377704" y="1245805"/>
                  <a:pt x="8057595" y="1244457"/>
                  <a:pt x="7729634" y="1252713"/>
                </a:cubicBezTo>
                <a:cubicBezTo>
                  <a:pt x="7401673" y="1260969"/>
                  <a:pt x="7318989" y="1270071"/>
                  <a:pt x="7053907" y="1252713"/>
                </a:cubicBezTo>
                <a:cubicBezTo>
                  <a:pt x="6788825" y="1235355"/>
                  <a:pt x="6833288" y="1247947"/>
                  <a:pt x="6641713" y="1252713"/>
                </a:cubicBezTo>
                <a:cubicBezTo>
                  <a:pt x="6450138" y="1257479"/>
                  <a:pt x="6164566" y="1281622"/>
                  <a:pt x="5878141" y="1252713"/>
                </a:cubicBezTo>
                <a:cubicBezTo>
                  <a:pt x="5591716" y="1223804"/>
                  <a:pt x="5279768" y="1228795"/>
                  <a:pt x="5026725" y="1252713"/>
                </a:cubicBezTo>
                <a:cubicBezTo>
                  <a:pt x="4773682" y="1276631"/>
                  <a:pt x="4452527" y="1277479"/>
                  <a:pt x="4263153" y="1252713"/>
                </a:cubicBezTo>
                <a:cubicBezTo>
                  <a:pt x="4073779" y="1227947"/>
                  <a:pt x="3891298" y="1283922"/>
                  <a:pt x="3587426" y="1252713"/>
                </a:cubicBezTo>
                <a:cubicBezTo>
                  <a:pt x="3283554" y="1221504"/>
                  <a:pt x="3354905" y="1263218"/>
                  <a:pt x="3175233" y="1252713"/>
                </a:cubicBezTo>
                <a:cubicBezTo>
                  <a:pt x="2995561" y="1242208"/>
                  <a:pt x="2875853" y="1264227"/>
                  <a:pt x="2675194" y="1252713"/>
                </a:cubicBezTo>
                <a:cubicBezTo>
                  <a:pt x="2474535" y="1241199"/>
                  <a:pt x="2355444" y="1244741"/>
                  <a:pt x="2087312" y="1252713"/>
                </a:cubicBezTo>
                <a:cubicBezTo>
                  <a:pt x="1819180" y="1260685"/>
                  <a:pt x="1866188" y="1244055"/>
                  <a:pt x="1675118" y="1252713"/>
                </a:cubicBezTo>
                <a:cubicBezTo>
                  <a:pt x="1484048" y="1261371"/>
                  <a:pt x="1270237" y="1267145"/>
                  <a:pt x="1087235" y="1252713"/>
                </a:cubicBezTo>
                <a:cubicBezTo>
                  <a:pt x="904233" y="1238281"/>
                  <a:pt x="487675" y="1212190"/>
                  <a:pt x="208790" y="1252713"/>
                </a:cubicBezTo>
                <a:cubicBezTo>
                  <a:pt x="94022" y="1227922"/>
                  <a:pt x="-6237" y="1170068"/>
                  <a:pt x="0" y="1043923"/>
                </a:cubicBezTo>
                <a:cubicBezTo>
                  <a:pt x="17984" y="964558"/>
                  <a:pt x="-9371" y="783626"/>
                  <a:pt x="0" y="651410"/>
                </a:cubicBezTo>
                <a:cubicBezTo>
                  <a:pt x="9371" y="519194"/>
                  <a:pt x="-13810" y="427247"/>
                  <a:pt x="0" y="208790"/>
                </a:cubicBezTo>
                <a:close/>
              </a:path>
              <a:path w="9202034" h="1252713" stroke="0" extrusionOk="0">
                <a:moveTo>
                  <a:pt x="0" y="208790"/>
                </a:moveTo>
                <a:cubicBezTo>
                  <a:pt x="21388" y="74557"/>
                  <a:pt x="116486" y="5225"/>
                  <a:pt x="208790" y="0"/>
                </a:cubicBezTo>
                <a:cubicBezTo>
                  <a:pt x="578102" y="7027"/>
                  <a:pt x="604379" y="-28933"/>
                  <a:pt x="972362" y="0"/>
                </a:cubicBezTo>
                <a:cubicBezTo>
                  <a:pt x="1340345" y="28933"/>
                  <a:pt x="1475282" y="-15876"/>
                  <a:pt x="1648089" y="0"/>
                </a:cubicBezTo>
                <a:cubicBezTo>
                  <a:pt x="1820896" y="15876"/>
                  <a:pt x="2125890" y="-36248"/>
                  <a:pt x="2499505" y="0"/>
                </a:cubicBezTo>
                <a:cubicBezTo>
                  <a:pt x="2873120" y="36248"/>
                  <a:pt x="2914700" y="21676"/>
                  <a:pt x="3263077" y="0"/>
                </a:cubicBezTo>
                <a:cubicBezTo>
                  <a:pt x="3611454" y="-21676"/>
                  <a:pt x="3604675" y="-21814"/>
                  <a:pt x="3850960" y="0"/>
                </a:cubicBezTo>
                <a:cubicBezTo>
                  <a:pt x="4097245" y="21814"/>
                  <a:pt x="4157362" y="14808"/>
                  <a:pt x="4350998" y="0"/>
                </a:cubicBezTo>
                <a:cubicBezTo>
                  <a:pt x="4544634" y="-14808"/>
                  <a:pt x="4873715" y="22806"/>
                  <a:pt x="5202414" y="0"/>
                </a:cubicBezTo>
                <a:cubicBezTo>
                  <a:pt x="5531113" y="-22806"/>
                  <a:pt x="5654443" y="13539"/>
                  <a:pt x="6053831" y="0"/>
                </a:cubicBezTo>
                <a:cubicBezTo>
                  <a:pt x="6453219" y="-13539"/>
                  <a:pt x="6311643" y="-17203"/>
                  <a:pt x="6553869" y="0"/>
                </a:cubicBezTo>
                <a:cubicBezTo>
                  <a:pt x="6796095" y="17203"/>
                  <a:pt x="6812563" y="-17061"/>
                  <a:pt x="7053907" y="0"/>
                </a:cubicBezTo>
                <a:cubicBezTo>
                  <a:pt x="7295251" y="17061"/>
                  <a:pt x="7295657" y="17020"/>
                  <a:pt x="7466100" y="0"/>
                </a:cubicBezTo>
                <a:cubicBezTo>
                  <a:pt x="7636543" y="-17020"/>
                  <a:pt x="8102437" y="-21259"/>
                  <a:pt x="8317517" y="0"/>
                </a:cubicBezTo>
                <a:cubicBezTo>
                  <a:pt x="8532597" y="21259"/>
                  <a:pt x="8789571" y="-28230"/>
                  <a:pt x="8993244" y="0"/>
                </a:cubicBezTo>
                <a:cubicBezTo>
                  <a:pt x="9104875" y="3151"/>
                  <a:pt x="9198820" y="92496"/>
                  <a:pt x="9202034" y="208790"/>
                </a:cubicBezTo>
                <a:cubicBezTo>
                  <a:pt x="9202396" y="400455"/>
                  <a:pt x="9220197" y="426331"/>
                  <a:pt x="9202034" y="634708"/>
                </a:cubicBezTo>
                <a:cubicBezTo>
                  <a:pt x="9183871" y="843085"/>
                  <a:pt x="9218555" y="939561"/>
                  <a:pt x="9202034" y="1043923"/>
                </a:cubicBezTo>
                <a:cubicBezTo>
                  <a:pt x="9197890" y="1162153"/>
                  <a:pt x="9114525" y="1247448"/>
                  <a:pt x="8993244" y="1252713"/>
                </a:cubicBezTo>
                <a:cubicBezTo>
                  <a:pt x="8805705" y="1253504"/>
                  <a:pt x="8653168" y="1251428"/>
                  <a:pt x="8317517" y="1252713"/>
                </a:cubicBezTo>
                <a:cubicBezTo>
                  <a:pt x="7981866" y="1253998"/>
                  <a:pt x="7885065" y="1255668"/>
                  <a:pt x="7641790" y="1252713"/>
                </a:cubicBezTo>
                <a:cubicBezTo>
                  <a:pt x="7398515" y="1249758"/>
                  <a:pt x="7261999" y="1254064"/>
                  <a:pt x="7053907" y="1252713"/>
                </a:cubicBezTo>
                <a:cubicBezTo>
                  <a:pt x="6845815" y="1251362"/>
                  <a:pt x="6742458" y="1267019"/>
                  <a:pt x="6553869" y="1252713"/>
                </a:cubicBezTo>
                <a:cubicBezTo>
                  <a:pt x="6365280" y="1238407"/>
                  <a:pt x="6147742" y="1276478"/>
                  <a:pt x="5878141" y="1252713"/>
                </a:cubicBezTo>
                <a:cubicBezTo>
                  <a:pt x="5608540" y="1228948"/>
                  <a:pt x="5422677" y="1230825"/>
                  <a:pt x="5114570" y="1252713"/>
                </a:cubicBezTo>
                <a:cubicBezTo>
                  <a:pt x="4806463" y="1274601"/>
                  <a:pt x="4505716" y="1270819"/>
                  <a:pt x="4263153" y="1252713"/>
                </a:cubicBezTo>
                <a:cubicBezTo>
                  <a:pt x="4020590" y="1234607"/>
                  <a:pt x="3767051" y="1277779"/>
                  <a:pt x="3499582" y="1252713"/>
                </a:cubicBezTo>
                <a:cubicBezTo>
                  <a:pt x="3232113" y="1227647"/>
                  <a:pt x="2902641" y="1271739"/>
                  <a:pt x="2736010" y="1252713"/>
                </a:cubicBezTo>
                <a:cubicBezTo>
                  <a:pt x="2569379" y="1233687"/>
                  <a:pt x="2351306" y="1240413"/>
                  <a:pt x="2060283" y="1252713"/>
                </a:cubicBezTo>
                <a:cubicBezTo>
                  <a:pt x="1769260" y="1265013"/>
                  <a:pt x="1545203" y="1231725"/>
                  <a:pt x="1296711" y="1252713"/>
                </a:cubicBezTo>
                <a:cubicBezTo>
                  <a:pt x="1048219" y="1273701"/>
                  <a:pt x="659742" y="1212864"/>
                  <a:pt x="208790" y="1252713"/>
                </a:cubicBezTo>
                <a:cubicBezTo>
                  <a:pt x="89459" y="1245293"/>
                  <a:pt x="-12409" y="1177481"/>
                  <a:pt x="0" y="1043923"/>
                </a:cubicBezTo>
                <a:cubicBezTo>
                  <a:pt x="17185" y="948373"/>
                  <a:pt x="7318" y="836036"/>
                  <a:pt x="0" y="651410"/>
                </a:cubicBezTo>
                <a:cubicBezTo>
                  <a:pt x="-7318" y="466784"/>
                  <a:pt x="-12647" y="418045"/>
                  <a:pt x="0" y="208790"/>
                </a:cubicBezTo>
                <a:close/>
              </a:path>
            </a:pathLst>
          </a:custGeom>
          <a:ln w="38100">
            <a:extLst>
              <a:ext uri="{C807C97D-BFC1-408E-A445-0C87EB9F89A2}">
                <ask:lineSketchStyleProps xmlns:ask="http://schemas.microsoft.com/office/drawing/2018/sketchyshapes" sd="104685830">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Câu</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2: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Em</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đồng</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tình</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với</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việc</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làm</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của</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bạn</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nào</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3" name="Flowchart: Terminator 2">
            <a:extLst>
              <a:ext uri="{FF2B5EF4-FFF2-40B4-BE49-F238E27FC236}">
                <a16:creationId xmlns:a16="http://schemas.microsoft.com/office/drawing/2014/main" id="{44331F29-DEEF-130E-9781-12449E0805D3}"/>
              </a:ext>
            </a:extLst>
          </p:cNvPr>
          <p:cNvSpPr/>
          <p:nvPr/>
        </p:nvSpPr>
        <p:spPr>
          <a:xfrm>
            <a:off x="128297" y="2430110"/>
            <a:ext cx="5081154" cy="1621649"/>
          </a:xfrm>
          <a:custGeom>
            <a:avLst/>
            <a:gdLst>
              <a:gd name="connsiteX0" fmla="*/ 817454 w 5081154"/>
              <a:gd name="connsiteY0" fmla="*/ 0 h 1621649"/>
              <a:gd name="connsiteX1" fmla="*/ 1391828 w 5081154"/>
              <a:gd name="connsiteY1" fmla="*/ 0 h 1621649"/>
              <a:gd name="connsiteX2" fmla="*/ 1966202 w 5081154"/>
              <a:gd name="connsiteY2" fmla="*/ 0 h 1621649"/>
              <a:gd name="connsiteX3" fmla="*/ 2437189 w 5081154"/>
              <a:gd name="connsiteY3" fmla="*/ 0 h 1621649"/>
              <a:gd name="connsiteX4" fmla="*/ 3046026 w 5081154"/>
              <a:gd name="connsiteY4" fmla="*/ 0 h 1621649"/>
              <a:gd name="connsiteX5" fmla="*/ 3517013 w 5081154"/>
              <a:gd name="connsiteY5" fmla="*/ 0 h 1621649"/>
              <a:gd name="connsiteX6" fmla="*/ 4263699 w 5081154"/>
              <a:gd name="connsiteY6" fmla="*/ 0 h 1621649"/>
              <a:gd name="connsiteX7" fmla="*/ 5081154 w 5081154"/>
              <a:gd name="connsiteY7" fmla="*/ 810824 h 1621649"/>
              <a:gd name="connsiteX8" fmla="*/ 4263699 w 5081154"/>
              <a:gd name="connsiteY8" fmla="*/ 1621649 h 1621649"/>
              <a:gd name="connsiteX9" fmla="*/ 3758250 w 5081154"/>
              <a:gd name="connsiteY9" fmla="*/ 1621649 h 1621649"/>
              <a:gd name="connsiteX10" fmla="*/ 3218338 w 5081154"/>
              <a:gd name="connsiteY10" fmla="*/ 1621649 h 1621649"/>
              <a:gd name="connsiteX11" fmla="*/ 2678426 w 5081154"/>
              <a:gd name="connsiteY11" fmla="*/ 1621649 h 1621649"/>
              <a:gd name="connsiteX12" fmla="*/ 2104052 w 5081154"/>
              <a:gd name="connsiteY12" fmla="*/ 1621649 h 1621649"/>
              <a:gd name="connsiteX13" fmla="*/ 1529678 w 5081154"/>
              <a:gd name="connsiteY13" fmla="*/ 1621649 h 1621649"/>
              <a:gd name="connsiteX14" fmla="*/ 817454 w 5081154"/>
              <a:gd name="connsiteY14" fmla="*/ 1621649 h 1621649"/>
              <a:gd name="connsiteX15" fmla="*/ 0 w 5081154"/>
              <a:gd name="connsiteY15" fmla="*/ 810824 h 1621649"/>
              <a:gd name="connsiteX16" fmla="*/ 817454 w 5081154"/>
              <a:gd name="connsiteY16" fmla="*/ 0 h 1621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81154" h="1621649" fill="none" extrusionOk="0">
                <a:moveTo>
                  <a:pt x="817454" y="0"/>
                </a:moveTo>
                <a:cubicBezTo>
                  <a:pt x="1024521" y="-25783"/>
                  <a:pt x="1242786" y="23422"/>
                  <a:pt x="1391828" y="0"/>
                </a:cubicBezTo>
                <a:cubicBezTo>
                  <a:pt x="1540870" y="-23422"/>
                  <a:pt x="1685216" y="9138"/>
                  <a:pt x="1966202" y="0"/>
                </a:cubicBezTo>
                <a:cubicBezTo>
                  <a:pt x="2247188" y="-9138"/>
                  <a:pt x="2233443" y="11038"/>
                  <a:pt x="2437189" y="0"/>
                </a:cubicBezTo>
                <a:cubicBezTo>
                  <a:pt x="2640935" y="-11038"/>
                  <a:pt x="2837800" y="4113"/>
                  <a:pt x="3046026" y="0"/>
                </a:cubicBezTo>
                <a:cubicBezTo>
                  <a:pt x="3254252" y="-4113"/>
                  <a:pt x="3370267" y="53849"/>
                  <a:pt x="3517013" y="0"/>
                </a:cubicBezTo>
                <a:cubicBezTo>
                  <a:pt x="3663759" y="-53849"/>
                  <a:pt x="4021021" y="15117"/>
                  <a:pt x="4263699" y="0"/>
                </a:cubicBezTo>
                <a:cubicBezTo>
                  <a:pt x="4710879" y="-65998"/>
                  <a:pt x="5139338" y="346684"/>
                  <a:pt x="5081154" y="810824"/>
                </a:cubicBezTo>
                <a:cubicBezTo>
                  <a:pt x="5094881" y="1329504"/>
                  <a:pt x="4688987" y="1629440"/>
                  <a:pt x="4263699" y="1621649"/>
                </a:cubicBezTo>
                <a:cubicBezTo>
                  <a:pt x="4154517" y="1671971"/>
                  <a:pt x="3979950" y="1620682"/>
                  <a:pt x="3758250" y="1621649"/>
                </a:cubicBezTo>
                <a:cubicBezTo>
                  <a:pt x="3536550" y="1622616"/>
                  <a:pt x="3450585" y="1614860"/>
                  <a:pt x="3218338" y="1621649"/>
                </a:cubicBezTo>
                <a:cubicBezTo>
                  <a:pt x="2986091" y="1628438"/>
                  <a:pt x="2895058" y="1591786"/>
                  <a:pt x="2678426" y="1621649"/>
                </a:cubicBezTo>
                <a:cubicBezTo>
                  <a:pt x="2461794" y="1651512"/>
                  <a:pt x="2276161" y="1612271"/>
                  <a:pt x="2104052" y="1621649"/>
                </a:cubicBezTo>
                <a:cubicBezTo>
                  <a:pt x="1931943" y="1631027"/>
                  <a:pt x="1782594" y="1613660"/>
                  <a:pt x="1529678" y="1621649"/>
                </a:cubicBezTo>
                <a:cubicBezTo>
                  <a:pt x="1276762" y="1629638"/>
                  <a:pt x="1081468" y="1609481"/>
                  <a:pt x="817454" y="1621649"/>
                </a:cubicBezTo>
                <a:cubicBezTo>
                  <a:pt x="301394" y="1510037"/>
                  <a:pt x="-106452" y="1229955"/>
                  <a:pt x="0" y="810824"/>
                </a:cubicBezTo>
                <a:cubicBezTo>
                  <a:pt x="71907" y="273906"/>
                  <a:pt x="409523" y="-102350"/>
                  <a:pt x="817454" y="0"/>
                </a:cubicBezTo>
                <a:close/>
              </a:path>
              <a:path w="5081154" h="1621649" stroke="0" extrusionOk="0">
                <a:moveTo>
                  <a:pt x="817454" y="0"/>
                </a:moveTo>
                <a:cubicBezTo>
                  <a:pt x="1074800" y="-56742"/>
                  <a:pt x="1252815" y="12001"/>
                  <a:pt x="1391828" y="0"/>
                </a:cubicBezTo>
                <a:cubicBezTo>
                  <a:pt x="1530841" y="-12001"/>
                  <a:pt x="1816476" y="30184"/>
                  <a:pt x="1966202" y="0"/>
                </a:cubicBezTo>
                <a:cubicBezTo>
                  <a:pt x="2115928" y="-30184"/>
                  <a:pt x="2290531" y="30255"/>
                  <a:pt x="2437189" y="0"/>
                </a:cubicBezTo>
                <a:cubicBezTo>
                  <a:pt x="2583847" y="-30255"/>
                  <a:pt x="2771882" y="15915"/>
                  <a:pt x="2908176" y="0"/>
                </a:cubicBezTo>
                <a:cubicBezTo>
                  <a:pt x="3044470" y="-15915"/>
                  <a:pt x="3302217" y="32619"/>
                  <a:pt x="3448088" y="0"/>
                </a:cubicBezTo>
                <a:cubicBezTo>
                  <a:pt x="3593959" y="-32619"/>
                  <a:pt x="3986903" y="34394"/>
                  <a:pt x="4263699" y="0"/>
                </a:cubicBezTo>
                <a:cubicBezTo>
                  <a:pt x="4823662" y="-78916"/>
                  <a:pt x="5066507" y="278811"/>
                  <a:pt x="5081154" y="810824"/>
                </a:cubicBezTo>
                <a:cubicBezTo>
                  <a:pt x="5159487" y="1180378"/>
                  <a:pt x="4737146" y="1650795"/>
                  <a:pt x="4263699" y="1621649"/>
                </a:cubicBezTo>
                <a:cubicBezTo>
                  <a:pt x="4106882" y="1641055"/>
                  <a:pt x="3983934" y="1564418"/>
                  <a:pt x="3758250" y="1621649"/>
                </a:cubicBezTo>
                <a:cubicBezTo>
                  <a:pt x="3532566" y="1678880"/>
                  <a:pt x="3387897" y="1601175"/>
                  <a:pt x="3252800" y="1621649"/>
                </a:cubicBezTo>
                <a:cubicBezTo>
                  <a:pt x="3117703" y="1642123"/>
                  <a:pt x="2889599" y="1584059"/>
                  <a:pt x="2712889" y="1621649"/>
                </a:cubicBezTo>
                <a:cubicBezTo>
                  <a:pt x="2536179" y="1659239"/>
                  <a:pt x="2393235" y="1583323"/>
                  <a:pt x="2207439" y="1621649"/>
                </a:cubicBezTo>
                <a:cubicBezTo>
                  <a:pt x="2021643" y="1659975"/>
                  <a:pt x="1782941" y="1619064"/>
                  <a:pt x="1667528" y="1621649"/>
                </a:cubicBezTo>
                <a:cubicBezTo>
                  <a:pt x="1552115" y="1624234"/>
                  <a:pt x="996904" y="1541718"/>
                  <a:pt x="817454" y="1621649"/>
                </a:cubicBezTo>
                <a:cubicBezTo>
                  <a:pt x="372122" y="1500922"/>
                  <a:pt x="-3229" y="1222898"/>
                  <a:pt x="0" y="810824"/>
                </a:cubicBezTo>
                <a:cubicBezTo>
                  <a:pt x="1244" y="383779"/>
                  <a:pt x="342773" y="74680"/>
                  <a:pt x="817454" y="0"/>
                </a:cubicBezTo>
                <a:close/>
              </a:path>
            </a:pathLst>
          </a:custGeom>
          <a:solidFill>
            <a:srgbClr val="FFFFCC"/>
          </a:solidFill>
          <a:ln w="19050">
            <a:solidFill>
              <a:schemeClr val="tx1"/>
            </a:solidFill>
            <a:prstDash val="lgDashDot"/>
            <a:extLst>
              <a:ext uri="{C807C97D-BFC1-408E-A445-0C87EB9F89A2}">
                <ask:lineSketchStyleProps xmlns:ask="http://schemas.microsoft.com/office/drawing/2018/sketchyshape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lvl="0" algn="just">
              <a:defRPr/>
            </a:pPr>
            <a:r>
              <a:rPr lang="en-US" sz="3200" dirty="0">
                <a:solidFill>
                  <a:prstClr val="black"/>
                </a:solidFill>
              </a:rPr>
              <a:t>A. Nam </a:t>
            </a:r>
            <a:r>
              <a:rPr lang="en-US" sz="3200" dirty="0" err="1">
                <a:solidFill>
                  <a:prstClr val="black"/>
                </a:solidFill>
              </a:rPr>
              <a:t>thường</a:t>
            </a:r>
            <a:r>
              <a:rPr lang="en-US" sz="3200" dirty="0">
                <a:solidFill>
                  <a:prstClr val="black"/>
                </a:solidFill>
              </a:rPr>
              <a:t> </a:t>
            </a:r>
            <a:r>
              <a:rPr lang="en-US" sz="3200" dirty="0" err="1">
                <a:solidFill>
                  <a:prstClr val="black"/>
                </a:solidFill>
              </a:rPr>
              <a:t>lấy</a:t>
            </a:r>
            <a:r>
              <a:rPr lang="en-US" sz="3200" dirty="0">
                <a:solidFill>
                  <a:prstClr val="black"/>
                </a:solidFill>
              </a:rPr>
              <a:t> </a:t>
            </a:r>
            <a:r>
              <a:rPr lang="en-US" sz="3200" dirty="0" err="1">
                <a:solidFill>
                  <a:prstClr val="black"/>
                </a:solidFill>
              </a:rPr>
              <a:t>lý</a:t>
            </a:r>
            <a:r>
              <a:rPr lang="en-US" sz="3200" dirty="0">
                <a:solidFill>
                  <a:prstClr val="black"/>
                </a:solidFill>
              </a:rPr>
              <a:t> do </a:t>
            </a:r>
            <a:r>
              <a:rPr lang="en-US" sz="3200" dirty="0" err="1">
                <a:solidFill>
                  <a:prstClr val="black"/>
                </a:solidFill>
              </a:rPr>
              <a:t>bị</a:t>
            </a:r>
            <a:r>
              <a:rPr lang="en-US" sz="3200" dirty="0">
                <a:solidFill>
                  <a:prstClr val="black"/>
                </a:solidFill>
              </a:rPr>
              <a:t> </a:t>
            </a:r>
            <a:r>
              <a:rPr lang="en-US" sz="3200" dirty="0" err="1">
                <a:solidFill>
                  <a:prstClr val="black"/>
                </a:solidFill>
              </a:rPr>
              <a:t>mệt</a:t>
            </a:r>
            <a:r>
              <a:rPr lang="en-US" sz="3200" dirty="0">
                <a:solidFill>
                  <a:prstClr val="black"/>
                </a:solidFill>
              </a:rPr>
              <a:t> </a:t>
            </a:r>
            <a:r>
              <a:rPr lang="en-US" sz="3200" dirty="0" err="1">
                <a:solidFill>
                  <a:prstClr val="black"/>
                </a:solidFill>
              </a:rPr>
              <a:t>để</a:t>
            </a:r>
            <a:r>
              <a:rPr lang="en-US" sz="3200" dirty="0">
                <a:solidFill>
                  <a:prstClr val="black"/>
                </a:solidFill>
              </a:rPr>
              <a:t> </a:t>
            </a:r>
            <a:r>
              <a:rPr lang="en-US" sz="3200" dirty="0" err="1">
                <a:solidFill>
                  <a:prstClr val="black"/>
                </a:solidFill>
              </a:rPr>
              <a:t>không</a:t>
            </a:r>
            <a:r>
              <a:rPr lang="en-US" sz="3200" dirty="0">
                <a:solidFill>
                  <a:prstClr val="black"/>
                </a:solidFill>
              </a:rPr>
              <a:t> </a:t>
            </a:r>
            <a:r>
              <a:rPr lang="en-US" sz="3200" dirty="0" err="1">
                <a:solidFill>
                  <a:prstClr val="black"/>
                </a:solidFill>
              </a:rPr>
              <a:t>phải</a:t>
            </a:r>
            <a:r>
              <a:rPr lang="en-US" sz="3200" dirty="0">
                <a:solidFill>
                  <a:prstClr val="black"/>
                </a:solidFill>
              </a:rPr>
              <a:t> </a:t>
            </a:r>
            <a:r>
              <a:rPr lang="en-US" sz="3200" dirty="0" err="1">
                <a:solidFill>
                  <a:prstClr val="black"/>
                </a:solidFill>
              </a:rPr>
              <a:t>làm</a:t>
            </a:r>
            <a:r>
              <a:rPr lang="en-US" sz="3200" dirty="0">
                <a:solidFill>
                  <a:prstClr val="black"/>
                </a:solidFill>
              </a:rPr>
              <a:t> </a:t>
            </a:r>
            <a:r>
              <a:rPr lang="en-US" sz="3200" dirty="0" err="1">
                <a:solidFill>
                  <a:prstClr val="black"/>
                </a:solidFill>
              </a:rPr>
              <a:t>việc</a:t>
            </a:r>
            <a:r>
              <a:rPr lang="en-US" sz="3200" dirty="0">
                <a:solidFill>
                  <a:prstClr val="black"/>
                </a:solidFill>
              </a:rPr>
              <a:t> </a:t>
            </a:r>
            <a:r>
              <a:rPr lang="en-US" sz="3200" dirty="0" err="1">
                <a:solidFill>
                  <a:prstClr val="black"/>
                </a:solidFill>
              </a:rPr>
              <a:t>nhà</a:t>
            </a:r>
            <a:endParaRPr lang="en-US" sz="3200" dirty="0">
              <a:solidFill>
                <a:prstClr val="black"/>
              </a:solidFill>
            </a:endParaRPr>
          </a:p>
        </p:txBody>
      </p:sp>
      <p:sp>
        <p:nvSpPr>
          <p:cNvPr id="6" name="Flowchart: Terminator 5">
            <a:extLst>
              <a:ext uri="{FF2B5EF4-FFF2-40B4-BE49-F238E27FC236}">
                <a16:creationId xmlns:a16="http://schemas.microsoft.com/office/drawing/2014/main" id="{6AF1B95A-803E-EFBA-67E8-22DC0515F4AE}"/>
              </a:ext>
            </a:extLst>
          </p:cNvPr>
          <p:cNvSpPr/>
          <p:nvPr/>
        </p:nvSpPr>
        <p:spPr>
          <a:xfrm>
            <a:off x="7091531" y="2430110"/>
            <a:ext cx="5081154" cy="1528618"/>
          </a:xfrm>
          <a:custGeom>
            <a:avLst/>
            <a:gdLst>
              <a:gd name="connsiteX0" fmla="*/ 817454 w 5081154"/>
              <a:gd name="connsiteY0" fmla="*/ 0 h 1528618"/>
              <a:gd name="connsiteX1" fmla="*/ 1391828 w 5081154"/>
              <a:gd name="connsiteY1" fmla="*/ 0 h 1528618"/>
              <a:gd name="connsiteX2" fmla="*/ 1966202 w 5081154"/>
              <a:gd name="connsiteY2" fmla="*/ 0 h 1528618"/>
              <a:gd name="connsiteX3" fmla="*/ 2437189 w 5081154"/>
              <a:gd name="connsiteY3" fmla="*/ 0 h 1528618"/>
              <a:gd name="connsiteX4" fmla="*/ 3046026 w 5081154"/>
              <a:gd name="connsiteY4" fmla="*/ 0 h 1528618"/>
              <a:gd name="connsiteX5" fmla="*/ 3517013 w 5081154"/>
              <a:gd name="connsiteY5" fmla="*/ 0 h 1528618"/>
              <a:gd name="connsiteX6" fmla="*/ 4263699 w 5081154"/>
              <a:gd name="connsiteY6" fmla="*/ 0 h 1528618"/>
              <a:gd name="connsiteX7" fmla="*/ 5081154 w 5081154"/>
              <a:gd name="connsiteY7" fmla="*/ 764309 h 1528618"/>
              <a:gd name="connsiteX8" fmla="*/ 4263699 w 5081154"/>
              <a:gd name="connsiteY8" fmla="*/ 1528618 h 1528618"/>
              <a:gd name="connsiteX9" fmla="*/ 3758250 w 5081154"/>
              <a:gd name="connsiteY9" fmla="*/ 1528618 h 1528618"/>
              <a:gd name="connsiteX10" fmla="*/ 3218338 w 5081154"/>
              <a:gd name="connsiteY10" fmla="*/ 1528618 h 1528618"/>
              <a:gd name="connsiteX11" fmla="*/ 2678426 w 5081154"/>
              <a:gd name="connsiteY11" fmla="*/ 1528618 h 1528618"/>
              <a:gd name="connsiteX12" fmla="*/ 2104052 w 5081154"/>
              <a:gd name="connsiteY12" fmla="*/ 1528618 h 1528618"/>
              <a:gd name="connsiteX13" fmla="*/ 1529678 w 5081154"/>
              <a:gd name="connsiteY13" fmla="*/ 1528618 h 1528618"/>
              <a:gd name="connsiteX14" fmla="*/ 817454 w 5081154"/>
              <a:gd name="connsiteY14" fmla="*/ 1528618 h 1528618"/>
              <a:gd name="connsiteX15" fmla="*/ 0 w 5081154"/>
              <a:gd name="connsiteY15" fmla="*/ 764309 h 1528618"/>
              <a:gd name="connsiteX16" fmla="*/ 817454 w 5081154"/>
              <a:gd name="connsiteY16" fmla="*/ 0 h 1528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81154" h="1528618" fill="none" extrusionOk="0">
                <a:moveTo>
                  <a:pt x="817454" y="0"/>
                </a:moveTo>
                <a:cubicBezTo>
                  <a:pt x="1024521" y="-25783"/>
                  <a:pt x="1242786" y="23422"/>
                  <a:pt x="1391828" y="0"/>
                </a:cubicBezTo>
                <a:cubicBezTo>
                  <a:pt x="1540870" y="-23422"/>
                  <a:pt x="1685216" y="9138"/>
                  <a:pt x="1966202" y="0"/>
                </a:cubicBezTo>
                <a:cubicBezTo>
                  <a:pt x="2247188" y="-9138"/>
                  <a:pt x="2233443" y="11038"/>
                  <a:pt x="2437189" y="0"/>
                </a:cubicBezTo>
                <a:cubicBezTo>
                  <a:pt x="2640935" y="-11038"/>
                  <a:pt x="2837800" y="4113"/>
                  <a:pt x="3046026" y="0"/>
                </a:cubicBezTo>
                <a:cubicBezTo>
                  <a:pt x="3254252" y="-4113"/>
                  <a:pt x="3370267" y="53849"/>
                  <a:pt x="3517013" y="0"/>
                </a:cubicBezTo>
                <a:cubicBezTo>
                  <a:pt x="3663759" y="-53849"/>
                  <a:pt x="4021021" y="15117"/>
                  <a:pt x="4263699" y="0"/>
                </a:cubicBezTo>
                <a:cubicBezTo>
                  <a:pt x="4708030" y="-110302"/>
                  <a:pt x="5127636" y="329139"/>
                  <a:pt x="5081154" y="764309"/>
                </a:cubicBezTo>
                <a:cubicBezTo>
                  <a:pt x="5094881" y="1257298"/>
                  <a:pt x="4688987" y="1536409"/>
                  <a:pt x="4263699" y="1528618"/>
                </a:cubicBezTo>
                <a:cubicBezTo>
                  <a:pt x="4154517" y="1578940"/>
                  <a:pt x="3979950" y="1527651"/>
                  <a:pt x="3758250" y="1528618"/>
                </a:cubicBezTo>
                <a:cubicBezTo>
                  <a:pt x="3536550" y="1529585"/>
                  <a:pt x="3450585" y="1521829"/>
                  <a:pt x="3218338" y="1528618"/>
                </a:cubicBezTo>
                <a:cubicBezTo>
                  <a:pt x="2986091" y="1535407"/>
                  <a:pt x="2895058" y="1498755"/>
                  <a:pt x="2678426" y="1528618"/>
                </a:cubicBezTo>
                <a:cubicBezTo>
                  <a:pt x="2461794" y="1558481"/>
                  <a:pt x="2276161" y="1519240"/>
                  <a:pt x="2104052" y="1528618"/>
                </a:cubicBezTo>
                <a:cubicBezTo>
                  <a:pt x="1931943" y="1537996"/>
                  <a:pt x="1782594" y="1520629"/>
                  <a:pt x="1529678" y="1528618"/>
                </a:cubicBezTo>
                <a:cubicBezTo>
                  <a:pt x="1276762" y="1536607"/>
                  <a:pt x="1081468" y="1516450"/>
                  <a:pt x="817454" y="1528618"/>
                </a:cubicBezTo>
                <a:cubicBezTo>
                  <a:pt x="336963" y="1478425"/>
                  <a:pt x="-104879" y="1158173"/>
                  <a:pt x="0" y="764309"/>
                </a:cubicBezTo>
                <a:cubicBezTo>
                  <a:pt x="71907" y="253081"/>
                  <a:pt x="409523" y="-102350"/>
                  <a:pt x="817454" y="0"/>
                </a:cubicBezTo>
                <a:close/>
              </a:path>
              <a:path w="5081154" h="1528618" stroke="0" extrusionOk="0">
                <a:moveTo>
                  <a:pt x="817454" y="0"/>
                </a:moveTo>
                <a:cubicBezTo>
                  <a:pt x="1074800" y="-56742"/>
                  <a:pt x="1252815" y="12001"/>
                  <a:pt x="1391828" y="0"/>
                </a:cubicBezTo>
                <a:cubicBezTo>
                  <a:pt x="1530841" y="-12001"/>
                  <a:pt x="1816476" y="30184"/>
                  <a:pt x="1966202" y="0"/>
                </a:cubicBezTo>
                <a:cubicBezTo>
                  <a:pt x="2115928" y="-30184"/>
                  <a:pt x="2290531" y="30255"/>
                  <a:pt x="2437189" y="0"/>
                </a:cubicBezTo>
                <a:cubicBezTo>
                  <a:pt x="2583847" y="-30255"/>
                  <a:pt x="2771882" y="15915"/>
                  <a:pt x="2908176" y="0"/>
                </a:cubicBezTo>
                <a:cubicBezTo>
                  <a:pt x="3044470" y="-15915"/>
                  <a:pt x="3302217" y="32619"/>
                  <a:pt x="3448088" y="0"/>
                </a:cubicBezTo>
                <a:cubicBezTo>
                  <a:pt x="3593959" y="-32619"/>
                  <a:pt x="3986903" y="34394"/>
                  <a:pt x="4263699" y="0"/>
                </a:cubicBezTo>
                <a:cubicBezTo>
                  <a:pt x="4814328" y="-72129"/>
                  <a:pt x="5067276" y="262408"/>
                  <a:pt x="5081154" y="764309"/>
                </a:cubicBezTo>
                <a:cubicBezTo>
                  <a:pt x="5159487" y="1108172"/>
                  <a:pt x="4737146" y="1557764"/>
                  <a:pt x="4263699" y="1528618"/>
                </a:cubicBezTo>
                <a:cubicBezTo>
                  <a:pt x="4106882" y="1548024"/>
                  <a:pt x="3983934" y="1471387"/>
                  <a:pt x="3758250" y="1528618"/>
                </a:cubicBezTo>
                <a:cubicBezTo>
                  <a:pt x="3532566" y="1585849"/>
                  <a:pt x="3387897" y="1508144"/>
                  <a:pt x="3252800" y="1528618"/>
                </a:cubicBezTo>
                <a:cubicBezTo>
                  <a:pt x="3117703" y="1549092"/>
                  <a:pt x="2889599" y="1491028"/>
                  <a:pt x="2712889" y="1528618"/>
                </a:cubicBezTo>
                <a:cubicBezTo>
                  <a:pt x="2536179" y="1566208"/>
                  <a:pt x="2393235" y="1490292"/>
                  <a:pt x="2207439" y="1528618"/>
                </a:cubicBezTo>
                <a:cubicBezTo>
                  <a:pt x="2021643" y="1566944"/>
                  <a:pt x="1782941" y="1526033"/>
                  <a:pt x="1667528" y="1528618"/>
                </a:cubicBezTo>
                <a:cubicBezTo>
                  <a:pt x="1552115" y="1531203"/>
                  <a:pt x="996904" y="1448687"/>
                  <a:pt x="817454" y="1528618"/>
                </a:cubicBezTo>
                <a:cubicBezTo>
                  <a:pt x="370709" y="1435904"/>
                  <a:pt x="-4567" y="1135871"/>
                  <a:pt x="0" y="764309"/>
                </a:cubicBezTo>
                <a:cubicBezTo>
                  <a:pt x="1244" y="362954"/>
                  <a:pt x="342773" y="74680"/>
                  <a:pt x="817454" y="0"/>
                </a:cubicBezTo>
                <a:close/>
              </a:path>
            </a:pathLst>
          </a:custGeom>
          <a:solidFill>
            <a:srgbClr val="FFFFCC"/>
          </a:solidFill>
          <a:ln w="19050">
            <a:solidFill>
              <a:schemeClr val="tx1"/>
            </a:solidFill>
            <a:prstDash val="lgDashDot"/>
            <a:extLst>
              <a:ext uri="{C807C97D-BFC1-408E-A445-0C87EB9F89A2}">
                <ask:lineSketchStyleProps xmlns:ask="http://schemas.microsoft.com/office/drawing/2018/sketchyshape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B.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Tuấn</a:t>
            </a:r>
            <a:r>
              <a:rPr kumimoji="0" lang="en-US" sz="32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black"/>
                </a:solidFill>
                <a:effectLst/>
                <a:uLnTx/>
                <a:uFillTx/>
                <a:latin typeface="Calibri" panose="020F0502020204030204"/>
                <a:ea typeface="+mn-ea"/>
                <a:cs typeface="+mn-cs"/>
              </a:rPr>
              <a:t>khi</a:t>
            </a:r>
            <a:r>
              <a:rPr kumimoji="0" lang="en-US" sz="32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black"/>
                </a:solidFill>
                <a:effectLst/>
                <a:uLnTx/>
                <a:uFillTx/>
                <a:latin typeface="Calibri" panose="020F0502020204030204"/>
                <a:ea typeface="+mn-ea"/>
                <a:cs typeface="+mn-cs"/>
              </a:rPr>
              <a:t>đi</a:t>
            </a:r>
            <a:r>
              <a:rPr kumimoji="0" lang="en-US" sz="32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black"/>
                </a:solidFill>
                <a:effectLst/>
                <a:uLnTx/>
                <a:uFillTx/>
                <a:latin typeface="Calibri" panose="020F0502020204030204"/>
                <a:ea typeface="+mn-ea"/>
                <a:cs typeface="+mn-cs"/>
              </a:rPr>
              <a:t>học</a:t>
            </a:r>
            <a:r>
              <a:rPr kumimoji="0" lang="en-US" sz="32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black"/>
                </a:solidFill>
                <a:effectLst/>
                <a:uLnTx/>
                <a:uFillTx/>
                <a:latin typeface="Calibri" panose="020F0502020204030204"/>
                <a:ea typeface="+mn-ea"/>
                <a:cs typeface="+mn-cs"/>
              </a:rPr>
              <a:t>về</a:t>
            </a:r>
            <a:r>
              <a:rPr kumimoji="0" lang="en-US" sz="32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black"/>
                </a:solidFill>
                <a:effectLst/>
                <a:uLnTx/>
                <a:uFillTx/>
                <a:latin typeface="Calibri" panose="020F0502020204030204"/>
                <a:ea typeface="+mn-ea"/>
                <a:cs typeface="+mn-cs"/>
              </a:rPr>
              <a:t>thường</a:t>
            </a:r>
            <a:r>
              <a:rPr kumimoji="0" lang="en-US" sz="32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black"/>
                </a:solidFill>
                <a:effectLst/>
                <a:uLnTx/>
                <a:uFillTx/>
                <a:latin typeface="Calibri" panose="020F0502020204030204"/>
                <a:ea typeface="+mn-ea"/>
                <a:cs typeface="+mn-cs"/>
              </a:rPr>
              <a:t>giúp</a:t>
            </a:r>
            <a:r>
              <a:rPr kumimoji="0" lang="en-US" sz="32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black"/>
                </a:solidFill>
                <a:effectLst/>
                <a:uLnTx/>
                <a:uFillTx/>
                <a:latin typeface="Calibri" panose="020F0502020204030204"/>
                <a:ea typeface="+mn-ea"/>
                <a:cs typeface="+mn-cs"/>
              </a:rPr>
              <a:t>mẹ</a:t>
            </a:r>
            <a:r>
              <a:rPr kumimoji="0" lang="en-US" sz="32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black"/>
                </a:solidFill>
                <a:effectLst/>
                <a:uLnTx/>
                <a:uFillTx/>
                <a:latin typeface="Calibri" panose="020F0502020204030204"/>
                <a:ea typeface="+mn-ea"/>
                <a:cs typeface="+mn-cs"/>
              </a:rPr>
              <a:t>nhặt</a:t>
            </a:r>
            <a:r>
              <a:rPr kumimoji="0" lang="en-US" sz="32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black"/>
                </a:solidFill>
                <a:effectLst/>
                <a:uLnTx/>
                <a:uFillTx/>
                <a:latin typeface="Calibri" panose="020F0502020204030204"/>
                <a:ea typeface="+mn-ea"/>
                <a:cs typeface="+mn-cs"/>
              </a:rPr>
              <a:t>rau</a:t>
            </a:r>
            <a:r>
              <a:rPr kumimoji="0" lang="en-US" sz="32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black"/>
                </a:solidFill>
                <a:effectLst/>
                <a:uLnTx/>
                <a:uFillTx/>
                <a:latin typeface="Calibri" panose="020F0502020204030204"/>
                <a:ea typeface="+mn-ea"/>
                <a:cs typeface="+mn-cs"/>
              </a:rPr>
              <a:t>quét</a:t>
            </a:r>
            <a:r>
              <a:rPr kumimoji="0" lang="en-US" sz="32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black"/>
                </a:solidFill>
                <a:effectLst/>
                <a:uLnTx/>
                <a:uFillTx/>
                <a:latin typeface="Calibri" panose="020F0502020204030204"/>
                <a:ea typeface="+mn-ea"/>
                <a:cs typeface="+mn-cs"/>
              </a:rPr>
              <a:t>nhà</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05" name="Group 104">
            <a:extLst>
              <a:ext uri="{FF2B5EF4-FFF2-40B4-BE49-F238E27FC236}">
                <a16:creationId xmlns:a16="http://schemas.microsoft.com/office/drawing/2014/main" id="{AC0BF159-19AF-6DD9-567E-DB7AA5C77404}"/>
              </a:ext>
            </a:extLst>
          </p:cNvPr>
          <p:cNvGrpSpPr/>
          <p:nvPr/>
        </p:nvGrpSpPr>
        <p:grpSpPr>
          <a:xfrm>
            <a:off x="5026063" y="2913789"/>
            <a:ext cx="2246665" cy="3948546"/>
            <a:chOff x="-74291" y="2956902"/>
            <a:chExt cx="2246665" cy="3948546"/>
          </a:xfrm>
        </p:grpSpPr>
        <p:pic>
          <p:nvPicPr>
            <p:cNvPr id="7" name="Picture 6" descr="A picture containing toy&#10;&#10;Description automatically generated">
              <a:extLst>
                <a:ext uri="{FF2B5EF4-FFF2-40B4-BE49-F238E27FC236}">
                  <a16:creationId xmlns:a16="http://schemas.microsoft.com/office/drawing/2014/main" id="{94D44D92-EEEF-ACE2-7F31-9D6CD92CB054}"/>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4291" y="2956902"/>
              <a:ext cx="2246665" cy="3948546"/>
            </a:xfrm>
            <a:prstGeom prst="rect">
              <a:avLst/>
            </a:prstGeom>
          </p:spPr>
        </p:pic>
        <p:sp>
          <p:nvSpPr>
            <p:cNvPr id="8" name="TextBox 7">
              <a:extLst>
                <a:ext uri="{FF2B5EF4-FFF2-40B4-BE49-F238E27FC236}">
                  <a16:creationId xmlns:a16="http://schemas.microsoft.com/office/drawing/2014/main" id="{F916F835-DD4B-BA0A-228A-73AD809E2696}"/>
                </a:ext>
              </a:extLst>
            </p:cNvPr>
            <p:cNvSpPr txBox="1"/>
            <p:nvPr/>
          </p:nvSpPr>
          <p:spPr>
            <a:xfrm>
              <a:off x="241677" y="2999510"/>
              <a:ext cx="1614731"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Hãy</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chọn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đáp</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án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sp>
        <p:nvSpPr>
          <p:cNvPr id="16" name="AutoShape 3">
            <a:extLst>
              <a:ext uri="{FF2B5EF4-FFF2-40B4-BE49-F238E27FC236}">
                <a16:creationId xmlns:a16="http://schemas.microsoft.com/office/drawing/2014/main" id="{96A054C5-B4FA-F692-A895-7ACDAC774A22}"/>
              </a:ext>
            </a:extLst>
          </p:cNvPr>
          <p:cNvSpPr>
            <a:spLocks noChangeAspect="1" noChangeArrowheads="1" noTextEdit="1"/>
          </p:cNvSpPr>
          <p:nvPr/>
        </p:nvSpPr>
        <p:spPr bwMode="auto">
          <a:xfrm>
            <a:off x="5476296" y="1602731"/>
            <a:ext cx="4922838"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6">
            <a:extLst>
              <a:ext uri="{FF2B5EF4-FFF2-40B4-BE49-F238E27FC236}">
                <a16:creationId xmlns:a16="http://schemas.microsoft.com/office/drawing/2014/main" id="{E384332E-AE58-B73C-370C-E1B96A5A2DF1}"/>
              </a:ext>
            </a:extLst>
          </p:cNvPr>
          <p:cNvSpPr>
            <a:spLocks noChangeArrowheads="1"/>
          </p:cNvSpPr>
          <p:nvPr/>
        </p:nvSpPr>
        <p:spPr bwMode="auto">
          <a:xfrm>
            <a:off x="8132184" y="2167881"/>
            <a:ext cx="136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8">
            <a:extLst>
              <a:ext uri="{FF2B5EF4-FFF2-40B4-BE49-F238E27FC236}">
                <a16:creationId xmlns:a16="http://schemas.microsoft.com/office/drawing/2014/main" id="{609AD68D-1A87-CBA6-E5B7-EF3C57181D9B}"/>
              </a:ext>
            </a:extLst>
          </p:cNvPr>
          <p:cNvSpPr>
            <a:spLocks noChangeArrowheads="1"/>
          </p:cNvSpPr>
          <p:nvPr/>
        </p:nvSpPr>
        <p:spPr bwMode="auto">
          <a:xfrm>
            <a:off x="8132184" y="2167881"/>
            <a:ext cx="13652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12">
            <a:extLst>
              <a:ext uri="{FF2B5EF4-FFF2-40B4-BE49-F238E27FC236}">
                <a16:creationId xmlns:a16="http://schemas.microsoft.com/office/drawing/2014/main" id="{6BB36A61-785B-3BA0-0CAE-D07D30CCEE71}"/>
              </a:ext>
            </a:extLst>
          </p:cNvPr>
          <p:cNvSpPr>
            <a:spLocks noEditPoints="1"/>
          </p:cNvSpPr>
          <p:nvPr/>
        </p:nvSpPr>
        <p:spPr bwMode="auto">
          <a:xfrm>
            <a:off x="6714546" y="2593331"/>
            <a:ext cx="271463"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3">
            <a:extLst>
              <a:ext uri="{FF2B5EF4-FFF2-40B4-BE49-F238E27FC236}">
                <a16:creationId xmlns:a16="http://schemas.microsoft.com/office/drawing/2014/main" id="{286F82AA-90FC-D70D-C6E6-3AD1C2421B3A}"/>
              </a:ext>
            </a:extLst>
          </p:cNvPr>
          <p:cNvSpPr>
            <a:spLocks noEditPoints="1"/>
          </p:cNvSpPr>
          <p:nvPr/>
        </p:nvSpPr>
        <p:spPr bwMode="auto">
          <a:xfrm>
            <a:off x="6714546" y="2593331"/>
            <a:ext cx="271463"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15">
            <a:extLst>
              <a:ext uri="{FF2B5EF4-FFF2-40B4-BE49-F238E27FC236}">
                <a16:creationId xmlns:a16="http://schemas.microsoft.com/office/drawing/2014/main" id="{B3DA0B6F-FC6B-172D-F0BB-2869D6F39C74}"/>
              </a:ext>
            </a:extLst>
          </p:cNvPr>
          <p:cNvSpPr>
            <a:spLocks/>
          </p:cNvSpPr>
          <p:nvPr/>
        </p:nvSpPr>
        <p:spPr bwMode="auto">
          <a:xfrm>
            <a:off x="9675234" y="2769544"/>
            <a:ext cx="30163" cy="38100"/>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18">
            <a:extLst>
              <a:ext uri="{FF2B5EF4-FFF2-40B4-BE49-F238E27FC236}">
                <a16:creationId xmlns:a16="http://schemas.microsoft.com/office/drawing/2014/main" id="{AC422A3F-BC77-157A-38D3-EEAC1ED2584F}"/>
              </a:ext>
            </a:extLst>
          </p:cNvPr>
          <p:cNvSpPr>
            <a:spLocks noEditPoints="1"/>
          </p:cNvSpPr>
          <p:nvPr/>
        </p:nvSpPr>
        <p:spPr bwMode="auto">
          <a:xfrm>
            <a:off x="6149396" y="2979094"/>
            <a:ext cx="203200" cy="117475"/>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21">
            <a:extLst>
              <a:ext uri="{FF2B5EF4-FFF2-40B4-BE49-F238E27FC236}">
                <a16:creationId xmlns:a16="http://schemas.microsoft.com/office/drawing/2014/main" id="{32620BD1-5B31-B595-0565-2F57FBF6111D}"/>
              </a:ext>
            </a:extLst>
          </p:cNvPr>
          <p:cNvSpPr>
            <a:spLocks noEditPoints="1"/>
          </p:cNvSpPr>
          <p:nvPr/>
        </p:nvSpPr>
        <p:spPr bwMode="auto">
          <a:xfrm>
            <a:off x="6814559" y="6327131"/>
            <a:ext cx="331788"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22">
            <a:extLst>
              <a:ext uri="{FF2B5EF4-FFF2-40B4-BE49-F238E27FC236}">
                <a16:creationId xmlns:a16="http://schemas.microsoft.com/office/drawing/2014/main" id="{2154D9DE-0941-FAFE-B3F3-FE2DC33FEE54}"/>
              </a:ext>
            </a:extLst>
          </p:cNvPr>
          <p:cNvSpPr>
            <a:spLocks noEditPoints="1"/>
          </p:cNvSpPr>
          <p:nvPr/>
        </p:nvSpPr>
        <p:spPr bwMode="auto">
          <a:xfrm>
            <a:off x="6814559" y="6327131"/>
            <a:ext cx="331788"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25">
            <a:extLst>
              <a:ext uri="{FF2B5EF4-FFF2-40B4-BE49-F238E27FC236}">
                <a16:creationId xmlns:a16="http://schemas.microsoft.com/office/drawing/2014/main" id="{AC496622-7242-9EBF-D425-134BB3FC6A56}"/>
              </a:ext>
            </a:extLst>
          </p:cNvPr>
          <p:cNvSpPr>
            <a:spLocks/>
          </p:cNvSpPr>
          <p:nvPr/>
        </p:nvSpPr>
        <p:spPr bwMode="auto">
          <a:xfrm>
            <a:off x="9570459" y="6325544"/>
            <a:ext cx="36513"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26">
            <a:extLst>
              <a:ext uri="{FF2B5EF4-FFF2-40B4-BE49-F238E27FC236}">
                <a16:creationId xmlns:a16="http://schemas.microsoft.com/office/drawing/2014/main" id="{14E68D61-6F33-3445-9141-273BB3E90E63}"/>
              </a:ext>
            </a:extLst>
          </p:cNvPr>
          <p:cNvSpPr>
            <a:spLocks/>
          </p:cNvSpPr>
          <p:nvPr/>
        </p:nvSpPr>
        <p:spPr bwMode="auto">
          <a:xfrm>
            <a:off x="9570459" y="6325544"/>
            <a:ext cx="36513"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40">
            <a:extLst>
              <a:ext uri="{FF2B5EF4-FFF2-40B4-BE49-F238E27FC236}">
                <a16:creationId xmlns:a16="http://schemas.microsoft.com/office/drawing/2014/main" id="{4FCF741C-5DB7-0B6A-819F-832ABFD1F8C9}"/>
              </a:ext>
            </a:extLst>
          </p:cNvPr>
          <p:cNvSpPr>
            <a:spLocks noEditPoints="1"/>
          </p:cNvSpPr>
          <p:nvPr/>
        </p:nvSpPr>
        <p:spPr bwMode="auto">
          <a:xfrm>
            <a:off x="8721146" y="3277544"/>
            <a:ext cx="20638" cy="122238"/>
          </a:xfrm>
          <a:custGeom>
            <a:avLst/>
            <a:gdLst>
              <a:gd name="T0" fmla="*/ 8 w 8"/>
              <a:gd name="T1" fmla="*/ 50 h 50"/>
              <a:gd name="T2" fmla="*/ 8 w 8"/>
              <a:gd name="T3" fmla="*/ 50 h 50"/>
              <a:gd name="T4" fmla="*/ 8 w 8"/>
              <a:gd name="T5" fmla="*/ 50 h 50"/>
              <a:gd name="T6" fmla="*/ 8 w 8"/>
              <a:gd name="T7" fmla="*/ 50 h 50"/>
              <a:gd name="T8" fmla="*/ 0 w 8"/>
              <a:gd name="T9" fmla="*/ 11 h 50"/>
              <a:gd name="T10" fmla="*/ 0 w 8"/>
              <a:gd name="T11" fmla="*/ 11 h 50"/>
              <a:gd name="T12" fmla="*/ 0 w 8"/>
              <a:gd name="T13" fmla="*/ 11 h 50"/>
              <a:gd name="T14" fmla="*/ 0 w 8"/>
              <a:gd name="T15" fmla="*/ 11 h 50"/>
              <a:gd name="T16" fmla="*/ 0 w 8"/>
              <a:gd name="T17" fmla="*/ 11 h 50"/>
              <a:gd name="T18" fmla="*/ 0 w 8"/>
              <a:gd name="T19" fmla="*/ 11 h 50"/>
              <a:gd name="T20" fmla="*/ 0 w 8"/>
              <a:gd name="T21" fmla="*/ 10 h 50"/>
              <a:gd name="T22" fmla="*/ 0 w 8"/>
              <a:gd name="T23" fmla="*/ 10 h 50"/>
              <a:gd name="T24" fmla="*/ 0 w 8"/>
              <a:gd name="T25" fmla="*/ 10 h 50"/>
              <a:gd name="T26" fmla="*/ 0 w 8"/>
              <a:gd name="T27" fmla="*/ 10 h 50"/>
              <a:gd name="T28" fmla="*/ 0 w 8"/>
              <a:gd name="T29" fmla="*/ 9 h 50"/>
              <a:gd name="T30" fmla="*/ 0 w 8"/>
              <a:gd name="T31" fmla="*/ 9 h 50"/>
              <a:gd name="T32" fmla="*/ 0 w 8"/>
              <a:gd name="T33" fmla="*/ 9 h 50"/>
              <a:gd name="T34" fmla="*/ 0 w 8"/>
              <a:gd name="T35" fmla="*/ 9 h 50"/>
              <a:gd name="T36" fmla="*/ 0 w 8"/>
              <a:gd name="T37" fmla="*/ 9 h 50"/>
              <a:gd name="T38" fmla="*/ 0 w 8"/>
              <a:gd name="T39" fmla="*/ 9 h 50"/>
              <a:gd name="T40" fmla="*/ 0 w 8"/>
              <a:gd name="T41" fmla="*/ 8 h 50"/>
              <a:gd name="T42" fmla="*/ 0 w 8"/>
              <a:gd name="T43" fmla="*/ 8 h 50"/>
              <a:gd name="T44" fmla="*/ 0 w 8"/>
              <a:gd name="T45" fmla="*/ 8 h 50"/>
              <a:gd name="T46" fmla="*/ 0 w 8"/>
              <a:gd name="T47" fmla="*/ 7 h 50"/>
              <a:gd name="T48" fmla="*/ 0 w 8"/>
              <a:gd name="T49" fmla="*/ 7 h 50"/>
              <a:gd name="T50" fmla="*/ 0 w 8"/>
              <a:gd name="T51" fmla="*/ 7 h 50"/>
              <a:gd name="T52" fmla="*/ 0 w 8"/>
              <a:gd name="T53" fmla="*/ 7 h 50"/>
              <a:gd name="T54" fmla="*/ 0 w 8"/>
              <a:gd name="T55" fmla="*/ 7 h 50"/>
              <a:gd name="T56" fmla="*/ 0 w 8"/>
              <a:gd name="T57" fmla="*/ 7 h 50"/>
              <a:gd name="T58" fmla="*/ 0 w 8"/>
              <a:gd name="T59" fmla="*/ 6 h 50"/>
              <a:gd name="T60" fmla="*/ 0 w 8"/>
              <a:gd name="T61" fmla="*/ 6 h 50"/>
              <a:gd name="T62" fmla="*/ 0 w 8"/>
              <a:gd name="T63" fmla="*/ 6 h 50"/>
              <a:gd name="T64" fmla="*/ 0 w 8"/>
              <a:gd name="T65" fmla="*/ 6 h 50"/>
              <a:gd name="T66" fmla="*/ 0 w 8"/>
              <a:gd name="T67" fmla="*/ 6 h 50"/>
              <a:gd name="T68" fmla="*/ 0 w 8"/>
              <a:gd name="T69" fmla="*/ 6 h 50"/>
              <a:gd name="T70" fmla="*/ 0 w 8"/>
              <a:gd name="T71" fmla="*/ 5 h 50"/>
              <a:gd name="T72" fmla="*/ 0 w 8"/>
              <a:gd name="T73" fmla="*/ 5 h 50"/>
              <a:gd name="T74" fmla="*/ 0 w 8"/>
              <a:gd name="T75" fmla="*/ 5 h 50"/>
              <a:gd name="T76" fmla="*/ 0 w 8"/>
              <a:gd name="T77" fmla="*/ 5 h 50"/>
              <a:gd name="T78" fmla="*/ 0 w 8"/>
              <a:gd name="T79" fmla="*/ 5 h 50"/>
              <a:gd name="T80" fmla="*/ 0 w 8"/>
              <a:gd name="T81" fmla="*/ 4 h 50"/>
              <a:gd name="T82" fmla="*/ 0 w 8"/>
              <a:gd name="T83" fmla="*/ 4 h 50"/>
              <a:gd name="T84" fmla="*/ 0 w 8"/>
              <a:gd name="T85" fmla="*/ 4 h 50"/>
              <a:gd name="T86" fmla="*/ 0 w 8"/>
              <a:gd name="T87" fmla="*/ 4 h 50"/>
              <a:gd name="T88" fmla="*/ 0 w 8"/>
              <a:gd name="T89" fmla="*/ 3 h 50"/>
              <a:gd name="T90" fmla="*/ 0 w 8"/>
              <a:gd name="T91" fmla="*/ 3 h 50"/>
              <a:gd name="T92" fmla="*/ 0 w 8"/>
              <a:gd name="T93" fmla="*/ 3 h 50"/>
              <a:gd name="T94" fmla="*/ 0 w 8"/>
              <a:gd name="T95" fmla="*/ 3 h 50"/>
              <a:gd name="T96" fmla="*/ 0 w 8"/>
              <a:gd name="T97" fmla="*/ 3 h 50"/>
              <a:gd name="T98" fmla="*/ 0 w 8"/>
              <a:gd name="T99" fmla="*/ 3 h 50"/>
              <a:gd name="T100" fmla="*/ 0 w 8"/>
              <a:gd name="T101" fmla="*/ 2 h 50"/>
              <a:gd name="T102" fmla="*/ 0 w 8"/>
              <a:gd name="T103" fmla="*/ 2 h 50"/>
              <a:gd name="T104" fmla="*/ 0 w 8"/>
              <a:gd name="T105" fmla="*/ 2 h 50"/>
              <a:gd name="T106" fmla="*/ 0 w 8"/>
              <a:gd name="T107" fmla="*/ 2 h 50"/>
              <a:gd name="T108" fmla="*/ 0 w 8"/>
              <a:gd name="T109" fmla="*/ 2 h 50"/>
              <a:gd name="T110" fmla="*/ 0 w 8"/>
              <a:gd name="T111" fmla="*/ 1 h 50"/>
              <a:gd name="T112" fmla="*/ 0 w 8"/>
              <a:gd name="T113" fmla="*/ 0 h 50"/>
              <a:gd name="T114" fmla="*/ 0 w 8"/>
              <a:gd name="T11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50">
                <a:moveTo>
                  <a:pt x="8" y="50"/>
                </a:moveTo>
                <a:cubicBezTo>
                  <a:pt x="8" y="50"/>
                  <a:pt x="8" y="50"/>
                  <a:pt x="8" y="50"/>
                </a:cubicBezTo>
                <a:cubicBezTo>
                  <a:pt x="8" y="50"/>
                  <a:pt x="8" y="50"/>
                  <a:pt x="8" y="50"/>
                </a:cubicBezTo>
                <a:moveTo>
                  <a:pt x="8" y="50"/>
                </a:moveTo>
                <a:cubicBezTo>
                  <a:pt x="8" y="50"/>
                  <a:pt x="8" y="50"/>
                  <a:pt x="8" y="50"/>
                </a:cubicBezTo>
                <a:cubicBezTo>
                  <a:pt x="8" y="50"/>
                  <a:pt x="8" y="50"/>
                  <a:pt x="8" y="50"/>
                </a:cubicBezTo>
                <a:moveTo>
                  <a:pt x="8" y="49"/>
                </a:moveTo>
                <a:cubicBezTo>
                  <a:pt x="8" y="50"/>
                  <a:pt x="8" y="50"/>
                  <a:pt x="8" y="50"/>
                </a:cubicBezTo>
                <a:cubicBezTo>
                  <a:pt x="8" y="50"/>
                  <a:pt x="8" y="50"/>
                  <a:pt x="8" y="49"/>
                </a:cubicBezTo>
                <a:moveTo>
                  <a:pt x="0" y="11"/>
                </a:moveTo>
                <a:cubicBezTo>
                  <a:pt x="0" y="25"/>
                  <a:pt x="2" y="38"/>
                  <a:pt x="8" y="49"/>
                </a:cubicBezTo>
                <a:cubicBezTo>
                  <a:pt x="2" y="38"/>
                  <a:pt x="0" y="25"/>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52">
            <a:extLst>
              <a:ext uri="{FF2B5EF4-FFF2-40B4-BE49-F238E27FC236}">
                <a16:creationId xmlns:a16="http://schemas.microsoft.com/office/drawing/2014/main" id="{BE0FA579-6E95-AA9F-4B1F-90B259ACA918}"/>
              </a:ext>
            </a:extLst>
          </p:cNvPr>
          <p:cNvSpPr>
            <a:spLocks noEditPoints="1"/>
          </p:cNvSpPr>
          <p:nvPr/>
        </p:nvSpPr>
        <p:spPr bwMode="auto">
          <a:xfrm>
            <a:off x="9470446" y="4404669"/>
            <a:ext cx="60325" cy="158750"/>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64">
            <a:extLst>
              <a:ext uri="{FF2B5EF4-FFF2-40B4-BE49-F238E27FC236}">
                <a16:creationId xmlns:a16="http://schemas.microsoft.com/office/drawing/2014/main" id="{817B055C-A4E1-F1F6-28F6-2425134F7093}"/>
              </a:ext>
            </a:extLst>
          </p:cNvPr>
          <p:cNvSpPr>
            <a:spLocks noEditPoints="1"/>
          </p:cNvSpPr>
          <p:nvPr/>
        </p:nvSpPr>
        <p:spPr bwMode="auto">
          <a:xfrm>
            <a:off x="8757659" y="5752456"/>
            <a:ext cx="17463" cy="168275"/>
          </a:xfrm>
          <a:custGeom>
            <a:avLst/>
            <a:gdLst>
              <a:gd name="T0" fmla="*/ 7 w 7"/>
              <a:gd name="T1" fmla="*/ 69 h 69"/>
              <a:gd name="T2" fmla="*/ 7 w 7"/>
              <a:gd name="T3" fmla="*/ 69 h 69"/>
              <a:gd name="T4" fmla="*/ 7 w 7"/>
              <a:gd name="T5" fmla="*/ 69 h 69"/>
              <a:gd name="T6" fmla="*/ 7 w 7"/>
              <a:gd name="T7" fmla="*/ 68 h 69"/>
              <a:gd name="T8" fmla="*/ 6 w 7"/>
              <a:gd name="T9" fmla="*/ 67 h 69"/>
              <a:gd name="T10" fmla="*/ 6 w 7"/>
              <a:gd name="T11" fmla="*/ 66 h 69"/>
              <a:gd name="T12" fmla="*/ 6 w 7"/>
              <a:gd name="T13" fmla="*/ 66 h 69"/>
              <a:gd name="T14" fmla="*/ 6 w 7"/>
              <a:gd name="T15" fmla="*/ 66 h 69"/>
              <a:gd name="T16" fmla="*/ 6 w 7"/>
              <a:gd name="T17" fmla="*/ 66 h 69"/>
              <a:gd name="T18" fmla="*/ 5 w 7"/>
              <a:gd name="T19" fmla="*/ 65 h 69"/>
              <a:gd name="T20" fmla="*/ 5 w 7"/>
              <a:gd name="T21" fmla="*/ 65 h 69"/>
              <a:gd name="T22" fmla="*/ 5 w 7"/>
              <a:gd name="T23" fmla="*/ 65 h 69"/>
              <a:gd name="T24" fmla="*/ 5 w 7"/>
              <a:gd name="T25" fmla="*/ 64 h 69"/>
              <a:gd name="T26" fmla="*/ 5 w 7"/>
              <a:gd name="T27" fmla="*/ 64 h 69"/>
              <a:gd name="T28" fmla="*/ 5 w 7"/>
              <a:gd name="T29" fmla="*/ 63 h 69"/>
              <a:gd name="T30" fmla="*/ 5 w 7"/>
              <a:gd name="T31" fmla="*/ 63 h 69"/>
              <a:gd name="T32" fmla="*/ 5 w 7"/>
              <a:gd name="T33" fmla="*/ 63 h 69"/>
              <a:gd name="T34" fmla="*/ 5 w 7"/>
              <a:gd name="T35" fmla="*/ 62 h 69"/>
              <a:gd name="T36" fmla="*/ 4 w 7"/>
              <a:gd name="T37" fmla="*/ 62 h 69"/>
              <a:gd name="T38" fmla="*/ 4 w 7"/>
              <a:gd name="T39" fmla="*/ 62 h 69"/>
              <a:gd name="T40" fmla="*/ 4 w 7"/>
              <a:gd name="T41" fmla="*/ 61 h 69"/>
              <a:gd name="T42" fmla="*/ 4 w 7"/>
              <a:gd name="T43" fmla="*/ 60 h 69"/>
              <a:gd name="T44" fmla="*/ 4 w 7"/>
              <a:gd name="T45" fmla="*/ 60 h 69"/>
              <a:gd name="T46" fmla="*/ 4 w 7"/>
              <a:gd name="T47" fmla="*/ 60 h 69"/>
              <a:gd name="T48" fmla="*/ 4 w 7"/>
              <a:gd name="T49" fmla="*/ 60 h 69"/>
              <a:gd name="T50" fmla="*/ 4 w 7"/>
              <a:gd name="T51" fmla="*/ 59 h 69"/>
              <a:gd name="T52" fmla="*/ 4 w 7"/>
              <a:gd name="T53" fmla="*/ 59 h 69"/>
              <a:gd name="T54" fmla="*/ 3 w 7"/>
              <a:gd name="T55" fmla="*/ 59 h 69"/>
              <a:gd name="T56" fmla="*/ 3 w 7"/>
              <a:gd name="T57" fmla="*/ 57 h 69"/>
              <a:gd name="T58" fmla="*/ 3 w 7"/>
              <a:gd name="T59" fmla="*/ 57 h 69"/>
              <a:gd name="T60" fmla="*/ 3 w 7"/>
              <a:gd name="T61" fmla="*/ 56 h 69"/>
              <a:gd name="T62" fmla="*/ 3 w 7"/>
              <a:gd name="T63" fmla="*/ 56 h 69"/>
              <a:gd name="T64" fmla="*/ 3 w 7"/>
              <a:gd name="T65" fmla="*/ 56 h 69"/>
              <a:gd name="T66" fmla="*/ 0 w 7"/>
              <a:gd name="T67" fmla="*/ 40 h 69"/>
              <a:gd name="T68" fmla="*/ 0 w 7"/>
              <a:gd name="T69" fmla="*/ 40 h 69"/>
              <a:gd name="T70" fmla="*/ 0 w 7"/>
              <a:gd name="T71" fmla="*/ 40 h 69"/>
              <a:gd name="T72" fmla="*/ 0 w 7"/>
              <a:gd name="T73" fmla="*/ 40 h 69"/>
              <a:gd name="T74" fmla="*/ 0 w 7"/>
              <a:gd name="T75" fmla="*/ 39 h 69"/>
              <a:gd name="T76" fmla="*/ 0 w 7"/>
              <a:gd name="T77" fmla="*/ 39 h 69"/>
              <a:gd name="T78" fmla="*/ 0 w 7"/>
              <a:gd name="T79" fmla="*/ 39 h 69"/>
              <a:gd name="T80" fmla="*/ 0 w 7"/>
              <a:gd name="T81" fmla="*/ 38 h 69"/>
              <a:gd name="T82" fmla="*/ 0 w 7"/>
              <a:gd name="T83" fmla="*/ 38 h 69"/>
              <a:gd name="T84" fmla="*/ 0 w 7"/>
              <a:gd name="T85" fmla="*/ 38 h 69"/>
              <a:gd name="T86" fmla="*/ 7 w 7"/>
              <a:gd name="T87" fmla="*/ 0 h 69"/>
              <a:gd name="T88" fmla="*/ 7 w 7"/>
              <a:gd name="T89" fmla="*/ 0 h 69"/>
              <a:gd name="T90" fmla="*/ 7 w 7"/>
              <a:gd name="T91" fmla="*/ 0 h 69"/>
              <a:gd name="T92" fmla="*/ 7 w 7"/>
              <a:gd name="T9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 h="69">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8"/>
                </a:moveTo>
                <a:cubicBezTo>
                  <a:pt x="7" y="68"/>
                  <a:pt x="7" y="68"/>
                  <a:pt x="7" y="68"/>
                </a:cubicBezTo>
                <a:cubicBezTo>
                  <a:pt x="7" y="68"/>
                  <a:pt x="7" y="68"/>
                  <a:pt x="7" y="68"/>
                </a:cubicBezTo>
                <a:moveTo>
                  <a:pt x="6" y="67"/>
                </a:moveTo>
                <a:cubicBezTo>
                  <a:pt x="6" y="67"/>
                  <a:pt x="6" y="67"/>
                  <a:pt x="6" y="67"/>
                </a:cubicBezTo>
                <a:cubicBezTo>
                  <a:pt x="6" y="67"/>
                  <a:pt x="6" y="67"/>
                  <a:pt x="6" y="67"/>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5" y="65"/>
                </a:moveTo>
                <a:cubicBezTo>
                  <a:pt x="5" y="65"/>
                  <a:pt x="6" y="65"/>
                  <a:pt x="6" y="66"/>
                </a:cubicBezTo>
                <a:cubicBezTo>
                  <a:pt x="6" y="65"/>
                  <a:pt x="5" y="65"/>
                  <a:pt x="5" y="65"/>
                </a:cubicBezTo>
                <a:moveTo>
                  <a:pt x="5" y="65"/>
                </a:moveTo>
                <a:cubicBezTo>
                  <a:pt x="5" y="65"/>
                  <a:pt x="5" y="65"/>
                  <a:pt x="5" y="65"/>
                </a:cubicBezTo>
                <a:cubicBezTo>
                  <a:pt x="5" y="65"/>
                  <a:pt x="5" y="65"/>
                  <a:pt x="5" y="65"/>
                </a:cubicBezTo>
                <a:moveTo>
                  <a:pt x="5" y="65"/>
                </a:moveTo>
                <a:cubicBezTo>
                  <a:pt x="5" y="65"/>
                  <a:pt x="5" y="65"/>
                  <a:pt x="5" y="65"/>
                </a:cubicBezTo>
                <a:cubicBezTo>
                  <a:pt x="5" y="65"/>
                  <a:pt x="5" y="65"/>
                  <a:pt x="5" y="65"/>
                </a:cubicBezTo>
                <a:moveTo>
                  <a:pt x="5" y="64"/>
                </a:moveTo>
                <a:cubicBezTo>
                  <a:pt x="5" y="64"/>
                  <a:pt x="5" y="64"/>
                  <a:pt x="5" y="64"/>
                </a:cubicBezTo>
                <a:cubicBezTo>
                  <a:pt x="5" y="64"/>
                  <a:pt x="5" y="64"/>
                  <a:pt x="5" y="64"/>
                </a:cubicBezTo>
                <a:moveTo>
                  <a:pt x="5" y="64"/>
                </a:moveTo>
                <a:cubicBezTo>
                  <a:pt x="5" y="64"/>
                  <a:pt x="5" y="64"/>
                  <a:pt x="5" y="64"/>
                </a:cubicBezTo>
                <a:cubicBezTo>
                  <a:pt x="5" y="64"/>
                  <a:pt x="5" y="64"/>
                  <a:pt x="5" y="64"/>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2"/>
                </a:moveTo>
                <a:cubicBezTo>
                  <a:pt x="5" y="63"/>
                  <a:pt x="5" y="63"/>
                  <a:pt x="5" y="63"/>
                </a:cubicBezTo>
                <a:cubicBezTo>
                  <a:pt x="5" y="63"/>
                  <a:pt x="5" y="63"/>
                  <a:pt x="5" y="62"/>
                </a:cubicBezTo>
                <a:moveTo>
                  <a:pt x="4" y="62"/>
                </a:moveTo>
                <a:cubicBezTo>
                  <a:pt x="4" y="62"/>
                  <a:pt x="4" y="62"/>
                  <a:pt x="4" y="62"/>
                </a:cubicBezTo>
                <a:cubicBezTo>
                  <a:pt x="4" y="62"/>
                  <a:pt x="4" y="62"/>
                  <a:pt x="4" y="62"/>
                </a:cubicBezTo>
                <a:moveTo>
                  <a:pt x="4" y="62"/>
                </a:moveTo>
                <a:cubicBezTo>
                  <a:pt x="4" y="62"/>
                  <a:pt x="4" y="62"/>
                  <a:pt x="4" y="62"/>
                </a:cubicBezTo>
                <a:cubicBezTo>
                  <a:pt x="4" y="62"/>
                  <a:pt x="4" y="62"/>
                  <a:pt x="4" y="62"/>
                </a:cubicBezTo>
                <a:moveTo>
                  <a:pt x="4" y="61"/>
                </a:moveTo>
                <a:cubicBezTo>
                  <a:pt x="4" y="61"/>
                  <a:pt x="4" y="61"/>
                  <a:pt x="4" y="61"/>
                </a:cubicBezTo>
                <a:cubicBezTo>
                  <a:pt x="4" y="61"/>
                  <a:pt x="4" y="61"/>
                  <a:pt x="4" y="61"/>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59"/>
                </a:moveTo>
                <a:cubicBezTo>
                  <a:pt x="4" y="59"/>
                  <a:pt x="4" y="59"/>
                  <a:pt x="4" y="59"/>
                </a:cubicBezTo>
                <a:cubicBezTo>
                  <a:pt x="4" y="59"/>
                  <a:pt x="4" y="59"/>
                  <a:pt x="4" y="59"/>
                </a:cubicBezTo>
                <a:moveTo>
                  <a:pt x="4" y="59"/>
                </a:moveTo>
                <a:cubicBezTo>
                  <a:pt x="4" y="59"/>
                  <a:pt x="4" y="59"/>
                  <a:pt x="4" y="59"/>
                </a:cubicBezTo>
                <a:cubicBezTo>
                  <a:pt x="4" y="59"/>
                  <a:pt x="4" y="59"/>
                  <a:pt x="4" y="59"/>
                </a:cubicBezTo>
                <a:moveTo>
                  <a:pt x="3" y="59"/>
                </a:moveTo>
                <a:cubicBezTo>
                  <a:pt x="3" y="59"/>
                  <a:pt x="3" y="59"/>
                  <a:pt x="3" y="59"/>
                </a:cubicBezTo>
                <a:cubicBezTo>
                  <a:pt x="3" y="59"/>
                  <a:pt x="3" y="59"/>
                  <a:pt x="3" y="59"/>
                </a:cubicBezTo>
                <a:moveTo>
                  <a:pt x="3" y="57"/>
                </a:moveTo>
                <a:cubicBezTo>
                  <a:pt x="3" y="57"/>
                  <a:pt x="3" y="57"/>
                  <a:pt x="3" y="57"/>
                </a:cubicBezTo>
                <a:cubicBezTo>
                  <a:pt x="3" y="57"/>
                  <a:pt x="3" y="57"/>
                  <a:pt x="3" y="57"/>
                </a:cubicBezTo>
                <a:moveTo>
                  <a:pt x="3" y="57"/>
                </a:moveTo>
                <a:cubicBezTo>
                  <a:pt x="3" y="57"/>
                  <a:pt x="3" y="57"/>
                  <a:pt x="3" y="57"/>
                </a:cubicBezTo>
                <a:cubicBezTo>
                  <a:pt x="3" y="57"/>
                  <a:pt x="3" y="57"/>
                  <a:pt x="3" y="57"/>
                </a:cubicBezTo>
                <a:moveTo>
                  <a:pt x="3" y="56"/>
                </a:moveTo>
                <a:cubicBezTo>
                  <a:pt x="3" y="56"/>
                  <a:pt x="3" y="57"/>
                  <a:pt x="3" y="57"/>
                </a:cubicBezTo>
                <a:cubicBezTo>
                  <a:pt x="3" y="57"/>
                  <a:pt x="3" y="56"/>
                  <a:pt x="3" y="56"/>
                </a:cubicBezTo>
                <a:moveTo>
                  <a:pt x="3" y="56"/>
                </a:moveTo>
                <a:cubicBezTo>
                  <a:pt x="3" y="56"/>
                  <a:pt x="3" y="56"/>
                  <a:pt x="3" y="56"/>
                </a:cubicBezTo>
                <a:cubicBezTo>
                  <a:pt x="3" y="56"/>
                  <a:pt x="3" y="56"/>
                  <a:pt x="3" y="56"/>
                </a:cubicBezTo>
                <a:moveTo>
                  <a:pt x="3" y="56"/>
                </a:moveTo>
                <a:cubicBezTo>
                  <a:pt x="3" y="56"/>
                  <a:pt x="3" y="56"/>
                  <a:pt x="3" y="56"/>
                </a:cubicBezTo>
                <a:cubicBezTo>
                  <a:pt x="3" y="56"/>
                  <a:pt x="3" y="56"/>
                  <a:pt x="3" y="56"/>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8"/>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7" y="0"/>
                </a:moveTo>
                <a:cubicBezTo>
                  <a:pt x="2" y="12"/>
                  <a:pt x="0" y="24"/>
                  <a:pt x="0" y="38"/>
                </a:cubicBezTo>
                <a:cubicBezTo>
                  <a:pt x="0" y="24"/>
                  <a:pt x="2" y="12"/>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70">
            <a:extLst>
              <a:ext uri="{FF2B5EF4-FFF2-40B4-BE49-F238E27FC236}">
                <a16:creationId xmlns:a16="http://schemas.microsoft.com/office/drawing/2014/main" id="{CB70E499-20BE-CFD1-76DC-96A71515EB4C}"/>
              </a:ext>
            </a:extLst>
          </p:cNvPr>
          <p:cNvSpPr>
            <a:spLocks noEditPoints="1"/>
          </p:cNvSpPr>
          <p:nvPr/>
        </p:nvSpPr>
        <p:spPr bwMode="auto">
          <a:xfrm>
            <a:off x="7240009" y="3285481"/>
            <a:ext cx="1588" cy="55563"/>
          </a:xfrm>
          <a:custGeom>
            <a:avLst/>
            <a:gdLst>
              <a:gd name="T0" fmla="*/ 1 w 1"/>
              <a:gd name="T1" fmla="*/ 23 h 23"/>
              <a:gd name="T2" fmla="*/ 1 w 1"/>
              <a:gd name="T3" fmla="*/ 22 h 23"/>
              <a:gd name="T4" fmla="*/ 1 w 1"/>
              <a:gd name="T5" fmla="*/ 22 h 23"/>
              <a:gd name="T6" fmla="*/ 1 w 1"/>
              <a:gd name="T7" fmla="*/ 21 h 23"/>
              <a:gd name="T8" fmla="*/ 1 w 1"/>
              <a:gd name="T9" fmla="*/ 20 h 23"/>
              <a:gd name="T10" fmla="*/ 1 w 1"/>
              <a:gd name="T11" fmla="*/ 20 h 23"/>
              <a:gd name="T12" fmla="*/ 0 w 1"/>
              <a:gd name="T13" fmla="*/ 20 h 23"/>
              <a:gd name="T14" fmla="*/ 0 w 1"/>
              <a:gd name="T15" fmla="*/ 19 h 23"/>
              <a:gd name="T16" fmla="*/ 0 w 1"/>
              <a:gd name="T17" fmla="*/ 19 h 23"/>
              <a:gd name="T18" fmla="*/ 0 w 1"/>
              <a:gd name="T19" fmla="*/ 18 h 23"/>
              <a:gd name="T20" fmla="*/ 0 w 1"/>
              <a:gd name="T21" fmla="*/ 18 h 23"/>
              <a:gd name="T22" fmla="*/ 0 w 1"/>
              <a:gd name="T23" fmla="*/ 18 h 23"/>
              <a:gd name="T24" fmla="*/ 0 w 1"/>
              <a:gd name="T25" fmla="*/ 17 h 23"/>
              <a:gd name="T26" fmla="*/ 0 w 1"/>
              <a:gd name="T27" fmla="*/ 17 h 23"/>
              <a:gd name="T28" fmla="*/ 0 w 1"/>
              <a:gd name="T29" fmla="*/ 17 h 23"/>
              <a:gd name="T30" fmla="*/ 0 w 1"/>
              <a:gd name="T31" fmla="*/ 16 h 23"/>
              <a:gd name="T32" fmla="*/ 0 w 1"/>
              <a:gd name="T33" fmla="*/ 16 h 23"/>
              <a:gd name="T34" fmla="*/ 0 w 1"/>
              <a:gd name="T35" fmla="*/ 15 h 23"/>
              <a:gd name="T36" fmla="*/ 0 w 1"/>
              <a:gd name="T37" fmla="*/ 15 h 23"/>
              <a:gd name="T38" fmla="*/ 0 w 1"/>
              <a:gd name="T39" fmla="*/ 15 h 23"/>
              <a:gd name="T40" fmla="*/ 0 w 1"/>
              <a:gd name="T41" fmla="*/ 14 h 23"/>
              <a:gd name="T42" fmla="*/ 0 w 1"/>
              <a:gd name="T43" fmla="*/ 14 h 23"/>
              <a:gd name="T44" fmla="*/ 0 w 1"/>
              <a:gd name="T45" fmla="*/ 13 h 23"/>
              <a:gd name="T46" fmla="*/ 0 w 1"/>
              <a:gd name="T47" fmla="*/ 13 h 23"/>
              <a:gd name="T48" fmla="*/ 0 w 1"/>
              <a:gd name="T49" fmla="*/ 12 h 23"/>
              <a:gd name="T50" fmla="*/ 0 w 1"/>
              <a:gd name="T51" fmla="*/ 12 h 23"/>
              <a:gd name="T52" fmla="*/ 0 w 1"/>
              <a:gd name="T53" fmla="*/ 12 h 23"/>
              <a:gd name="T54" fmla="*/ 0 w 1"/>
              <a:gd name="T55" fmla="*/ 11 h 23"/>
              <a:gd name="T56" fmla="*/ 0 w 1"/>
              <a:gd name="T57" fmla="*/ 11 h 23"/>
              <a:gd name="T58" fmla="*/ 0 w 1"/>
              <a:gd name="T59" fmla="*/ 11 h 23"/>
              <a:gd name="T60" fmla="*/ 0 w 1"/>
              <a:gd name="T61" fmla="*/ 10 h 23"/>
              <a:gd name="T62" fmla="*/ 0 w 1"/>
              <a:gd name="T63" fmla="*/ 10 h 23"/>
              <a:gd name="T64" fmla="*/ 0 w 1"/>
              <a:gd name="T65" fmla="*/ 9 h 23"/>
              <a:gd name="T66" fmla="*/ 0 w 1"/>
              <a:gd name="T67" fmla="*/ 9 h 23"/>
              <a:gd name="T68" fmla="*/ 0 w 1"/>
              <a:gd name="T69" fmla="*/ 9 h 23"/>
              <a:gd name="T70" fmla="*/ 0 w 1"/>
              <a:gd name="T71" fmla="*/ 8 h 23"/>
              <a:gd name="T72" fmla="*/ 0 w 1"/>
              <a:gd name="T73" fmla="*/ 8 h 23"/>
              <a:gd name="T74" fmla="*/ 0 w 1"/>
              <a:gd name="T75" fmla="*/ 8 h 23"/>
              <a:gd name="T76" fmla="*/ 0 w 1"/>
              <a:gd name="T77" fmla="*/ 7 h 23"/>
              <a:gd name="T78" fmla="*/ 0 w 1"/>
              <a:gd name="T79" fmla="*/ 6 h 23"/>
              <a:gd name="T80" fmla="*/ 0 w 1"/>
              <a:gd name="T81" fmla="*/ 6 h 23"/>
              <a:gd name="T82" fmla="*/ 0 w 1"/>
              <a:gd name="T83" fmla="*/ 6 h 23"/>
              <a:gd name="T84" fmla="*/ 0 w 1"/>
              <a:gd name="T85" fmla="*/ 5 h 23"/>
              <a:gd name="T86" fmla="*/ 0 w 1"/>
              <a:gd name="T87" fmla="*/ 5 h 23"/>
              <a:gd name="T88" fmla="*/ 0 w 1"/>
              <a:gd name="T89" fmla="*/ 5 h 23"/>
              <a:gd name="T90" fmla="*/ 0 w 1"/>
              <a:gd name="T91" fmla="*/ 4 h 23"/>
              <a:gd name="T92" fmla="*/ 0 w 1"/>
              <a:gd name="T93" fmla="*/ 4 h 23"/>
              <a:gd name="T94" fmla="*/ 0 w 1"/>
              <a:gd name="T95" fmla="*/ 3 h 23"/>
              <a:gd name="T96" fmla="*/ 0 w 1"/>
              <a:gd name="T97" fmla="*/ 3 h 23"/>
              <a:gd name="T98" fmla="*/ 0 w 1"/>
              <a:gd name="T99" fmla="*/ 3 h 23"/>
              <a:gd name="T100" fmla="*/ 0 w 1"/>
              <a:gd name="T101" fmla="*/ 2 h 23"/>
              <a:gd name="T102" fmla="*/ 0 w 1"/>
              <a:gd name="T103" fmla="*/ 1 h 23"/>
              <a:gd name="T104" fmla="*/ 0 w 1"/>
              <a:gd name="T105" fmla="*/ 1 h 23"/>
              <a:gd name="T106" fmla="*/ 0 w 1"/>
              <a:gd name="T107" fmla="*/ 1 h 23"/>
              <a:gd name="T108" fmla="*/ 0 w 1"/>
              <a:gd name="T109" fmla="*/ 0 h 23"/>
              <a:gd name="T110" fmla="*/ 0 w 1"/>
              <a:gd name="T11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 h="23">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0" y="20"/>
                </a:moveTo>
                <a:cubicBezTo>
                  <a:pt x="0" y="20"/>
                  <a:pt x="0" y="20"/>
                  <a:pt x="0" y="20"/>
                </a:cubicBezTo>
                <a:cubicBezTo>
                  <a:pt x="0" y="20"/>
                  <a:pt x="0" y="20"/>
                  <a:pt x="0" y="20"/>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8"/>
                  <a:pt x="0" y="18"/>
                </a:cubicBezTo>
                <a:cubicBezTo>
                  <a:pt x="0" y="18"/>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6"/>
                </a:cubicBezTo>
                <a:cubicBezTo>
                  <a:pt x="0" y="15"/>
                  <a:pt x="0" y="15"/>
                  <a:pt x="0" y="15"/>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5"/>
                  <a:pt x="0" y="15"/>
                  <a:pt x="0" y="15"/>
                </a:cubicBezTo>
                <a:cubicBezTo>
                  <a:pt x="0" y="15"/>
                  <a:pt x="0" y="15"/>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3"/>
                  <a:pt x="0" y="13"/>
                </a:cubicBezTo>
                <a:cubicBezTo>
                  <a:pt x="0" y="13"/>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2"/>
                  <a:pt x="0" y="12"/>
                  <a:pt x="0" y="12"/>
                </a:cubicBezTo>
                <a:cubicBezTo>
                  <a:pt x="0" y="12"/>
                  <a:pt x="0" y="12"/>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8"/>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7"/>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78">
            <a:extLst>
              <a:ext uri="{FF2B5EF4-FFF2-40B4-BE49-F238E27FC236}">
                <a16:creationId xmlns:a16="http://schemas.microsoft.com/office/drawing/2014/main" id="{9A5FEF7F-AFF2-4C96-82A0-E0BAAEB9BF01}"/>
              </a:ext>
            </a:extLst>
          </p:cNvPr>
          <p:cNvSpPr>
            <a:spLocks noEditPoints="1"/>
          </p:cNvSpPr>
          <p:nvPr/>
        </p:nvSpPr>
        <p:spPr bwMode="auto">
          <a:xfrm>
            <a:off x="6489121" y="4558656"/>
            <a:ext cx="44450" cy="134938"/>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86">
            <a:extLst>
              <a:ext uri="{FF2B5EF4-FFF2-40B4-BE49-F238E27FC236}">
                <a16:creationId xmlns:a16="http://schemas.microsoft.com/office/drawing/2014/main" id="{D2A4ABED-425A-7CC5-AE72-F14CA3ED398A}"/>
              </a:ext>
            </a:extLst>
          </p:cNvPr>
          <p:cNvSpPr>
            <a:spLocks noEditPoints="1"/>
          </p:cNvSpPr>
          <p:nvPr/>
        </p:nvSpPr>
        <p:spPr bwMode="auto">
          <a:xfrm>
            <a:off x="7200321" y="5774681"/>
            <a:ext cx="9525" cy="117475"/>
          </a:xfrm>
          <a:custGeom>
            <a:avLst/>
            <a:gdLst>
              <a:gd name="T0" fmla="*/ 3 w 4"/>
              <a:gd name="T1" fmla="*/ 47 h 48"/>
              <a:gd name="T2" fmla="*/ 3 w 4"/>
              <a:gd name="T3" fmla="*/ 47 h 48"/>
              <a:gd name="T4" fmla="*/ 2 w 4"/>
              <a:gd name="T5" fmla="*/ 47 h 48"/>
              <a:gd name="T6" fmla="*/ 2 w 4"/>
              <a:gd name="T7" fmla="*/ 46 h 48"/>
              <a:gd name="T8" fmla="*/ 2 w 4"/>
              <a:gd name="T9" fmla="*/ 46 h 48"/>
              <a:gd name="T10" fmla="*/ 0 w 4"/>
              <a:gd name="T11" fmla="*/ 23 h 48"/>
              <a:gd name="T12" fmla="*/ 0 w 4"/>
              <a:gd name="T13" fmla="*/ 22 h 48"/>
              <a:gd name="T14" fmla="*/ 0 w 4"/>
              <a:gd name="T15" fmla="*/ 22 h 48"/>
              <a:gd name="T16" fmla="*/ 0 w 4"/>
              <a:gd name="T17" fmla="*/ 22 h 48"/>
              <a:gd name="T18" fmla="*/ 0 w 4"/>
              <a:gd name="T19" fmla="*/ 22 h 48"/>
              <a:gd name="T20" fmla="*/ 0 w 4"/>
              <a:gd name="T21" fmla="*/ 21 h 48"/>
              <a:gd name="T22" fmla="*/ 0 w 4"/>
              <a:gd name="T23" fmla="*/ 20 h 48"/>
              <a:gd name="T24" fmla="*/ 0 w 4"/>
              <a:gd name="T25" fmla="*/ 20 h 48"/>
              <a:gd name="T26" fmla="*/ 0 w 4"/>
              <a:gd name="T27" fmla="*/ 20 h 48"/>
              <a:gd name="T28" fmla="*/ 0 w 4"/>
              <a:gd name="T29" fmla="*/ 19 h 48"/>
              <a:gd name="T30" fmla="*/ 0 w 4"/>
              <a:gd name="T31" fmla="*/ 19 h 48"/>
              <a:gd name="T32" fmla="*/ 0 w 4"/>
              <a:gd name="T33" fmla="*/ 19 h 48"/>
              <a:gd name="T34" fmla="*/ 0 w 4"/>
              <a:gd name="T35" fmla="*/ 18 h 48"/>
              <a:gd name="T36" fmla="*/ 0 w 4"/>
              <a:gd name="T37" fmla="*/ 18 h 48"/>
              <a:gd name="T38" fmla="*/ 0 w 4"/>
              <a:gd name="T39" fmla="*/ 18 h 48"/>
              <a:gd name="T40" fmla="*/ 1 w 4"/>
              <a:gd name="T41" fmla="*/ 17 h 48"/>
              <a:gd name="T42" fmla="*/ 1 w 4"/>
              <a:gd name="T43" fmla="*/ 17 h 48"/>
              <a:gd name="T44" fmla="*/ 1 w 4"/>
              <a:gd name="T45" fmla="*/ 16 h 48"/>
              <a:gd name="T46" fmla="*/ 1 w 4"/>
              <a:gd name="T47" fmla="*/ 15 h 48"/>
              <a:gd name="T48" fmla="*/ 1 w 4"/>
              <a:gd name="T49" fmla="*/ 15 h 48"/>
              <a:gd name="T50" fmla="*/ 1 w 4"/>
              <a:gd name="T51" fmla="*/ 15 h 48"/>
              <a:gd name="T52" fmla="*/ 1 w 4"/>
              <a:gd name="T53" fmla="*/ 14 h 48"/>
              <a:gd name="T54" fmla="*/ 1 w 4"/>
              <a:gd name="T55" fmla="*/ 14 h 48"/>
              <a:gd name="T56" fmla="*/ 1 w 4"/>
              <a:gd name="T57" fmla="*/ 14 h 48"/>
              <a:gd name="T58" fmla="*/ 1 w 4"/>
              <a:gd name="T59" fmla="*/ 13 h 48"/>
              <a:gd name="T60" fmla="*/ 1 w 4"/>
              <a:gd name="T61" fmla="*/ 13 h 48"/>
              <a:gd name="T62" fmla="*/ 1 w 4"/>
              <a:gd name="T63" fmla="*/ 11 h 48"/>
              <a:gd name="T64" fmla="*/ 1 w 4"/>
              <a:gd name="T65" fmla="*/ 11 h 48"/>
              <a:gd name="T66" fmla="*/ 1 w 4"/>
              <a:gd name="T67" fmla="*/ 11 h 48"/>
              <a:gd name="T68" fmla="*/ 1 w 4"/>
              <a:gd name="T69" fmla="*/ 10 h 48"/>
              <a:gd name="T70" fmla="*/ 1 w 4"/>
              <a:gd name="T71" fmla="*/ 10 h 48"/>
              <a:gd name="T72" fmla="*/ 1 w 4"/>
              <a:gd name="T73" fmla="*/ 10 h 48"/>
              <a:gd name="T74" fmla="*/ 2 w 4"/>
              <a:gd name="T75" fmla="*/ 9 h 48"/>
              <a:gd name="T76" fmla="*/ 2 w 4"/>
              <a:gd name="T77" fmla="*/ 8 h 48"/>
              <a:gd name="T78" fmla="*/ 2 w 4"/>
              <a:gd name="T79" fmla="*/ 8 h 48"/>
              <a:gd name="T80" fmla="*/ 2 w 4"/>
              <a:gd name="T81" fmla="*/ 8 h 48"/>
              <a:gd name="T82" fmla="*/ 2 w 4"/>
              <a:gd name="T83" fmla="*/ 7 h 48"/>
              <a:gd name="T84" fmla="*/ 2 w 4"/>
              <a:gd name="T85" fmla="*/ 7 h 48"/>
              <a:gd name="T86" fmla="*/ 2 w 4"/>
              <a:gd name="T87" fmla="*/ 6 h 48"/>
              <a:gd name="T88" fmla="*/ 2 w 4"/>
              <a:gd name="T89" fmla="*/ 5 h 48"/>
              <a:gd name="T90" fmla="*/ 2 w 4"/>
              <a:gd name="T91" fmla="*/ 5 h 48"/>
              <a:gd name="T92" fmla="*/ 2 w 4"/>
              <a:gd name="T93" fmla="*/ 5 h 48"/>
              <a:gd name="T94" fmla="*/ 3 w 4"/>
              <a:gd name="T95" fmla="*/ 4 h 48"/>
              <a:gd name="T96" fmla="*/ 3 w 4"/>
              <a:gd name="T97" fmla="*/ 4 h 48"/>
              <a:gd name="T98" fmla="*/ 3 w 4"/>
              <a:gd name="T99" fmla="*/ 4 h 48"/>
              <a:gd name="T100" fmla="*/ 3 w 4"/>
              <a:gd name="T101" fmla="*/ 3 h 48"/>
              <a:gd name="T102" fmla="*/ 3 w 4"/>
              <a:gd name="T103" fmla="*/ 3 h 48"/>
              <a:gd name="T104" fmla="*/ 3 w 4"/>
              <a:gd name="T105" fmla="*/ 3 h 48"/>
              <a:gd name="T106" fmla="*/ 3 w 4"/>
              <a:gd name="T107" fmla="*/ 2 h 48"/>
              <a:gd name="T108" fmla="*/ 3 w 4"/>
              <a:gd name="T109" fmla="*/ 2 h 48"/>
              <a:gd name="T110" fmla="*/ 3 w 4"/>
              <a:gd name="T111" fmla="*/ 1 h 48"/>
              <a:gd name="T112" fmla="*/ 3 w 4"/>
              <a:gd name="T113" fmla="*/ 1 h 48"/>
              <a:gd name="T114" fmla="*/ 4 w 4"/>
              <a:gd name="T115" fmla="*/ 1 h 48"/>
              <a:gd name="T116" fmla="*/ 4 w 4"/>
              <a:gd name="T1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48">
                <a:moveTo>
                  <a:pt x="3" y="48"/>
                </a:moveTo>
                <a:cubicBezTo>
                  <a:pt x="3" y="48"/>
                  <a:pt x="3" y="48"/>
                  <a:pt x="3" y="48"/>
                </a:cubicBezTo>
                <a:cubicBezTo>
                  <a:pt x="3" y="48"/>
                  <a:pt x="3" y="48"/>
                  <a:pt x="3" y="48"/>
                </a:cubicBezTo>
                <a:moveTo>
                  <a:pt x="3" y="47"/>
                </a:moveTo>
                <a:cubicBezTo>
                  <a:pt x="3" y="47"/>
                  <a:pt x="3" y="47"/>
                  <a:pt x="3" y="47"/>
                </a:cubicBezTo>
                <a:cubicBezTo>
                  <a:pt x="3" y="47"/>
                  <a:pt x="3" y="47"/>
                  <a:pt x="3" y="47"/>
                </a:cubicBezTo>
                <a:moveTo>
                  <a:pt x="2" y="47"/>
                </a:moveTo>
                <a:cubicBezTo>
                  <a:pt x="3" y="47"/>
                  <a:pt x="3" y="47"/>
                  <a:pt x="3" y="47"/>
                </a:cubicBezTo>
                <a:cubicBezTo>
                  <a:pt x="3" y="47"/>
                  <a:pt x="3" y="47"/>
                  <a:pt x="2" y="47"/>
                </a:cubicBezTo>
                <a:moveTo>
                  <a:pt x="2" y="47"/>
                </a:moveTo>
                <a:cubicBezTo>
                  <a:pt x="2" y="47"/>
                  <a:pt x="2" y="47"/>
                  <a:pt x="2" y="47"/>
                </a:cubicBezTo>
                <a:cubicBezTo>
                  <a:pt x="2" y="47"/>
                  <a:pt x="2" y="47"/>
                  <a:pt x="2" y="47"/>
                </a:cubicBezTo>
                <a:moveTo>
                  <a:pt x="2" y="46"/>
                </a:moveTo>
                <a:cubicBezTo>
                  <a:pt x="2" y="46"/>
                  <a:pt x="2" y="46"/>
                  <a:pt x="2" y="46"/>
                </a:cubicBezTo>
                <a:cubicBezTo>
                  <a:pt x="2" y="46"/>
                  <a:pt x="2" y="46"/>
                  <a:pt x="2" y="46"/>
                </a:cubicBezTo>
                <a:moveTo>
                  <a:pt x="2" y="46"/>
                </a:moveTo>
                <a:cubicBezTo>
                  <a:pt x="2" y="46"/>
                  <a:pt x="2" y="46"/>
                  <a:pt x="2" y="46"/>
                </a:cubicBezTo>
                <a:cubicBezTo>
                  <a:pt x="2" y="46"/>
                  <a:pt x="2" y="46"/>
                  <a:pt x="2" y="46"/>
                </a:cubicBezTo>
                <a:moveTo>
                  <a:pt x="2" y="45"/>
                </a:moveTo>
                <a:cubicBezTo>
                  <a:pt x="2" y="46"/>
                  <a:pt x="2" y="46"/>
                  <a:pt x="2" y="46"/>
                </a:cubicBezTo>
                <a:cubicBezTo>
                  <a:pt x="2" y="46"/>
                  <a:pt x="2" y="46"/>
                  <a:pt x="2" y="45"/>
                </a:cubicBezTo>
                <a:moveTo>
                  <a:pt x="0" y="23"/>
                </a:moveTo>
                <a:cubicBezTo>
                  <a:pt x="0" y="31"/>
                  <a:pt x="1" y="38"/>
                  <a:pt x="2" y="45"/>
                </a:cubicBezTo>
                <a:cubicBezTo>
                  <a:pt x="1" y="38"/>
                  <a:pt x="0" y="31"/>
                  <a:pt x="0" y="23"/>
                </a:cubicBezTo>
                <a:moveTo>
                  <a:pt x="0" y="23"/>
                </a:moveTo>
                <a:cubicBezTo>
                  <a:pt x="0" y="23"/>
                  <a:pt x="0" y="23"/>
                  <a:pt x="0" y="23"/>
                </a:cubicBezTo>
                <a:cubicBezTo>
                  <a:pt x="0" y="23"/>
                  <a:pt x="0" y="23"/>
                  <a:pt x="0" y="23"/>
                </a:cubicBezTo>
                <a:moveTo>
                  <a:pt x="0" y="22"/>
                </a:moveTo>
                <a:cubicBezTo>
                  <a:pt x="0" y="22"/>
                  <a:pt x="0" y="22"/>
                  <a:pt x="0" y="22"/>
                </a:cubicBezTo>
                <a:cubicBezTo>
                  <a:pt x="0" y="23"/>
                  <a:pt x="0" y="23"/>
                  <a:pt x="0" y="23"/>
                </a:cubicBezTo>
                <a:cubicBezTo>
                  <a:pt x="0" y="23"/>
                  <a:pt x="0" y="23"/>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1"/>
                  <a:pt x="0" y="22"/>
                </a:cubicBezTo>
                <a:cubicBezTo>
                  <a:pt x="0" y="21"/>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19"/>
                </a:moveTo>
                <a:cubicBezTo>
                  <a:pt x="0" y="19"/>
                  <a:pt x="0" y="19"/>
                  <a:pt x="0" y="20"/>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7"/>
                </a:cubicBezTo>
                <a:cubicBezTo>
                  <a:pt x="0" y="17"/>
                  <a:pt x="0" y="17"/>
                  <a:pt x="0" y="17"/>
                </a:cubicBezTo>
                <a:moveTo>
                  <a:pt x="1" y="17"/>
                </a:moveTo>
                <a:cubicBezTo>
                  <a:pt x="1" y="17"/>
                  <a:pt x="0" y="17"/>
                  <a:pt x="0" y="17"/>
                </a:cubicBezTo>
                <a:cubicBezTo>
                  <a:pt x="0" y="17"/>
                  <a:pt x="1" y="17"/>
                  <a:pt x="1" y="17"/>
                </a:cubicBezTo>
                <a:moveTo>
                  <a:pt x="1" y="17"/>
                </a:moveTo>
                <a:cubicBezTo>
                  <a:pt x="1" y="17"/>
                  <a:pt x="1" y="17"/>
                  <a:pt x="1" y="17"/>
                </a:cubicBezTo>
                <a:cubicBezTo>
                  <a:pt x="1" y="17"/>
                  <a:pt x="1" y="17"/>
                  <a:pt x="1" y="17"/>
                </a:cubicBezTo>
                <a:moveTo>
                  <a:pt x="1" y="16"/>
                </a:moveTo>
                <a:cubicBezTo>
                  <a:pt x="1" y="16"/>
                  <a:pt x="1" y="17"/>
                  <a:pt x="1" y="17"/>
                </a:cubicBezTo>
                <a:cubicBezTo>
                  <a:pt x="1" y="17"/>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5"/>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3"/>
                  <a:pt x="1" y="13"/>
                </a:cubicBezTo>
                <a:cubicBezTo>
                  <a:pt x="1" y="13"/>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2" y="9"/>
                </a:moveTo>
                <a:cubicBezTo>
                  <a:pt x="2" y="10"/>
                  <a:pt x="1" y="10"/>
                  <a:pt x="1" y="10"/>
                </a:cubicBezTo>
                <a:cubicBezTo>
                  <a:pt x="1" y="10"/>
                  <a:pt x="2" y="10"/>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6"/>
                </a:moveTo>
                <a:cubicBezTo>
                  <a:pt x="2" y="7"/>
                  <a:pt x="2" y="7"/>
                  <a:pt x="2" y="7"/>
                </a:cubicBezTo>
                <a:cubicBezTo>
                  <a:pt x="2" y="7"/>
                  <a:pt x="2" y="7"/>
                  <a:pt x="2" y="6"/>
                </a:cubicBezTo>
                <a:moveTo>
                  <a:pt x="2" y="6"/>
                </a:moveTo>
                <a:cubicBezTo>
                  <a:pt x="2" y="6"/>
                  <a:pt x="2" y="6"/>
                  <a:pt x="2" y="6"/>
                </a:cubicBezTo>
                <a:cubicBezTo>
                  <a:pt x="2" y="6"/>
                  <a:pt x="2" y="6"/>
                  <a:pt x="2" y="6"/>
                </a:cubicBezTo>
                <a:moveTo>
                  <a:pt x="2" y="5"/>
                </a:moveTo>
                <a:cubicBezTo>
                  <a:pt x="2" y="6"/>
                  <a:pt x="2" y="6"/>
                  <a:pt x="2" y="6"/>
                </a:cubicBezTo>
                <a:cubicBezTo>
                  <a:pt x="2" y="6"/>
                  <a:pt x="2" y="6"/>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4"/>
                  <a:pt x="3" y="4"/>
                </a:cubicBezTo>
                <a:cubicBezTo>
                  <a:pt x="3" y="4"/>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2"/>
                  <a:pt x="3" y="2"/>
                </a:cubicBezTo>
                <a:cubicBezTo>
                  <a:pt x="3" y="2"/>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4" y="1"/>
                </a:moveTo>
                <a:cubicBezTo>
                  <a:pt x="4" y="1"/>
                  <a:pt x="4" y="1"/>
                  <a:pt x="4" y="1"/>
                </a:cubicBezTo>
                <a:cubicBezTo>
                  <a:pt x="4" y="1"/>
                  <a:pt x="4" y="1"/>
                  <a:pt x="4" y="1"/>
                </a:cubicBezTo>
                <a:moveTo>
                  <a:pt x="4" y="0"/>
                </a:moveTo>
                <a:cubicBezTo>
                  <a:pt x="4" y="0"/>
                  <a:pt x="4" y="0"/>
                  <a:pt x="4" y="1"/>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116">
            <a:extLst>
              <a:ext uri="{FF2B5EF4-FFF2-40B4-BE49-F238E27FC236}">
                <a16:creationId xmlns:a16="http://schemas.microsoft.com/office/drawing/2014/main" id="{A2325B24-BAB4-13E2-BA7A-8FE70E1CE281}"/>
              </a:ext>
            </a:extLst>
          </p:cNvPr>
          <p:cNvSpPr>
            <a:spLocks/>
          </p:cNvSpPr>
          <p:nvPr/>
        </p:nvSpPr>
        <p:spPr bwMode="auto">
          <a:xfrm>
            <a:off x="10249909" y="3087044"/>
            <a:ext cx="17463" cy="30163"/>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5" name="Group 114">
            <a:extLst>
              <a:ext uri="{FF2B5EF4-FFF2-40B4-BE49-F238E27FC236}">
                <a16:creationId xmlns:a16="http://schemas.microsoft.com/office/drawing/2014/main" id="{090953B9-E25C-F62D-6395-DEDA3341011F}"/>
              </a:ext>
            </a:extLst>
          </p:cNvPr>
          <p:cNvGrpSpPr/>
          <p:nvPr/>
        </p:nvGrpSpPr>
        <p:grpSpPr>
          <a:xfrm>
            <a:off x="9209575" y="3803838"/>
            <a:ext cx="3219875" cy="3141554"/>
            <a:chOff x="9209575" y="3803838"/>
            <a:chExt cx="3219875" cy="3141554"/>
          </a:xfrm>
        </p:grpSpPr>
        <p:pic>
          <p:nvPicPr>
            <p:cNvPr id="114" name="Picture 113" descr="Background pattern&#10;&#10;Description automatically generated">
              <a:extLst>
                <a:ext uri="{FF2B5EF4-FFF2-40B4-BE49-F238E27FC236}">
                  <a16:creationId xmlns:a16="http://schemas.microsoft.com/office/drawing/2014/main" id="{B230548C-E840-9E4B-11D3-7E34F876558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09575" y="4680747"/>
              <a:ext cx="3219875" cy="2264645"/>
            </a:xfrm>
            <a:prstGeom prst="rect">
              <a:avLst/>
            </a:prstGeom>
          </p:spPr>
        </p:pic>
        <p:pic>
          <p:nvPicPr>
            <p:cNvPr id="112" name="Picture 111" descr="A picture containing text&#10;&#10;Description automatically generated">
              <a:extLst>
                <a:ext uri="{FF2B5EF4-FFF2-40B4-BE49-F238E27FC236}">
                  <a16:creationId xmlns:a16="http://schemas.microsoft.com/office/drawing/2014/main" id="{BCD17974-D0C9-0754-52F3-4F1F68C88661}"/>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11160882" y="3803838"/>
              <a:ext cx="1191985" cy="1509635"/>
            </a:xfrm>
            <a:prstGeom prst="rect">
              <a:avLst/>
            </a:prstGeom>
          </p:spPr>
        </p:pic>
      </p:grpSp>
      <p:pic>
        <p:nvPicPr>
          <p:cNvPr id="5" name="Am-thanh-tra-loi-sai-www_tiengdong_com">
            <a:hlinkClick r:id="" action="ppaction://media"/>
            <a:extLst>
              <a:ext uri="{FF2B5EF4-FFF2-40B4-BE49-F238E27FC236}">
                <a16:creationId xmlns:a16="http://schemas.microsoft.com/office/drawing/2014/main" id="{EF61B173-66C0-CA9E-B64F-7278E224D4D2}"/>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539248" y="3069580"/>
            <a:ext cx="487363" cy="487363"/>
          </a:xfrm>
          <a:prstGeom prst="rect">
            <a:avLst/>
          </a:prstGeom>
        </p:spPr>
      </p:pic>
      <p:pic>
        <p:nvPicPr>
          <p:cNvPr id="9" name="Tieng-vo-tay-tra-loi-dung-www_tiengdong_com">
            <a:hlinkClick r:id="" action="ppaction://media"/>
            <a:extLst>
              <a:ext uri="{FF2B5EF4-FFF2-40B4-BE49-F238E27FC236}">
                <a16:creationId xmlns:a16="http://schemas.microsoft.com/office/drawing/2014/main" id="{68350850-13FC-0A5A-A3B1-FC73C4F67338}"/>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270315" y="2997252"/>
            <a:ext cx="487363" cy="487363"/>
          </a:xfrm>
          <a:prstGeom prst="rect">
            <a:avLst/>
          </a:prstGeom>
        </p:spPr>
      </p:pic>
    </p:spTree>
    <p:extLst>
      <p:ext uri="{BB962C8B-B14F-4D97-AF65-F5344CB8AC3E}">
        <p14:creationId xmlns:p14="http://schemas.microsoft.com/office/powerpoint/2010/main" val="2255656072"/>
      </p:ext>
    </p:extLst>
  </p:cSld>
  <p:clrMapOvr>
    <a:masterClrMapping/>
  </p:clrMapOvr>
  <p:transition spd="slow">
    <p:cover/>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2000" fill="hold"/>
                                        <p:tgtEl>
                                          <p:spTgt spid="3"/>
                                        </p:tgtEl>
                                        <p:attrNameLst>
                                          <p:attrName>fillcolor</p:attrName>
                                        </p:attrNameLst>
                                      </p:cBhvr>
                                      <p:to>
                                        <a:schemeClr val="accent2"/>
                                      </p:to>
                                    </p:animClr>
                                    <p:set>
                                      <p:cBhvr>
                                        <p:cTn id="7" dur="2000" fill="hold"/>
                                        <p:tgtEl>
                                          <p:spTgt spid="3"/>
                                        </p:tgtEl>
                                        <p:attrNameLst>
                                          <p:attrName>fill.type</p:attrName>
                                        </p:attrNameLst>
                                      </p:cBhvr>
                                      <p:to>
                                        <p:strVal val="solid"/>
                                      </p:to>
                                    </p:set>
                                    <p:set>
                                      <p:cBhvr>
                                        <p:cTn id="8" dur="2000" fill="hold"/>
                                        <p:tgtEl>
                                          <p:spTgt spid="3"/>
                                        </p:tgtEl>
                                        <p:attrNameLst>
                                          <p:attrName>fill.on</p:attrName>
                                        </p:attrNameLst>
                                      </p:cBhvr>
                                      <p:to>
                                        <p:strVal val="true"/>
                                      </p:to>
                                    </p:set>
                                  </p:childTnLst>
                                </p:cTn>
                              </p:par>
                              <p:par>
                                <p:cTn id="9" presetID="1" presetClass="mediacall" presetSubtype="0" fill="hold" nodeType="withEffect">
                                  <p:stCondLst>
                                    <p:cond delay="0"/>
                                  </p:stCondLst>
                                  <p:childTnLst>
                                    <p:cmd type="call" cmd="playFrom(0.0)">
                                      <p:cBhvr>
                                        <p:cTn id="10" dur="5120" fill="hold"/>
                                        <p:tgtEl>
                                          <p:spTgt spid="5"/>
                                        </p:tgtEl>
                                      </p:cBhvr>
                                    </p:cmd>
                                  </p:childTnLst>
                                </p:cTn>
                              </p:par>
                            </p:childTnLst>
                          </p:cTn>
                        </p:par>
                      </p:childTnLst>
                    </p:cTn>
                  </p:par>
                </p:childTnLst>
              </p:cTn>
              <p:nextCondLst>
                <p:cond evt="onClick" delay="0">
                  <p:tgtEl>
                    <p:spTgt spid="3"/>
                  </p:tgtEl>
                </p:cond>
              </p:nextCondLst>
            </p:seq>
            <p:audio>
              <p:cMediaNode vol="80000">
                <p:cTn id="11" fill="hold" display="0">
                  <p:stCondLst>
                    <p:cond delay="indefinite"/>
                  </p:stCondLst>
                  <p:endCondLst>
                    <p:cond evt="onStopAudio" delay="0">
                      <p:tgtEl>
                        <p:sldTgt/>
                      </p:tgtEl>
                    </p:cond>
                  </p:endCondLst>
                </p:cTn>
                <p:tgtEl>
                  <p:spTgt spid="5"/>
                </p:tgtEl>
              </p:cMediaNode>
            </p:audio>
            <p:audio>
              <p:cMediaNode vol="80000">
                <p:cTn id="12" fill="hold" display="0">
                  <p:stCondLst>
                    <p:cond delay="indefinite"/>
                  </p:stCondLst>
                  <p:endCondLst>
                    <p:cond evt="onStopAudio" delay="0">
                      <p:tgtEl>
                        <p:sldTgt/>
                      </p:tgtEl>
                    </p:cond>
                  </p:endCondLst>
                </p:cTn>
                <p:tgtEl>
                  <p:spTgt spid="9"/>
                </p:tgtEl>
              </p:cMediaNode>
            </p:audio>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32" presetClass="emph" presetSubtype="0" fill="hold" grpId="0" nodeType="clickEffect">
                                  <p:stCondLst>
                                    <p:cond delay="0"/>
                                  </p:stCondLst>
                                  <p:childTnLst>
                                    <p:animRot by="120000">
                                      <p:cBhvr>
                                        <p:cTn id="17" dur="100" fill="hold">
                                          <p:stCondLst>
                                            <p:cond delay="0"/>
                                          </p:stCondLst>
                                        </p:cTn>
                                        <p:tgtEl>
                                          <p:spTgt spid="6"/>
                                        </p:tgtEl>
                                        <p:attrNameLst>
                                          <p:attrName>r</p:attrName>
                                        </p:attrNameLst>
                                      </p:cBhvr>
                                    </p:animRot>
                                    <p:animRot by="-240000">
                                      <p:cBhvr>
                                        <p:cTn id="18" dur="200" fill="hold">
                                          <p:stCondLst>
                                            <p:cond delay="200"/>
                                          </p:stCondLst>
                                        </p:cTn>
                                        <p:tgtEl>
                                          <p:spTgt spid="6"/>
                                        </p:tgtEl>
                                        <p:attrNameLst>
                                          <p:attrName>r</p:attrName>
                                        </p:attrNameLst>
                                      </p:cBhvr>
                                    </p:animRot>
                                    <p:animRot by="240000">
                                      <p:cBhvr>
                                        <p:cTn id="19" dur="200" fill="hold">
                                          <p:stCondLst>
                                            <p:cond delay="400"/>
                                          </p:stCondLst>
                                        </p:cTn>
                                        <p:tgtEl>
                                          <p:spTgt spid="6"/>
                                        </p:tgtEl>
                                        <p:attrNameLst>
                                          <p:attrName>r</p:attrName>
                                        </p:attrNameLst>
                                      </p:cBhvr>
                                    </p:animRot>
                                    <p:animRot by="-240000">
                                      <p:cBhvr>
                                        <p:cTn id="20" dur="200" fill="hold">
                                          <p:stCondLst>
                                            <p:cond delay="600"/>
                                          </p:stCondLst>
                                        </p:cTn>
                                        <p:tgtEl>
                                          <p:spTgt spid="6"/>
                                        </p:tgtEl>
                                        <p:attrNameLst>
                                          <p:attrName>r</p:attrName>
                                        </p:attrNameLst>
                                      </p:cBhvr>
                                    </p:animRot>
                                    <p:animRot by="120000">
                                      <p:cBhvr>
                                        <p:cTn id="21" dur="200" fill="hold">
                                          <p:stCondLst>
                                            <p:cond delay="800"/>
                                          </p:stCondLst>
                                        </p:cTn>
                                        <p:tgtEl>
                                          <p:spTgt spid="6"/>
                                        </p:tgtEl>
                                        <p:attrNameLst>
                                          <p:attrName>r</p:attrName>
                                        </p:attrNameLst>
                                      </p:cBhvr>
                                    </p:animRot>
                                  </p:childTnLst>
                                </p:cTn>
                              </p:par>
                              <p:par>
                                <p:cTn id="22" presetID="1" presetClass="emph" presetSubtype="2" fill="hold" nodeType="withEffect">
                                  <p:stCondLst>
                                    <p:cond delay="0"/>
                                  </p:stCondLst>
                                  <p:childTnLst>
                                    <p:animClr clrSpc="rgb" dir="cw">
                                      <p:cBhvr>
                                        <p:cTn id="23" dur="2000" fill="hold"/>
                                        <p:tgtEl>
                                          <p:spTgt spid="6"/>
                                        </p:tgtEl>
                                        <p:attrNameLst>
                                          <p:attrName>fillcolor</p:attrName>
                                        </p:attrNameLst>
                                      </p:cBhvr>
                                      <p:to>
                                        <a:srgbClr val="99FF99"/>
                                      </p:to>
                                    </p:animClr>
                                    <p:set>
                                      <p:cBhvr>
                                        <p:cTn id="24" dur="2000" fill="hold"/>
                                        <p:tgtEl>
                                          <p:spTgt spid="6"/>
                                        </p:tgtEl>
                                        <p:attrNameLst>
                                          <p:attrName>fill.type</p:attrName>
                                        </p:attrNameLst>
                                      </p:cBhvr>
                                      <p:to>
                                        <p:strVal val="solid"/>
                                      </p:to>
                                    </p:set>
                                    <p:set>
                                      <p:cBhvr>
                                        <p:cTn id="25" dur="2000" fill="hold"/>
                                        <p:tgtEl>
                                          <p:spTgt spid="6"/>
                                        </p:tgtEl>
                                        <p:attrNameLst>
                                          <p:attrName>fill.on</p:attrName>
                                        </p:attrNameLst>
                                      </p:cBhvr>
                                      <p:to>
                                        <p:strVal val="true"/>
                                      </p:to>
                                    </p:set>
                                  </p:childTnLst>
                                </p:cTn>
                              </p:par>
                              <p:par>
                                <p:cTn id="26" presetID="1" presetClass="mediacall" presetSubtype="0" fill="hold" nodeType="withEffect">
                                  <p:stCondLst>
                                    <p:cond delay="0"/>
                                  </p:stCondLst>
                                  <p:childTnLst>
                                    <p:cmd type="call" cmd="playFrom(0.0)">
                                      <p:cBhvr>
                                        <p:cTn id="27" dur="8085" fill="hold"/>
                                        <p:tgtEl>
                                          <p:spTgt spid="9"/>
                                        </p:tgtEl>
                                      </p:cBhvr>
                                    </p:cmd>
                                  </p:childTnLst>
                                </p:cTn>
                              </p:par>
                            </p:childTnLst>
                          </p:cTn>
                        </p:par>
                      </p:childTnLst>
                    </p:cTn>
                  </p:par>
                </p:childTnLst>
              </p:cTn>
              <p:nextCondLst>
                <p:cond evt="onClick" delay="0">
                  <p:tgtEl>
                    <p:spTgt spid="6"/>
                  </p:tgtEl>
                </p:cond>
              </p:nextCondLst>
            </p:seq>
          </p:childTnLst>
        </p:cTn>
      </p:par>
    </p:tnLst>
    <p:bldLst>
      <p:bldP spid="3"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9E3021A-6607-E53E-AADC-18D1596E49BC}"/>
              </a:ext>
            </a:extLst>
          </p:cNvPr>
          <p:cNvSpPr/>
          <p:nvPr/>
        </p:nvSpPr>
        <p:spPr>
          <a:xfrm>
            <a:off x="1493976" y="530391"/>
            <a:ext cx="9527019" cy="1363123"/>
          </a:xfrm>
          <a:custGeom>
            <a:avLst/>
            <a:gdLst>
              <a:gd name="connsiteX0" fmla="*/ 0 w 9527019"/>
              <a:gd name="connsiteY0" fmla="*/ 227192 h 1363123"/>
              <a:gd name="connsiteX1" fmla="*/ 227192 w 9527019"/>
              <a:gd name="connsiteY1" fmla="*/ 0 h 1363123"/>
              <a:gd name="connsiteX2" fmla="*/ 743634 w 9527019"/>
              <a:gd name="connsiteY2" fmla="*/ 0 h 1363123"/>
              <a:gd name="connsiteX3" fmla="*/ 1169350 w 9527019"/>
              <a:gd name="connsiteY3" fmla="*/ 0 h 1363123"/>
              <a:gd name="connsiteX4" fmla="*/ 1776519 w 9527019"/>
              <a:gd name="connsiteY4" fmla="*/ 0 h 1363123"/>
              <a:gd name="connsiteX5" fmla="*/ 2565140 w 9527019"/>
              <a:gd name="connsiteY5" fmla="*/ 0 h 1363123"/>
              <a:gd name="connsiteX6" fmla="*/ 3081583 w 9527019"/>
              <a:gd name="connsiteY6" fmla="*/ 0 h 1363123"/>
              <a:gd name="connsiteX7" fmla="*/ 3870204 w 9527019"/>
              <a:gd name="connsiteY7" fmla="*/ 0 h 1363123"/>
              <a:gd name="connsiteX8" fmla="*/ 4749552 w 9527019"/>
              <a:gd name="connsiteY8" fmla="*/ 0 h 1363123"/>
              <a:gd name="connsiteX9" fmla="*/ 5628899 w 9527019"/>
              <a:gd name="connsiteY9" fmla="*/ 0 h 1363123"/>
              <a:gd name="connsiteX10" fmla="*/ 6054615 w 9527019"/>
              <a:gd name="connsiteY10" fmla="*/ 0 h 1363123"/>
              <a:gd name="connsiteX11" fmla="*/ 6933963 w 9527019"/>
              <a:gd name="connsiteY11" fmla="*/ 0 h 1363123"/>
              <a:gd name="connsiteX12" fmla="*/ 7722584 w 9527019"/>
              <a:gd name="connsiteY12" fmla="*/ 0 h 1363123"/>
              <a:gd name="connsiteX13" fmla="*/ 8239027 w 9527019"/>
              <a:gd name="connsiteY13" fmla="*/ 0 h 1363123"/>
              <a:gd name="connsiteX14" fmla="*/ 9299827 w 9527019"/>
              <a:gd name="connsiteY14" fmla="*/ 0 h 1363123"/>
              <a:gd name="connsiteX15" fmla="*/ 9527019 w 9527019"/>
              <a:gd name="connsiteY15" fmla="*/ 227192 h 1363123"/>
              <a:gd name="connsiteX16" fmla="*/ 9527019 w 9527019"/>
              <a:gd name="connsiteY16" fmla="*/ 654299 h 1363123"/>
              <a:gd name="connsiteX17" fmla="*/ 9527019 w 9527019"/>
              <a:gd name="connsiteY17" fmla="*/ 1135931 h 1363123"/>
              <a:gd name="connsiteX18" fmla="*/ 9299827 w 9527019"/>
              <a:gd name="connsiteY18" fmla="*/ 1363123 h 1363123"/>
              <a:gd name="connsiteX19" fmla="*/ 8601932 w 9527019"/>
              <a:gd name="connsiteY19" fmla="*/ 1363123 h 1363123"/>
              <a:gd name="connsiteX20" fmla="*/ 7813311 w 9527019"/>
              <a:gd name="connsiteY20" fmla="*/ 1363123 h 1363123"/>
              <a:gd name="connsiteX21" fmla="*/ 7024689 w 9527019"/>
              <a:gd name="connsiteY21" fmla="*/ 1363123 h 1363123"/>
              <a:gd name="connsiteX22" fmla="*/ 6145342 w 9527019"/>
              <a:gd name="connsiteY22" fmla="*/ 1363123 h 1363123"/>
              <a:gd name="connsiteX23" fmla="*/ 5628899 w 9527019"/>
              <a:gd name="connsiteY23" fmla="*/ 1363123 h 1363123"/>
              <a:gd name="connsiteX24" fmla="*/ 4931004 w 9527019"/>
              <a:gd name="connsiteY24" fmla="*/ 1363123 h 1363123"/>
              <a:gd name="connsiteX25" fmla="*/ 4051657 w 9527019"/>
              <a:gd name="connsiteY25" fmla="*/ 1363123 h 1363123"/>
              <a:gd name="connsiteX26" fmla="*/ 3535214 w 9527019"/>
              <a:gd name="connsiteY26" fmla="*/ 1363123 h 1363123"/>
              <a:gd name="connsiteX27" fmla="*/ 3018772 w 9527019"/>
              <a:gd name="connsiteY27" fmla="*/ 1363123 h 1363123"/>
              <a:gd name="connsiteX28" fmla="*/ 2139424 w 9527019"/>
              <a:gd name="connsiteY28" fmla="*/ 1363123 h 1363123"/>
              <a:gd name="connsiteX29" fmla="*/ 1441529 w 9527019"/>
              <a:gd name="connsiteY29" fmla="*/ 1363123 h 1363123"/>
              <a:gd name="connsiteX30" fmla="*/ 227192 w 9527019"/>
              <a:gd name="connsiteY30" fmla="*/ 1363123 h 1363123"/>
              <a:gd name="connsiteX31" fmla="*/ 0 w 9527019"/>
              <a:gd name="connsiteY31" fmla="*/ 1135931 h 1363123"/>
              <a:gd name="connsiteX32" fmla="*/ 0 w 9527019"/>
              <a:gd name="connsiteY32" fmla="*/ 690649 h 1363123"/>
              <a:gd name="connsiteX33" fmla="*/ 0 w 9527019"/>
              <a:gd name="connsiteY33" fmla="*/ 227192 h 1363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527019" h="1363123" fill="none" extrusionOk="0">
                <a:moveTo>
                  <a:pt x="0" y="227192"/>
                </a:moveTo>
                <a:cubicBezTo>
                  <a:pt x="-49" y="79652"/>
                  <a:pt x="88907" y="-11566"/>
                  <a:pt x="227192" y="0"/>
                </a:cubicBezTo>
                <a:cubicBezTo>
                  <a:pt x="371327" y="-2727"/>
                  <a:pt x="521690" y="-10315"/>
                  <a:pt x="743634" y="0"/>
                </a:cubicBezTo>
                <a:cubicBezTo>
                  <a:pt x="965578" y="10315"/>
                  <a:pt x="1007887" y="-16638"/>
                  <a:pt x="1169350" y="0"/>
                </a:cubicBezTo>
                <a:cubicBezTo>
                  <a:pt x="1330813" y="16638"/>
                  <a:pt x="1573242" y="-16832"/>
                  <a:pt x="1776519" y="0"/>
                </a:cubicBezTo>
                <a:cubicBezTo>
                  <a:pt x="1979796" y="16832"/>
                  <a:pt x="2207016" y="23080"/>
                  <a:pt x="2565140" y="0"/>
                </a:cubicBezTo>
                <a:cubicBezTo>
                  <a:pt x="2923264" y="-23080"/>
                  <a:pt x="2834817" y="-12835"/>
                  <a:pt x="3081583" y="0"/>
                </a:cubicBezTo>
                <a:cubicBezTo>
                  <a:pt x="3328349" y="12835"/>
                  <a:pt x="3476440" y="5981"/>
                  <a:pt x="3870204" y="0"/>
                </a:cubicBezTo>
                <a:cubicBezTo>
                  <a:pt x="4263968" y="-5981"/>
                  <a:pt x="4363149" y="38750"/>
                  <a:pt x="4749552" y="0"/>
                </a:cubicBezTo>
                <a:cubicBezTo>
                  <a:pt x="5135955" y="-38750"/>
                  <a:pt x="5203351" y="-21947"/>
                  <a:pt x="5628899" y="0"/>
                </a:cubicBezTo>
                <a:cubicBezTo>
                  <a:pt x="6054447" y="21947"/>
                  <a:pt x="5854031" y="-2238"/>
                  <a:pt x="6054615" y="0"/>
                </a:cubicBezTo>
                <a:cubicBezTo>
                  <a:pt x="6255199" y="2238"/>
                  <a:pt x="6499258" y="-41942"/>
                  <a:pt x="6933963" y="0"/>
                </a:cubicBezTo>
                <a:cubicBezTo>
                  <a:pt x="7368668" y="41942"/>
                  <a:pt x="7421949" y="31961"/>
                  <a:pt x="7722584" y="0"/>
                </a:cubicBezTo>
                <a:cubicBezTo>
                  <a:pt x="8023219" y="-31961"/>
                  <a:pt x="8014152" y="-11669"/>
                  <a:pt x="8239027" y="0"/>
                </a:cubicBezTo>
                <a:cubicBezTo>
                  <a:pt x="8463902" y="11669"/>
                  <a:pt x="9046549" y="-4915"/>
                  <a:pt x="9299827" y="0"/>
                </a:cubicBezTo>
                <a:cubicBezTo>
                  <a:pt x="9435542" y="16724"/>
                  <a:pt x="9540991" y="89546"/>
                  <a:pt x="9527019" y="227192"/>
                </a:cubicBezTo>
                <a:cubicBezTo>
                  <a:pt x="9545399" y="426512"/>
                  <a:pt x="9546754" y="452945"/>
                  <a:pt x="9527019" y="654299"/>
                </a:cubicBezTo>
                <a:cubicBezTo>
                  <a:pt x="9507284" y="855653"/>
                  <a:pt x="9504782" y="979937"/>
                  <a:pt x="9527019" y="1135931"/>
                </a:cubicBezTo>
                <a:cubicBezTo>
                  <a:pt x="9536455" y="1258506"/>
                  <a:pt x="9451424" y="1376986"/>
                  <a:pt x="9299827" y="1363123"/>
                </a:cubicBezTo>
                <a:cubicBezTo>
                  <a:pt x="8999026" y="1367544"/>
                  <a:pt x="8879076" y="1347105"/>
                  <a:pt x="8601932" y="1363123"/>
                </a:cubicBezTo>
                <a:cubicBezTo>
                  <a:pt x="8324788" y="1379141"/>
                  <a:pt x="8186808" y="1367101"/>
                  <a:pt x="7813311" y="1363123"/>
                </a:cubicBezTo>
                <a:cubicBezTo>
                  <a:pt x="7439814" y="1359145"/>
                  <a:pt x="7245376" y="1357504"/>
                  <a:pt x="7024689" y="1363123"/>
                </a:cubicBezTo>
                <a:cubicBezTo>
                  <a:pt x="6804002" y="1368742"/>
                  <a:pt x="6451860" y="1331366"/>
                  <a:pt x="6145342" y="1363123"/>
                </a:cubicBezTo>
                <a:cubicBezTo>
                  <a:pt x="5838824" y="1394880"/>
                  <a:pt x="5837119" y="1354410"/>
                  <a:pt x="5628899" y="1363123"/>
                </a:cubicBezTo>
                <a:cubicBezTo>
                  <a:pt x="5420679" y="1371836"/>
                  <a:pt x="5210493" y="1374204"/>
                  <a:pt x="4931004" y="1363123"/>
                </a:cubicBezTo>
                <a:cubicBezTo>
                  <a:pt x="4651516" y="1352042"/>
                  <a:pt x="4394239" y="1381758"/>
                  <a:pt x="4051657" y="1363123"/>
                </a:cubicBezTo>
                <a:cubicBezTo>
                  <a:pt x="3709075" y="1344488"/>
                  <a:pt x="3659999" y="1362261"/>
                  <a:pt x="3535214" y="1363123"/>
                </a:cubicBezTo>
                <a:cubicBezTo>
                  <a:pt x="3410429" y="1363985"/>
                  <a:pt x="3124367" y="1383760"/>
                  <a:pt x="3018772" y="1363123"/>
                </a:cubicBezTo>
                <a:cubicBezTo>
                  <a:pt x="2913177" y="1342486"/>
                  <a:pt x="2477243" y="1377191"/>
                  <a:pt x="2139424" y="1363123"/>
                </a:cubicBezTo>
                <a:cubicBezTo>
                  <a:pt x="1801605" y="1349055"/>
                  <a:pt x="1681037" y="1369771"/>
                  <a:pt x="1441529" y="1363123"/>
                </a:cubicBezTo>
                <a:cubicBezTo>
                  <a:pt x="1202022" y="1356475"/>
                  <a:pt x="798066" y="1321451"/>
                  <a:pt x="227192" y="1363123"/>
                </a:cubicBezTo>
                <a:cubicBezTo>
                  <a:pt x="76452" y="1369142"/>
                  <a:pt x="9629" y="1246378"/>
                  <a:pt x="0" y="1135931"/>
                </a:cubicBezTo>
                <a:cubicBezTo>
                  <a:pt x="-10236" y="999428"/>
                  <a:pt x="-20617" y="882083"/>
                  <a:pt x="0" y="690649"/>
                </a:cubicBezTo>
                <a:cubicBezTo>
                  <a:pt x="20617" y="499215"/>
                  <a:pt x="-13633" y="386548"/>
                  <a:pt x="0" y="227192"/>
                </a:cubicBezTo>
                <a:close/>
              </a:path>
              <a:path w="9527019" h="1363123" stroke="0" extrusionOk="0">
                <a:moveTo>
                  <a:pt x="0" y="227192"/>
                </a:moveTo>
                <a:cubicBezTo>
                  <a:pt x="527" y="96515"/>
                  <a:pt x="120832" y="-4642"/>
                  <a:pt x="227192" y="0"/>
                </a:cubicBezTo>
                <a:cubicBezTo>
                  <a:pt x="355628" y="9115"/>
                  <a:pt x="457701" y="6072"/>
                  <a:pt x="652908" y="0"/>
                </a:cubicBezTo>
                <a:cubicBezTo>
                  <a:pt x="848115" y="-6072"/>
                  <a:pt x="1032053" y="-28867"/>
                  <a:pt x="1350803" y="0"/>
                </a:cubicBezTo>
                <a:cubicBezTo>
                  <a:pt x="1669553" y="28867"/>
                  <a:pt x="1887382" y="-13692"/>
                  <a:pt x="2230151" y="0"/>
                </a:cubicBezTo>
                <a:cubicBezTo>
                  <a:pt x="2572920" y="13692"/>
                  <a:pt x="2673691" y="-18704"/>
                  <a:pt x="2928046" y="0"/>
                </a:cubicBezTo>
                <a:cubicBezTo>
                  <a:pt x="3182402" y="18704"/>
                  <a:pt x="3159464" y="5098"/>
                  <a:pt x="3353762" y="0"/>
                </a:cubicBezTo>
                <a:cubicBezTo>
                  <a:pt x="3548060" y="-5098"/>
                  <a:pt x="3698977" y="18960"/>
                  <a:pt x="3870204" y="0"/>
                </a:cubicBezTo>
                <a:cubicBezTo>
                  <a:pt x="4041431" y="-18960"/>
                  <a:pt x="4253851" y="18720"/>
                  <a:pt x="4386646" y="0"/>
                </a:cubicBezTo>
                <a:cubicBezTo>
                  <a:pt x="4519441" y="-18720"/>
                  <a:pt x="4735560" y="17507"/>
                  <a:pt x="4903089" y="0"/>
                </a:cubicBezTo>
                <a:cubicBezTo>
                  <a:pt x="5070618" y="-17507"/>
                  <a:pt x="5431556" y="-15678"/>
                  <a:pt x="5600984" y="0"/>
                </a:cubicBezTo>
                <a:cubicBezTo>
                  <a:pt x="5770413" y="15678"/>
                  <a:pt x="6054547" y="-4639"/>
                  <a:pt x="6208152" y="0"/>
                </a:cubicBezTo>
                <a:cubicBezTo>
                  <a:pt x="6361757" y="4639"/>
                  <a:pt x="6519589" y="-8647"/>
                  <a:pt x="6633868" y="0"/>
                </a:cubicBezTo>
                <a:cubicBezTo>
                  <a:pt x="6748147" y="8647"/>
                  <a:pt x="6939284" y="-22223"/>
                  <a:pt x="7150310" y="0"/>
                </a:cubicBezTo>
                <a:cubicBezTo>
                  <a:pt x="7361336" y="22223"/>
                  <a:pt x="7446930" y="10834"/>
                  <a:pt x="7666753" y="0"/>
                </a:cubicBezTo>
                <a:cubicBezTo>
                  <a:pt x="7886576" y="-10834"/>
                  <a:pt x="7922130" y="-9549"/>
                  <a:pt x="8092469" y="0"/>
                </a:cubicBezTo>
                <a:cubicBezTo>
                  <a:pt x="8262808" y="9549"/>
                  <a:pt x="8966116" y="-45993"/>
                  <a:pt x="9299827" y="0"/>
                </a:cubicBezTo>
                <a:cubicBezTo>
                  <a:pt x="9407935" y="-3315"/>
                  <a:pt x="9515326" y="88647"/>
                  <a:pt x="9527019" y="227192"/>
                </a:cubicBezTo>
                <a:cubicBezTo>
                  <a:pt x="9504480" y="346454"/>
                  <a:pt x="9540843" y="503280"/>
                  <a:pt x="9527019" y="681562"/>
                </a:cubicBezTo>
                <a:cubicBezTo>
                  <a:pt x="9513196" y="859844"/>
                  <a:pt x="9526502" y="959730"/>
                  <a:pt x="9527019" y="1135931"/>
                </a:cubicBezTo>
                <a:cubicBezTo>
                  <a:pt x="9523507" y="1259931"/>
                  <a:pt x="9417601" y="1368605"/>
                  <a:pt x="9299827" y="1363123"/>
                </a:cubicBezTo>
                <a:cubicBezTo>
                  <a:pt x="9071343" y="1347432"/>
                  <a:pt x="8830771" y="1369437"/>
                  <a:pt x="8692658" y="1363123"/>
                </a:cubicBezTo>
                <a:cubicBezTo>
                  <a:pt x="8554545" y="1356809"/>
                  <a:pt x="8084452" y="1357055"/>
                  <a:pt x="7813311" y="1363123"/>
                </a:cubicBezTo>
                <a:cubicBezTo>
                  <a:pt x="7542170" y="1369191"/>
                  <a:pt x="7479675" y="1369711"/>
                  <a:pt x="7387595" y="1363123"/>
                </a:cubicBezTo>
                <a:cubicBezTo>
                  <a:pt x="7295515" y="1356535"/>
                  <a:pt x="6959193" y="1353015"/>
                  <a:pt x="6780426" y="1363123"/>
                </a:cubicBezTo>
                <a:cubicBezTo>
                  <a:pt x="6601659" y="1373231"/>
                  <a:pt x="6269864" y="1321698"/>
                  <a:pt x="5901078" y="1363123"/>
                </a:cubicBezTo>
                <a:cubicBezTo>
                  <a:pt x="5532292" y="1404548"/>
                  <a:pt x="5347604" y="1368792"/>
                  <a:pt x="5021731" y="1363123"/>
                </a:cubicBezTo>
                <a:cubicBezTo>
                  <a:pt x="4695858" y="1357454"/>
                  <a:pt x="4649292" y="1369586"/>
                  <a:pt x="4505288" y="1363123"/>
                </a:cubicBezTo>
                <a:cubicBezTo>
                  <a:pt x="4361284" y="1356660"/>
                  <a:pt x="4203324" y="1349009"/>
                  <a:pt x="3988846" y="1363123"/>
                </a:cubicBezTo>
                <a:cubicBezTo>
                  <a:pt x="3774368" y="1377237"/>
                  <a:pt x="3763612" y="1360873"/>
                  <a:pt x="3563130" y="1363123"/>
                </a:cubicBezTo>
                <a:cubicBezTo>
                  <a:pt x="3362648" y="1365373"/>
                  <a:pt x="3152270" y="1380523"/>
                  <a:pt x="2865235" y="1363123"/>
                </a:cubicBezTo>
                <a:cubicBezTo>
                  <a:pt x="2578200" y="1345723"/>
                  <a:pt x="2417958" y="1349838"/>
                  <a:pt x="2258066" y="1363123"/>
                </a:cubicBezTo>
                <a:cubicBezTo>
                  <a:pt x="2098174" y="1376408"/>
                  <a:pt x="1834205" y="1340136"/>
                  <a:pt x="1469445" y="1363123"/>
                </a:cubicBezTo>
                <a:cubicBezTo>
                  <a:pt x="1104685" y="1386110"/>
                  <a:pt x="590992" y="1331519"/>
                  <a:pt x="227192" y="1363123"/>
                </a:cubicBezTo>
                <a:cubicBezTo>
                  <a:pt x="101756" y="1372669"/>
                  <a:pt x="-5161" y="1268446"/>
                  <a:pt x="0" y="1135931"/>
                </a:cubicBezTo>
                <a:cubicBezTo>
                  <a:pt x="19102" y="1021518"/>
                  <a:pt x="-754" y="805956"/>
                  <a:pt x="0" y="663387"/>
                </a:cubicBezTo>
                <a:cubicBezTo>
                  <a:pt x="754" y="520818"/>
                  <a:pt x="7963" y="422034"/>
                  <a:pt x="0" y="227192"/>
                </a:cubicBezTo>
                <a:close/>
              </a:path>
            </a:pathLst>
          </a:custGeom>
          <a:ln w="38100">
            <a:extLst>
              <a:ext uri="{C807C97D-BFC1-408E-A445-0C87EB9F89A2}">
                <ask:lineSketchStyleProps xmlns:ask="http://schemas.microsoft.com/office/drawing/2018/sketchyshapes" sd="2774675798">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Câu</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3: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Tranh</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nào</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thể</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hiện</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việc</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yêu</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lao</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động</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nvGrpSpPr>
          <p:cNvPr id="105" name="Group 104">
            <a:extLst>
              <a:ext uri="{FF2B5EF4-FFF2-40B4-BE49-F238E27FC236}">
                <a16:creationId xmlns:a16="http://schemas.microsoft.com/office/drawing/2014/main" id="{AC0BF159-19AF-6DD9-567E-DB7AA5C77404}"/>
              </a:ext>
            </a:extLst>
          </p:cNvPr>
          <p:cNvGrpSpPr/>
          <p:nvPr/>
        </p:nvGrpSpPr>
        <p:grpSpPr>
          <a:xfrm>
            <a:off x="4910637" y="2946281"/>
            <a:ext cx="2246665" cy="3948546"/>
            <a:chOff x="-74291" y="2956902"/>
            <a:chExt cx="2246665" cy="3948546"/>
          </a:xfrm>
        </p:grpSpPr>
        <p:pic>
          <p:nvPicPr>
            <p:cNvPr id="7" name="Picture 6" descr="A picture containing toy&#10;&#10;Description automatically generated">
              <a:extLst>
                <a:ext uri="{FF2B5EF4-FFF2-40B4-BE49-F238E27FC236}">
                  <a16:creationId xmlns:a16="http://schemas.microsoft.com/office/drawing/2014/main" id="{94D44D92-EEEF-ACE2-7F31-9D6CD92CB054}"/>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4291" y="2956902"/>
              <a:ext cx="2246665" cy="3948546"/>
            </a:xfrm>
            <a:prstGeom prst="rect">
              <a:avLst/>
            </a:prstGeom>
          </p:spPr>
        </p:pic>
        <p:sp>
          <p:nvSpPr>
            <p:cNvPr id="8" name="TextBox 7">
              <a:extLst>
                <a:ext uri="{FF2B5EF4-FFF2-40B4-BE49-F238E27FC236}">
                  <a16:creationId xmlns:a16="http://schemas.microsoft.com/office/drawing/2014/main" id="{F916F835-DD4B-BA0A-228A-73AD809E2696}"/>
                </a:ext>
              </a:extLst>
            </p:cNvPr>
            <p:cNvSpPr txBox="1"/>
            <p:nvPr/>
          </p:nvSpPr>
          <p:spPr>
            <a:xfrm>
              <a:off x="241677" y="2999510"/>
              <a:ext cx="1614731"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Hãy</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chọn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đáp</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án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sp>
        <p:nvSpPr>
          <p:cNvPr id="16" name="AutoShape 3">
            <a:extLst>
              <a:ext uri="{FF2B5EF4-FFF2-40B4-BE49-F238E27FC236}">
                <a16:creationId xmlns:a16="http://schemas.microsoft.com/office/drawing/2014/main" id="{96A054C5-B4FA-F692-A895-7ACDAC774A22}"/>
              </a:ext>
            </a:extLst>
          </p:cNvPr>
          <p:cNvSpPr>
            <a:spLocks noChangeAspect="1" noChangeArrowheads="1" noTextEdit="1"/>
          </p:cNvSpPr>
          <p:nvPr/>
        </p:nvSpPr>
        <p:spPr bwMode="auto">
          <a:xfrm>
            <a:off x="5476296" y="1602731"/>
            <a:ext cx="4922838"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6">
            <a:extLst>
              <a:ext uri="{FF2B5EF4-FFF2-40B4-BE49-F238E27FC236}">
                <a16:creationId xmlns:a16="http://schemas.microsoft.com/office/drawing/2014/main" id="{E384332E-AE58-B73C-370C-E1B96A5A2DF1}"/>
              </a:ext>
            </a:extLst>
          </p:cNvPr>
          <p:cNvSpPr>
            <a:spLocks noChangeArrowheads="1"/>
          </p:cNvSpPr>
          <p:nvPr/>
        </p:nvSpPr>
        <p:spPr bwMode="auto">
          <a:xfrm>
            <a:off x="8132184" y="2167881"/>
            <a:ext cx="136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8">
            <a:extLst>
              <a:ext uri="{FF2B5EF4-FFF2-40B4-BE49-F238E27FC236}">
                <a16:creationId xmlns:a16="http://schemas.microsoft.com/office/drawing/2014/main" id="{609AD68D-1A87-CBA6-E5B7-EF3C57181D9B}"/>
              </a:ext>
            </a:extLst>
          </p:cNvPr>
          <p:cNvSpPr>
            <a:spLocks noChangeArrowheads="1"/>
          </p:cNvSpPr>
          <p:nvPr/>
        </p:nvSpPr>
        <p:spPr bwMode="auto">
          <a:xfrm>
            <a:off x="8132184" y="2167881"/>
            <a:ext cx="13652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12">
            <a:extLst>
              <a:ext uri="{FF2B5EF4-FFF2-40B4-BE49-F238E27FC236}">
                <a16:creationId xmlns:a16="http://schemas.microsoft.com/office/drawing/2014/main" id="{6BB36A61-785B-3BA0-0CAE-D07D30CCEE71}"/>
              </a:ext>
            </a:extLst>
          </p:cNvPr>
          <p:cNvSpPr>
            <a:spLocks noEditPoints="1"/>
          </p:cNvSpPr>
          <p:nvPr/>
        </p:nvSpPr>
        <p:spPr bwMode="auto">
          <a:xfrm>
            <a:off x="6714546" y="2593331"/>
            <a:ext cx="271463"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3">
            <a:extLst>
              <a:ext uri="{FF2B5EF4-FFF2-40B4-BE49-F238E27FC236}">
                <a16:creationId xmlns:a16="http://schemas.microsoft.com/office/drawing/2014/main" id="{286F82AA-90FC-D70D-C6E6-3AD1C2421B3A}"/>
              </a:ext>
            </a:extLst>
          </p:cNvPr>
          <p:cNvSpPr>
            <a:spLocks noEditPoints="1"/>
          </p:cNvSpPr>
          <p:nvPr/>
        </p:nvSpPr>
        <p:spPr bwMode="auto">
          <a:xfrm>
            <a:off x="6714546" y="2593331"/>
            <a:ext cx="271463"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15">
            <a:extLst>
              <a:ext uri="{FF2B5EF4-FFF2-40B4-BE49-F238E27FC236}">
                <a16:creationId xmlns:a16="http://schemas.microsoft.com/office/drawing/2014/main" id="{B3DA0B6F-FC6B-172D-F0BB-2869D6F39C74}"/>
              </a:ext>
            </a:extLst>
          </p:cNvPr>
          <p:cNvSpPr>
            <a:spLocks/>
          </p:cNvSpPr>
          <p:nvPr/>
        </p:nvSpPr>
        <p:spPr bwMode="auto">
          <a:xfrm>
            <a:off x="9675234" y="2769544"/>
            <a:ext cx="30163" cy="38100"/>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18">
            <a:extLst>
              <a:ext uri="{FF2B5EF4-FFF2-40B4-BE49-F238E27FC236}">
                <a16:creationId xmlns:a16="http://schemas.microsoft.com/office/drawing/2014/main" id="{AC422A3F-BC77-157A-38D3-EEAC1ED2584F}"/>
              </a:ext>
            </a:extLst>
          </p:cNvPr>
          <p:cNvSpPr>
            <a:spLocks noEditPoints="1"/>
          </p:cNvSpPr>
          <p:nvPr/>
        </p:nvSpPr>
        <p:spPr bwMode="auto">
          <a:xfrm>
            <a:off x="6149396" y="2979094"/>
            <a:ext cx="203200" cy="117475"/>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21">
            <a:extLst>
              <a:ext uri="{FF2B5EF4-FFF2-40B4-BE49-F238E27FC236}">
                <a16:creationId xmlns:a16="http://schemas.microsoft.com/office/drawing/2014/main" id="{32620BD1-5B31-B595-0565-2F57FBF6111D}"/>
              </a:ext>
            </a:extLst>
          </p:cNvPr>
          <p:cNvSpPr>
            <a:spLocks noEditPoints="1"/>
          </p:cNvSpPr>
          <p:nvPr/>
        </p:nvSpPr>
        <p:spPr bwMode="auto">
          <a:xfrm>
            <a:off x="6814559" y="6327131"/>
            <a:ext cx="331788"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22">
            <a:extLst>
              <a:ext uri="{FF2B5EF4-FFF2-40B4-BE49-F238E27FC236}">
                <a16:creationId xmlns:a16="http://schemas.microsoft.com/office/drawing/2014/main" id="{2154D9DE-0941-FAFE-B3F3-FE2DC33FEE54}"/>
              </a:ext>
            </a:extLst>
          </p:cNvPr>
          <p:cNvSpPr>
            <a:spLocks noEditPoints="1"/>
          </p:cNvSpPr>
          <p:nvPr/>
        </p:nvSpPr>
        <p:spPr bwMode="auto">
          <a:xfrm>
            <a:off x="6814559" y="6327131"/>
            <a:ext cx="331788"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25">
            <a:extLst>
              <a:ext uri="{FF2B5EF4-FFF2-40B4-BE49-F238E27FC236}">
                <a16:creationId xmlns:a16="http://schemas.microsoft.com/office/drawing/2014/main" id="{AC496622-7242-9EBF-D425-134BB3FC6A56}"/>
              </a:ext>
            </a:extLst>
          </p:cNvPr>
          <p:cNvSpPr>
            <a:spLocks/>
          </p:cNvSpPr>
          <p:nvPr/>
        </p:nvSpPr>
        <p:spPr bwMode="auto">
          <a:xfrm>
            <a:off x="9570459" y="6325544"/>
            <a:ext cx="36513"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26">
            <a:extLst>
              <a:ext uri="{FF2B5EF4-FFF2-40B4-BE49-F238E27FC236}">
                <a16:creationId xmlns:a16="http://schemas.microsoft.com/office/drawing/2014/main" id="{14E68D61-6F33-3445-9141-273BB3E90E63}"/>
              </a:ext>
            </a:extLst>
          </p:cNvPr>
          <p:cNvSpPr>
            <a:spLocks/>
          </p:cNvSpPr>
          <p:nvPr/>
        </p:nvSpPr>
        <p:spPr bwMode="auto">
          <a:xfrm>
            <a:off x="9570459" y="6325544"/>
            <a:ext cx="36513"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40">
            <a:extLst>
              <a:ext uri="{FF2B5EF4-FFF2-40B4-BE49-F238E27FC236}">
                <a16:creationId xmlns:a16="http://schemas.microsoft.com/office/drawing/2014/main" id="{4FCF741C-5DB7-0B6A-819F-832ABFD1F8C9}"/>
              </a:ext>
            </a:extLst>
          </p:cNvPr>
          <p:cNvSpPr>
            <a:spLocks noEditPoints="1"/>
          </p:cNvSpPr>
          <p:nvPr/>
        </p:nvSpPr>
        <p:spPr bwMode="auto">
          <a:xfrm>
            <a:off x="8721146" y="3277544"/>
            <a:ext cx="20638" cy="122238"/>
          </a:xfrm>
          <a:custGeom>
            <a:avLst/>
            <a:gdLst>
              <a:gd name="T0" fmla="*/ 8 w 8"/>
              <a:gd name="T1" fmla="*/ 50 h 50"/>
              <a:gd name="T2" fmla="*/ 8 w 8"/>
              <a:gd name="T3" fmla="*/ 50 h 50"/>
              <a:gd name="T4" fmla="*/ 8 w 8"/>
              <a:gd name="T5" fmla="*/ 50 h 50"/>
              <a:gd name="T6" fmla="*/ 8 w 8"/>
              <a:gd name="T7" fmla="*/ 50 h 50"/>
              <a:gd name="T8" fmla="*/ 0 w 8"/>
              <a:gd name="T9" fmla="*/ 11 h 50"/>
              <a:gd name="T10" fmla="*/ 0 w 8"/>
              <a:gd name="T11" fmla="*/ 11 h 50"/>
              <a:gd name="T12" fmla="*/ 0 w 8"/>
              <a:gd name="T13" fmla="*/ 11 h 50"/>
              <a:gd name="T14" fmla="*/ 0 w 8"/>
              <a:gd name="T15" fmla="*/ 11 h 50"/>
              <a:gd name="T16" fmla="*/ 0 w 8"/>
              <a:gd name="T17" fmla="*/ 11 h 50"/>
              <a:gd name="T18" fmla="*/ 0 w 8"/>
              <a:gd name="T19" fmla="*/ 11 h 50"/>
              <a:gd name="T20" fmla="*/ 0 w 8"/>
              <a:gd name="T21" fmla="*/ 10 h 50"/>
              <a:gd name="T22" fmla="*/ 0 w 8"/>
              <a:gd name="T23" fmla="*/ 10 h 50"/>
              <a:gd name="T24" fmla="*/ 0 w 8"/>
              <a:gd name="T25" fmla="*/ 10 h 50"/>
              <a:gd name="T26" fmla="*/ 0 w 8"/>
              <a:gd name="T27" fmla="*/ 10 h 50"/>
              <a:gd name="T28" fmla="*/ 0 w 8"/>
              <a:gd name="T29" fmla="*/ 9 h 50"/>
              <a:gd name="T30" fmla="*/ 0 w 8"/>
              <a:gd name="T31" fmla="*/ 9 h 50"/>
              <a:gd name="T32" fmla="*/ 0 w 8"/>
              <a:gd name="T33" fmla="*/ 9 h 50"/>
              <a:gd name="T34" fmla="*/ 0 w 8"/>
              <a:gd name="T35" fmla="*/ 9 h 50"/>
              <a:gd name="T36" fmla="*/ 0 w 8"/>
              <a:gd name="T37" fmla="*/ 9 h 50"/>
              <a:gd name="T38" fmla="*/ 0 w 8"/>
              <a:gd name="T39" fmla="*/ 9 h 50"/>
              <a:gd name="T40" fmla="*/ 0 w 8"/>
              <a:gd name="T41" fmla="*/ 8 h 50"/>
              <a:gd name="T42" fmla="*/ 0 w 8"/>
              <a:gd name="T43" fmla="*/ 8 h 50"/>
              <a:gd name="T44" fmla="*/ 0 w 8"/>
              <a:gd name="T45" fmla="*/ 8 h 50"/>
              <a:gd name="T46" fmla="*/ 0 w 8"/>
              <a:gd name="T47" fmla="*/ 7 h 50"/>
              <a:gd name="T48" fmla="*/ 0 w 8"/>
              <a:gd name="T49" fmla="*/ 7 h 50"/>
              <a:gd name="T50" fmla="*/ 0 w 8"/>
              <a:gd name="T51" fmla="*/ 7 h 50"/>
              <a:gd name="T52" fmla="*/ 0 w 8"/>
              <a:gd name="T53" fmla="*/ 7 h 50"/>
              <a:gd name="T54" fmla="*/ 0 w 8"/>
              <a:gd name="T55" fmla="*/ 7 h 50"/>
              <a:gd name="T56" fmla="*/ 0 w 8"/>
              <a:gd name="T57" fmla="*/ 7 h 50"/>
              <a:gd name="T58" fmla="*/ 0 w 8"/>
              <a:gd name="T59" fmla="*/ 6 h 50"/>
              <a:gd name="T60" fmla="*/ 0 w 8"/>
              <a:gd name="T61" fmla="*/ 6 h 50"/>
              <a:gd name="T62" fmla="*/ 0 w 8"/>
              <a:gd name="T63" fmla="*/ 6 h 50"/>
              <a:gd name="T64" fmla="*/ 0 w 8"/>
              <a:gd name="T65" fmla="*/ 6 h 50"/>
              <a:gd name="T66" fmla="*/ 0 w 8"/>
              <a:gd name="T67" fmla="*/ 6 h 50"/>
              <a:gd name="T68" fmla="*/ 0 w 8"/>
              <a:gd name="T69" fmla="*/ 6 h 50"/>
              <a:gd name="T70" fmla="*/ 0 w 8"/>
              <a:gd name="T71" fmla="*/ 5 h 50"/>
              <a:gd name="T72" fmla="*/ 0 w 8"/>
              <a:gd name="T73" fmla="*/ 5 h 50"/>
              <a:gd name="T74" fmla="*/ 0 w 8"/>
              <a:gd name="T75" fmla="*/ 5 h 50"/>
              <a:gd name="T76" fmla="*/ 0 w 8"/>
              <a:gd name="T77" fmla="*/ 5 h 50"/>
              <a:gd name="T78" fmla="*/ 0 w 8"/>
              <a:gd name="T79" fmla="*/ 5 h 50"/>
              <a:gd name="T80" fmla="*/ 0 w 8"/>
              <a:gd name="T81" fmla="*/ 4 h 50"/>
              <a:gd name="T82" fmla="*/ 0 w 8"/>
              <a:gd name="T83" fmla="*/ 4 h 50"/>
              <a:gd name="T84" fmla="*/ 0 w 8"/>
              <a:gd name="T85" fmla="*/ 4 h 50"/>
              <a:gd name="T86" fmla="*/ 0 w 8"/>
              <a:gd name="T87" fmla="*/ 4 h 50"/>
              <a:gd name="T88" fmla="*/ 0 w 8"/>
              <a:gd name="T89" fmla="*/ 3 h 50"/>
              <a:gd name="T90" fmla="*/ 0 w 8"/>
              <a:gd name="T91" fmla="*/ 3 h 50"/>
              <a:gd name="T92" fmla="*/ 0 w 8"/>
              <a:gd name="T93" fmla="*/ 3 h 50"/>
              <a:gd name="T94" fmla="*/ 0 w 8"/>
              <a:gd name="T95" fmla="*/ 3 h 50"/>
              <a:gd name="T96" fmla="*/ 0 w 8"/>
              <a:gd name="T97" fmla="*/ 3 h 50"/>
              <a:gd name="T98" fmla="*/ 0 w 8"/>
              <a:gd name="T99" fmla="*/ 3 h 50"/>
              <a:gd name="T100" fmla="*/ 0 w 8"/>
              <a:gd name="T101" fmla="*/ 2 h 50"/>
              <a:gd name="T102" fmla="*/ 0 w 8"/>
              <a:gd name="T103" fmla="*/ 2 h 50"/>
              <a:gd name="T104" fmla="*/ 0 w 8"/>
              <a:gd name="T105" fmla="*/ 2 h 50"/>
              <a:gd name="T106" fmla="*/ 0 w 8"/>
              <a:gd name="T107" fmla="*/ 2 h 50"/>
              <a:gd name="T108" fmla="*/ 0 w 8"/>
              <a:gd name="T109" fmla="*/ 2 h 50"/>
              <a:gd name="T110" fmla="*/ 0 w 8"/>
              <a:gd name="T111" fmla="*/ 1 h 50"/>
              <a:gd name="T112" fmla="*/ 0 w 8"/>
              <a:gd name="T113" fmla="*/ 0 h 50"/>
              <a:gd name="T114" fmla="*/ 0 w 8"/>
              <a:gd name="T11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50">
                <a:moveTo>
                  <a:pt x="8" y="50"/>
                </a:moveTo>
                <a:cubicBezTo>
                  <a:pt x="8" y="50"/>
                  <a:pt x="8" y="50"/>
                  <a:pt x="8" y="50"/>
                </a:cubicBezTo>
                <a:cubicBezTo>
                  <a:pt x="8" y="50"/>
                  <a:pt x="8" y="50"/>
                  <a:pt x="8" y="50"/>
                </a:cubicBezTo>
                <a:moveTo>
                  <a:pt x="8" y="50"/>
                </a:moveTo>
                <a:cubicBezTo>
                  <a:pt x="8" y="50"/>
                  <a:pt x="8" y="50"/>
                  <a:pt x="8" y="50"/>
                </a:cubicBezTo>
                <a:cubicBezTo>
                  <a:pt x="8" y="50"/>
                  <a:pt x="8" y="50"/>
                  <a:pt x="8" y="50"/>
                </a:cubicBezTo>
                <a:moveTo>
                  <a:pt x="8" y="49"/>
                </a:moveTo>
                <a:cubicBezTo>
                  <a:pt x="8" y="50"/>
                  <a:pt x="8" y="50"/>
                  <a:pt x="8" y="50"/>
                </a:cubicBezTo>
                <a:cubicBezTo>
                  <a:pt x="8" y="50"/>
                  <a:pt x="8" y="50"/>
                  <a:pt x="8" y="49"/>
                </a:cubicBezTo>
                <a:moveTo>
                  <a:pt x="0" y="11"/>
                </a:moveTo>
                <a:cubicBezTo>
                  <a:pt x="0" y="25"/>
                  <a:pt x="2" y="38"/>
                  <a:pt x="8" y="49"/>
                </a:cubicBezTo>
                <a:cubicBezTo>
                  <a:pt x="2" y="38"/>
                  <a:pt x="0" y="25"/>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52">
            <a:extLst>
              <a:ext uri="{FF2B5EF4-FFF2-40B4-BE49-F238E27FC236}">
                <a16:creationId xmlns:a16="http://schemas.microsoft.com/office/drawing/2014/main" id="{BE0FA579-6E95-AA9F-4B1F-90B259ACA918}"/>
              </a:ext>
            </a:extLst>
          </p:cNvPr>
          <p:cNvSpPr>
            <a:spLocks noEditPoints="1"/>
          </p:cNvSpPr>
          <p:nvPr/>
        </p:nvSpPr>
        <p:spPr bwMode="auto">
          <a:xfrm>
            <a:off x="9470446" y="4404669"/>
            <a:ext cx="60325" cy="158750"/>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64">
            <a:extLst>
              <a:ext uri="{FF2B5EF4-FFF2-40B4-BE49-F238E27FC236}">
                <a16:creationId xmlns:a16="http://schemas.microsoft.com/office/drawing/2014/main" id="{817B055C-A4E1-F1F6-28F6-2425134F7093}"/>
              </a:ext>
            </a:extLst>
          </p:cNvPr>
          <p:cNvSpPr>
            <a:spLocks noEditPoints="1"/>
          </p:cNvSpPr>
          <p:nvPr/>
        </p:nvSpPr>
        <p:spPr bwMode="auto">
          <a:xfrm>
            <a:off x="8757659" y="5752456"/>
            <a:ext cx="17463" cy="168275"/>
          </a:xfrm>
          <a:custGeom>
            <a:avLst/>
            <a:gdLst>
              <a:gd name="T0" fmla="*/ 7 w 7"/>
              <a:gd name="T1" fmla="*/ 69 h 69"/>
              <a:gd name="T2" fmla="*/ 7 w 7"/>
              <a:gd name="T3" fmla="*/ 69 h 69"/>
              <a:gd name="T4" fmla="*/ 7 w 7"/>
              <a:gd name="T5" fmla="*/ 69 h 69"/>
              <a:gd name="T6" fmla="*/ 7 w 7"/>
              <a:gd name="T7" fmla="*/ 68 h 69"/>
              <a:gd name="T8" fmla="*/ 6 w 7"/>
              <a:gd name="T9" fmla="*/ 67 h 69"/>
              <a:gd name="T10" fmla="*/ 6 w 7"/>
              <a:gd name="T11" fmla="*/ 66 h 69"/>
              <a:gd name="T12" fmla="*/ 6 w 7"/>
              <a:gd name="T13" fmla="*/ 66 h 69"/>
              <a:gd name="T14" fmla="*/ 6 w 7"/>
              <a:gd name="T15" fmla="*/ 66 h 69"/>
              <a:gd name="T16" fmla="*/ 6 w 7"/>
              <a:gd name="T17" fmla="*/ 66 h 69"/>
              <a:gd name="T18" fmla="*/ 5 w 7"/>
              <a:gd name="T19" fmla="*/ 65 h 69"/>
              <a:gd name="T20" fmla="*/ 5 w 7"/>
              <a:gd name="T21" fmla="*/ 65 h 69"/>
              <a:gd name="T22" fmla="*/ 5 w 7"/>
              <a:gd name="T23" fmla="*/ 65 h 69"/>
              <a:gd name="T24" fmla="*/ 5 w 7"/>
              <a:gd name="T25" fmla="*/ 64 h 69"/>
              <a:gd name="T26" fmla="*/ 5 w 7"/>
              <a:gd name="T27" fmla="*/ 64 h 69"/>
              <a:gd name="T28" fmla="*/ 5 w 7"/>
              <a:gd name="T29" fmla="*/ 63 h 69"/>
              <a:gd name="T30" fmla="*/ 5 w 7"/>
              <a:gd name="T31" fmla="*/ 63 h 69"/>
              <a:gd name="T32" fmla="*/ 5 w 7"/>
              <a:gd name="T33" fmla="*/ 63 h 69"/>
              <a:gd name="T34" fmla="*/ 5 w 7"/>
              <a:gd name="T35" fmla="*/ 62 h 69"/>
              <a:gd name="T36" fmla="*/ 4 w 7"/>
              <a:gd name="T37" fmla="*/ 62 h 69"/>
              <a:gd name="T38" fmla="*/ 4 w 7"/>
              <a:gd name="T39" fmla="*/ 62 h 69"/>
              <a:gd name="T40" fmla="*/ 4 w 7"/>
              <a:gd name="T41" fmla="*/ 61 h 69"/>
              <a:gd name="T42" fmla="*/ 4 w 7"/>
              <a:gd name="T43" fmla="*/ 60 h 69"/>
              <a:gd name="T44" fmla="*/ 4 w 7"/>
              <a:gd name="T45" fmla="*/ 60 h 69"/>
              <a:gd name="T46" fmla="*/ 4 w 7"/>
              <a:gd name="T47" fmla="*/ 60 h 69"/>
              <a:gd name="T48" fmla="*/ 4 w 7"/>
              <a:gd name="T49" fmla="*/ 60 h 69"/>
              <a:gd name="T50" fmla="*/ 4 w 7"/>
              <a:gd name="T51" fmla="*/ 59 h 69"/>
              <a:gd name="T52" fmla="*/ 4 w 7"/>
              <a:gd name="T53" fmla="*/ 59 h 69"/>
              <a:gd name="T54" fmla="*/ 3 w 7"/>
              <a:gd name="T55" fmla="*/ 59 h 69"/>
              <a:gd name="T56" fmla="*/ 3 w 7"/>
              <a:gd name="T57" fmla="*/ 57 h 69"/>
              <a:gd name="T58" fmla="*/ 3 w 7"/>
              <a:gd name="T59" fmla="*/ 57 h 69"/>
              <a:gd name="T60" fmla="*/ 3 w 7"/>
              <a:gd name="T61" fmla="*/ 56 h 69"/>
              <a:gd name="T62" fmla="*/ 3 w 7"/>
              <a:gd name="T63" fmla="*/ 56 h 69"/>
              <a:gd name="T64" fmla="*/ 3 w 7"/>
              <a:gd name="T65" fmla="*/ 56 h 69"/>
              <a:gd name="T66" fmla="*/ 0 w 7"/>
              <a:gd name="T67" fmla="*/ 40 h 69"/>
              <a:gd name="T68" fmla="*/ 0 w 7"/>
              <a:gd name="T69" fmla="*/ 40 h 69"/>
              <a:gd name="T70" fmla="*/ 0 w 7"/>
              <a:gd name="T71" fmla="*/ 40 h 69"/>
              <a:gd name="T72" fmla="*/ 0 w 7"/>
              <a:gd name="T73" fmla="*/ 40 h 69"/>
              <a:gd name="T74" fmla="*/ 0 w 7"/>
              <a:gd name="T75" fmla="*/ 39 h 69"/>
              <a:gd name="T76" fmla="*/ 0 w 7"/>
              <a:gd name="T77" fmla="*/ 39 h 69"/>
              <a:gd name="T78" fmla="*/ 0 w 7"/>
              <a:gd name="T79" fmla="*/ 39 h 69"/>
              <a:gd name="T80" fmla="*/ 0 w 7"/>
              <a:gd name="T81" fmla="*/ 38 h 69"/>
              <a:gd name="T82" fmla="*/ 0 w 7"/>
              <a:gd name="T83" fmla="*/ 38 h 69"/>
              <a:gd name="T84" fmla="*/ 0 w 7"/>
              <a:gd name="T85" fmla="*/ 38 h 69"/>
              <a:gd name="T86" fmla="*/ 7 w 7"/>
              <a:gd name="T87" fmla="*/ 0 h 69"/>
              <a:gd name="T88" fmla="*/ 7 w 7"/>
              <a:gd name="T89" fmla="*/ 0 h 69"/>
              <a:gd name="T90" fmla="*/ 7 w 7"/>
              <a:gd name="T91" fmla="*/ 0 h 69"/>
              <a:gd name="T92" fmla="*/ 7 w 7"/>
              <a:gd name="T9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 h="69">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8"/>
                </a:moveTo>
                <a:cubicBezTo>
                  <a:pt x="7" y="68"/>
                  <a:pt x="7" y="68"/>
                  <a:pt x="7" y="68"/>
                </a:cubicBezTo>
                <a:cubicBezTo>
                  <a:pt x="7" y="68"/>
                  <a:pt x="7" y="68"/>
                  <a:pt x="7" y="68"/>
                </a:cubicBezTo>
                <a:moveTo>
                  <a:pt x="6" y="67"/>
                </a:moveTo>
                <a:cubicBezTo>
                  <a:pt x="6" y="67"/>
                  <a:pt x="6" y="67"/>
                  <a:pt x="6" y="67"/>
                </a:cubicBezTo>
                <a:cubicBezTo>
                  <a:pt x="6" y="67"/>
                  <a:pt x="6" y="67"/>
                  <a:pt x="6" y="67"/>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5" y="65"/>
                </a:moveTo>
                <a:cubicBezTo>
                  <a:pt x="5" y="65"/>
                  <a:pt x="6" y="65"/>
                  <a:pt x="6" y="66"/>
                </a:cubicBezTo>
                <a:cubicBezTo>
                  <a:pt x="6" y="65"/>
                  <a:pt x="5" y="65"/>
                  <a:pt x="5" y="65"/>
                </a:cubicBezTo>
                <a:moveTo>
                  <a:pt x="5" y="65"/>
                </a:moveTo>
                <a:cubicBezTo>
                  <a:pt x="5" y="65"/>
                  <a:pt x="5" y="65"/>
                  <a:pt x="5" y="65"/>
                </a:cubicBezTo>
                <a:cubicBezTo>
                  <a:pt x="5" y="65"/>
                  <a:pt x="5" y="65"/>
                  <a:pt x="5" y="65"/>
                </a:cubicBezTo>
                <a:moveTo>
                  <a:pt x="5" y="65"/>
                </a:moveTo>
                <a:cubicBezTo>
                  <a:pt x="5" y="65"/>
                  <a:pt x="5" y="65"/>
                  <a:pt x="5" y="65"/>
                </a:cubicBezTo>
                <a:cubicBezTo>
                  <a:pt x="5" y="65"/>
                  <a:pt x="5" y="65"/>
                  <a:pt x="5" y="65"/>
                </a:cubicBezTo>
                <a:moveTo>
                  <a:pt x="5" y="64"/>
                </a:moveTo>
                <a:cubicBezTo>
                  <a:pt x="5" y="64"/>
                  <a:pt x="5" y="64"/>
                  <a:pt x="5" y="64"/>
                </a:cubicBezTo>
                <a:cubicBezTo>
                  <a:pt x="5" y="64"/>
                  <a:pt x="5" y="64"/>
                  <a:pt x="5" y="64"/>
                </a:cubicBezTo>
                <a:moveTo>
                  <a:pt x="5" y="64"/>
                </a:moveTo>
                <a:cubicBezTo>
                  <a:pt x="5" y="64"/>
                  <a:pt x="5" y="64"/>
                  <a:pt x="5" y="64"/>
                </a:cubicBezTo>
                <a:cubicBezTo>
                  <a:pt x="5" y="64"/>
                  <a:pt x="5" y="64"/>
                  <a:pt x="5" y="64"/>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2"/>
                </a:moveTo>
                <a:cubicBezTo>
                  <a:pt x="5" y="63"/>
                  <a:pt x="5" y="63"/>
                  <a:pt x="5" y="63"/>
                </a:cubicBezTo>
                <a:cubicBezTo>
                  <a:pt x="5" y="63"/>
                  <a:pt x="5" y="63"/>
                  <a:pt x="5" y="62"/>
                </a:cubicBezTo>
                <a:moveTo>
                  <a:pt x="4" y="62"/>
                </a:moveTo>
                <a:cubicBezTo>
                  <a:pt x="4" y="62"/>
                  <a:pt x="4" y="62"/>
                  <a:pt x="4" y="62"/>
                </a:cubicBezTo>
                <a:cubicBezTo>
                  <a:pt x="4" y="62"/>
                  <a:pt x="4" y="62"/>
                  <a:pt x="4" y="62"/>
                </a:cubicBezTo>
                <a:moveTo>
                  <a:pt x="4" y="62"/>
                </a:moveTo>
                <a:cubicBezTo>
                  <a:pt x="4" y="62"/>
                  <a:pt x="4" y="62"/>
                  <a:pt x="4" y="62"/>
                </a:cubicBezTo>
                <a:cubicBezTo>
                  <a:pt x="4" y="62"/>
                  <a:pt x="4" y="62"/>
                  <a:pt x="4" y="62"/>
                </a:cubicBezTo>
                <a:moveTo>
                  <a:pt x="4" y="61"/>
                </a:moveTo>
                <a:cubicBezTo>
                  <a:pt x="4" y="61"/>
                  <a:pt x="4" y="61"/>
                  <a:pt x="4" y="61"/>
                </a:cubicBezTo>
                <a:cubicBezTo>
                  <a:pt x="4" y="61"/>
                  <a:pt x="4" y="61"/>
                  <a:pt x="4" y="61"/>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59"/>
                </a:moveTo>
                <a:cubicBezTo>
                  <a:pt x="4" y="59"/>
                  <a:pt x="4" y="59"/>
                  <a:pt x="4" y="59"/>
                </a:cubicBezTo>
                <a:cubicBezTo>
                  <a:pt x="4" y="59"/>
                  <a:pt x="4" y="59"/>
                  <a:pt x="4" y="59"/>
                </a:cubicBezTo>
                <a:moveTo>
                  <a:pt x="4" y="59"/>
                </a:moveTo>
                <a:cubicBezTo>
                  <a:pt x="4" y="59"/>
                  <a:pt x="4" y="59"/>
                  <a:pt x="4" y="59"/>
                </a:cubicBezTo>
                <a:cubicBezTo>
                  <a:pt x="4" y="59"/>
                  <a:pt x="4" y="59"/>
                  <a:pt x="4" y="59"/>
                </a:cubicBezTo>
                <a:moveTo>
                  <a:pt x="3" y="59"/>
                </a:moveTo>
                <a:cubicBezTo>
                  <a:pt x="3" y="59"/>
                  <a:pt x="3" y="59"/>
                  <a:pt x="3" y="59"/>
                </a:cubicBezTo>
                <a:cubicBezTo>
                  <a:pt x="3" y="59"/>
                  <a:pt x="3" y="59"/>
                  <a:pt x="3" y="59"/>
                </a:cubicBezTo>
                <a:moveTo>
                  <a:pt x="3" y="57"/>
                </a:moveTo>
                <a:cubicBezTo>
                  <a:pt x="3" y="57"/>
                  <a:pt x="3" y="57"/>
                  <a:pt x="3" y="57"/>
                </a:cubicBezTo>
                <a:cubicBezTo>
                  <a:pt x="3" y="57"/>
                  <a:pt x="3" y="57"/>
                  <a:pt x="3" y="57"/>
                </a:cubicBezTo>
                <a:moveTo>
                  <a:pt x="3" y="57"/>
                </a:moveTo>
                <a:cubicBezTo>
                  <a:pt x="3" y="57"/>
                  <a:pt x="3" y="57"/>
                  <a:pt x="3" y="57"/>
                </a:cubicBezTo>
                <a:cubicBezTo>
                  <a:pt x="3" y="57"/>
                  <a:pt x="3" y="57"/>
                  <a:pt x="3" y="57"/>
                </a:cubicBezTo>
                <a:moveTo>
                  <a:pt x="3" y="56"/>
                </a:moveTo>
                <a:cubicBezTo>
                  <a:pt x="3" y="56"/>
                  <a:pt x="3" y="57"/>
                  <a:pt x="3" y="57"/>
                </a:cubicBezTo>
                <a:cubicBezTo>
                  <a:pt x="3" y="57"/>
                  <a:pt x="3" y="56"/>
                  <a:pt x="3" y="56"/>
                </a:cubicBezTo>
                <a:moveTo>
                  <a:pt x="3" y="56"/>
                </a:moveTo>
                <a:cubicBezTo>
                  <a:pt x="3" y="56"/>
                  <a:pt x="3" y="56"/>
                  <a:pt x="3" y="56"/>
                </a:cubicBezTo>
                <a:cubicBezTo>
                  <a:pt x="3" y="56"/>
                  <a:pt x="3" y="56"/>
                  <a:pt x="3" y="56"/>
                </a:cubicBezTo>
                <a:moveTo>
                  <a:pt x="3" y="56"/>
                </a:moveTo>
                <a:cubicBezTo>
                  <a:pt x="3" y="56"/>
                  <a:pt x="3" y="56"/>
                  <a:pt x="3" y="56"/>
                </a:cubicBezTo>
                <a:cubicBezTo>
                  <a:pt x="3" y="56"/>
                  <a:pt x="3" y="56"/>
                  <a:pt x="3" y="56"/>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8"/>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7" y="0"/>
                </a:moveTo>
                <a:cubicBezTo>
                  <a:pt x="2" y="12"/>
                  <a:pt x="0" y="24"/>
                  <a:pt x="0" y="38"/>
                </a:cubicBezTo>
                <a:cubicBezTo>
                  <a:pt x="0" y="24"/>
                  <a:pt x="2" y="12"/>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70">
            <a:extLst>
              <a:ext uri="{FF2B5EF4-FFF2-40B4-BE49-F238E27FC236}">
                <a16:creationId xmlns:a16="http://schemas.microsoft.com/office/drawing/2014/main" id="{CB70E499-20BE-CFD1-76DC-96A71515EB4C}"/>
              </a:ext>
            </a:extLst>
          </p:cNvPr>
          <p:cNvSpPr>
            <a:spLocks noEditPoints="1"/>
          </p:cNvSpPr>
          <p:nvPr/>
        </p:nvSpPr>
        <p:spPr bwMode="auto">
          <a:xfrm>
            <a:off x="7240009" y="3285481"/>
            <a:ext cx="1588" cy="55563"/>
          </a:xfrm>
          <a:custGeom>
            <a:avLst/>
            <a:gdLst>
              <a:gd name="T0" fmla="*/ 1 w 1"/>
              <a:gd name="T1" fmla="*/ 23 h 23"/>
              <a:gd name="T2" fmla="*/ 1 w 1"/>
              <a:gd name="T3" fmla="*/ 22 h 23"/>
              <a:gd name="T4" fmla="*/ 1 w 1"/>
              <a:gd name="T5" fmla="*/ 22 h 23"/>
              <a:gd name="T6" fmla="*/ 1 w 1"/>
              <a:gd name="T7" fmla="*/ 21 h 23"/>
              <a:gd name="T8" fmla="*/ 1 w 1"/>
              <a:gd name="T9" fmla="*/ 20 h 23"/>
              <a:gd name="T10" fmla="*/ 1 w 1"/>
              <a:gd name="T11" fmla="*/ 20 h 23"/>
              <a:gd name="T12" fmla="*/ 0 w 1"/>
              <a:gd name="T13" fmla="*/ 20 h 23"/>
              <a:gd name="T14" fmla="*/ 0 w 1"/>
              <a:gd name="T15" fmla="*/ 19 h 23"/>
              <a:gd name="T16" fmla="*/ 0 w 1"/>
              <a:gd name="T17" fmla="*/ 19 h 23"/>
              <a:gd name="T18" fmla="*/ 0 w 1"/>
              <a:gd name="T19" fmla="*/ 18 h 23"/>
              <a:gd name="T20" fmla="*/ 0 w 1"/>
              <a:gd name="T21" fmla="*/ 18 h 23"/>
              <a:gd name="T22" fmla="*/ 0 w 1"/>
              <a:gd name="T23" fmla="*/ 18 h 23"/>
              <a:gd name="T24" fmla="*/ 0 w 1"/>
              <a:gd name="T25" fmla="*/ 17 h 23"/>
              <a:gd name="T26" fmla="*/ 0 w 1"/>
              <a:gd name="T27" fmla="*/ 17 h 23"/>
              <a:gd name="T28" fmla="*/ 0 w 1"/>
              <a:gd name="T29" fmla="*/ 17 h 23"/>
              <a:gd name="T30" fmla="*/ 0 w 1"/>
              <a:gd name="T31" fmla="*/ 16 h 23"/>
              <a:gd name="T32" fmla="*/ 0 w 1"/>
              <a:gd name="T33" fmla="*/ 16 h 23"/>
              <a:gd name="T34" fmla="*/ 0 w 1"/>
              <a:gd name="T35" fmla="*/ 15 h 23"/>
              <a:gd name="T36" fmla="*/ 0 w 1"/>
              <a:gd name="T37" fmla="*/ 15 h 23"/>
              <a:gd name="T38" fmla="*/ 0 w 1"/>
              <a:gd name="T39" fmla="*/ 15 h 23"/>
              <a:gd name="T40" fmla="*/ 0 w 1"/>
              <a:gd name="T41" fmla="*/ 14 h 23"/>
              <a:gd name="T42" fmla="*/ 0 w 1"/>
              <a:gd name="T43" fmla="*/ 14 h 23"/>
              <a:gd name="T44" fmla="*/ 0 w 1"/>
              <a:gd name="T45" fmla="*/ 13 h 23"/>
              <a:gd name="T46" fmla="*/ 0 w 1"/>
              <a:gd name="T47" fmla="*/ 13 h 23"/>
              <a:gd name="T48" fmla="*/ 0 w 1"/>
              <a:gd name="T49" fmla="*/ 12 h 23"/>
              <a:gd name="T50" fmla="*/ 0 w 1"/>
              <a:gd name="T51" fmla="*/ 12 h 23"/>
              <a:gd name="T52" fmla="*/ 0 w 1"/>
              <a:gd name="T53" fmla="*/ 12 h 23"/>
              <a:gd name="T54" fmla="*/ 0 w 1"/>
              <a:gd name="T55" fmla="*/ 11 h 23"/>
              <a:gd name="T56" fmla="*/ 0 w 1"/>
              <a:gd name="T57" fmla="*/ 11 h 23"/>
              <a:gd name="T58" fmla="*/ 0 w 1"/>
              <a:gd name="T59" fmla="*/ 11 h 23"/>
              <a:gd name="T60" fmla="*/ 0 w 1"/>
              <a:gd name="T61" fmla="*/ 10 h 23"/>
              <a:gd name="T62" fmla="*/ 0 w 1"/>
              <a:gd name="T63" fmla="*/ 10 h 23"/>
              <a:gd name="T64" fmla="*/ 0 w 1"/>
              <a:gd name="T65" fmla="*/ 9 h 23"/>
              <a:gd name="T66" fmla="*/ 0 w 1"/>
              <a:gd name="T67" fmla="*/ 9 h 23"/>
              <a:gd name="T68" fmla="*/ 0 w 1"/>
              <a:gd name="T69" fmla="*/ 9 h 23"/>
              <a:gd name="T70" fmla="*/ 0 w 1"/>
              <a:gd name="T71" fmla="*/ 8 h 23"/>
              <a:gd name="T72" fmla="*/ 0 w 1"/>
              <a:gd name="T73" fmla="*/ 8 h 23"/>
              <a:gd name="T74" fmla="*/ 0 w 1"/>
              <a:gd name="T75" fmla="*/ 8 h 23"/>
              <a:gd name="T76" fmla="*/ 0 w 1"/>
              <a:gd name="T77" fmla="*/ 7 h 23"/>
              <a:gd name="T78" fmla="*/ 0 w 1"/>
              <a:gd name="T79" fmla="*/ 6 h 23"/>
              <a:gd name="T80" fmla="*/ 0 w 1"/>
              <a:gd name="T81" fmla="*/ 6 h 23"/>
              <a:gd name="T82" fmla="*/ 0 w 1"/>
              <a:gd name="T83" fmla="*/ 6 h 23"/>
              <a:gd name="T84" fmla="*/ 0 w 1"/>
              <a:gd name="T85" fmla="*/ 5 h 23"/>
              <a:gd name="T86" fmla="*/ 0 w 1"/>
              <a:gd name="T87" fmla="*/ 5 h 23"/>
              <a:gd name="T88" fmla="*/ 0 w 1"/>
              <a:gd name="T89" fmla="*/ 5 h 23"/>
              <a:gd name="T90" fmla="*/ 0 w 1"/>
              <a:gd name="T91" fmla="*/ 4 h 23"/>
              <a:gd name="T92" fmla="*/ 0 w 1"/>
              <a:gd name="T93" fmla="*/ 4 h 23"/>
              <a:gd name="T94" fmla="*/ 0 w 1"/>
              <a:gd name="T95" fmla="*/ 3 h 23"/>
              <a:gd name="T96" fmla="*/ 0 w 1"/>
              <a:gd name="T97" fmla="*/ 3 h 23"/>
              <a:gd name="T98" fmla="*/ 0 w 1"/>
              <a:gd name="T99" fmla="*/ 3 h 23"/>
              <a:gd name="T100" fmla="*/ 0 w 1"/>
              <a:gd name="T101" fmla="*/ 2 h 23"/>
              <a:gd name="T102" fmla="*/ 0 w 1"/>
              <a:gd name="T103" fmla="*/ 1 h 23"/>
              <a:gd name="T104" fmla="*/ 0 w 1"/>
              <a:gd name="T105" fmla="*/ 1 h 23"/>
              <a:gd name="T106" fmla="*/ 0 w 1"/>
              <a:gd name="T107" fmla="*/ 1 h 23"/>
              <a:gd name="T108" fmla="*/ 0 w 1"/>
              <a:gd name="T109" fmla="*/ 0 h 23"/>
              <a:gd name="T110" fmla="*/ 0 w 1"/>
              <a:gd name="T11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 h="23">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0" y="20"/>
                </a:moveTo>
                <a:cubicBezTo>
                  <a:pt x="0" y="20"/>
                  <a:pt x="0" y="20"/>
                  <a:pt x="0" y="20"/>
                </a:cubicBezTo>
                <a:cubicBezTo>
                  <a:pt x="0" y="20"/>
                  <a:pt x="0" y="20"/>
                  <a:pt x="0" y="20"/>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8"/>
                  <a:pt x="0" y="18"/>
                </a:cubicBezTo>
                <a:cubicBezTo>
                  <a:pt x="0" y="18"/>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6"/>
                </a:cubicBezTo>
                <a:cubicBezTo>
                  <a:pt x="0" y="15"/>
                  <a:pt x="0" y="15"/>
                  <a:pt x="0" y="15"/>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5"/>
                  <a:pt x="0" y="15"/>
                  <a:pt x="0" y="15"/>
                </a:cubicBezTo>
                <a:cubicBezTo>
                  <a:pt x="0" y="15"/>
                  <a:pt x="0" y="15"/>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3"/>
                  <a:pt x="0" y="13"/>
                </a:cubicBezTo>
                <a:cubicBezTo>
                  <a:pt x="0" y="13"/>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2"/>
                  <a:pt x="0" y="12"/>
                  <a:pt x="0" y="12"/>
                </a:cubicBezTo>
                <a:cubicBezTo>
                  <a:pt x="0" y="12"/>
                  <a:pt x="0" y="12"/>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8"/>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7"/>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78">
            <a:extLst>
              <a:ext uri="{FF2B5EF4-FFF2-40B4-BE49-F238E27FC236}">
                <a16:creationId xmlns:a16="http://schemas.microsoft.com/office/drawing/2014/main" id="{9A5FEF7F-AFF2-4C96-82A0-E0BAAEB9BF01}"/>
              </a:ext>
            </a:extLst>
          </p:cNvPr>
          <p:cNvSpPr>
            <a:spLocks noEditPoints="1"/>
          </p:cNvSpPr>
          <p:nvPr/>
        </p:nvSpPr>
        <p:spPr bwMode="auto">
          <a:xfrm>
            <a:off x="6489121" y="4558656"/>
            <a:ext cx="44450" cy="134938"/>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86">
            <a:extLst>
              <a:ext uri="{FF2B5EF4-FFF2-40B4-BE49-F238E27FC236}">
                <a16:creationId xmlns:a16="http://schemas.microsoft.com/office/drawing/2014/main" id="{D2A4ABED-425A-7CC5-AE72-F14CA3ED398A}"/>
              </a:ext>
            </a:extLst>
          </p:cNvPr>
          <p:cNvSpPr>
            <a:spLocks noEditPoints="1"/>
          </p:cNvSpPr>
          <p:nvPr/>
        </p:nvSpPr>
        <p:spPr bwMode="auto">
          <a:xfrm>
            <a:off x="7200321" y="5774681"/>
            <a:ext cx="9525" cy="117475"/>
          </a:xfrm>
          <a:custGeom>
            <a:avLst/>
            <a:gdLst>
              <a:gd name="T0" fmla="*/ 3 w 4"/>
              <a:gd name="T1" fmla="*/ 47 h 48"/>
              <a:gd name="T2" fmla="*/ 3 w 4"/>
              <a:gd name="T3" fmla="*/ 47 h 48"/>
              <a:gd name="T4" fmla="*/ 2 w 4"/>
              <a:gd name="T5" fmla="*/ 47 h 48"/>
              <a:gd name="T6" fmla="*/ 2 w 4"/>
              <a:gd name="T7" fmla="*/ 46 h 48"/>
              <a:gd name="T8" fmla="*/ 2 w 4"/>
              <a:gd name="T9" fmla="*/ 46 h 48"/>
              <a:gd name="T10" fmla="*/ 0 w 4"/>
              <a:gd name="T11" fmla="*/ 23 h 48"/>
              <a:gd name="T12" fmla="*/ 0 w 4"/>
              <a:gd name="T13" fmla="*/ 22 h 48"/>
              <a:gd name="T14" fmla="*/ 0 w 4"/>
              <a:gd name="T15" fmla="*/ 22 h 48"/>
              <a:gd name="T16" fmla="*/ 0 w 4"/>
              <a:gd name="T17" fmla="*/ 22 h 48"/>
              <a:gd name="T18" fmla="*/ 0 w 4"/>
              <a:gd name="T19" fmla="*/ 22 h 48"/>
              <a:gd name="T20" fmla="*/ 0 w 4"/>
              <a:gd name="T21" fmla="*/ 21 h 48"/>
              <a:gd name="T22" fmla="*/ 0 w 4"/>
              <a:gd name="T23" fmla="*/ 20 h 48"/>
              <a:gd name="T24" fmla="*/ 0 w 4"/>
              <a:gd name="T25" fmla="*/ 20 h 48"/>
              <a:gd name="T26" fmla="*/ 0 w 4"/>
              <a:gd name="T27" fmla="*/ 20 h 48"/>
              <a:gd name="T28" fmla="*/ 0 w 4"/>
              <a:gd name="T29" fmla="*/ 19 h 48"/>
              <a:gd name="T30" fmla="*/ 0 w 4"/>
              <a:gd name="T31" fmla="*/ 19 h 48"/>
              <a:gd name="T32" fmla="*/ 0 w 4"/>
              <a:gd name="T33" fmla="*/ 19 h 48"/>
              <a:gd name="T34" fmla="*/ 0 w 4"/>
              <a:gd name="T35" fmla="*/ 18 h 48"/>
              <a:gd name="T36" fmla="*/ 0 w 4"/>
              <a:gd name="T37" fmla="*/ 18 h 48"/>
              <a:gd name="T38" fmla="*/ 0 w 4"/>
              <a:gd name="T39" fmla="*/ 18 h 48"/>
              <a:gd name="T40" fmla="*/ 1 w 4"/>
              <a:gd name="T41" fmla="*/ 17 h 48"/>
              <a:gd name="T42" fmla="*/ 1 w 4"/>
              <a:gd name="T43" fmla="*/ 17 h 48"/>
              <a:gd name="T44" fmla="*/ 1 w 4"/>
              <a:gd name="T45" fmla="*/ 16 h 48"/>
              <a:gd name="T46" fmla="*/ 1 w 4"/>
              <a:gd name="T47" fmla="*/ 15 h 48"/>
              <a:gd name="T48" fmla="*/ 1 w 4"/>
              <a:gd name="T49" fmla="*/ 15 h 48"/>
              <a:gd name="T50" fmla="*/ 1 w 4"/>
              <a:gd name="T51" fmla="*/ 15 h 48"/>
              <a:gd name="T52" fmla="*/ 1 w 4"/>
              <a:gd name="T53" fmla="*/ 14 h 48"/>
              <a:gd name="T54" fmla="*/ 1 w 4"/>
              <a:gd name="T55" fmla="*/ 14 h 48"/>
              <a:gd name="T56" fmla="*/ 1 w 4"/>
              <a:gd name="T57" fmla="*/ 14 h 48"/>
              <a:gd name="T58" fmla="*/ 1 w 4"/>
              <a:gd name="T59" fmla="*/ 13 h 48"/>
              <a:gd name="T60" fmla="*/ 1 w 4"/>
              <a:gd name="T61" fmla="*/ 13 h 48"/>
              <a:gd name="T62" fmla="*/ 1 w 4"/>
              <a:gd name="T63" fmla="*/ 11 h 48"/>
              <a:gd name="T64" fmla="*/ 1 w 4"/>
              <a:gd name="T65" fmla="*/ 11 h 48"/>
              <a:gd name="T66" fmla="*/ 1 w 4"/>
              <a:gd name="T67" fmla="*/ 11 h 48"/>
              <a:gd name="T68" fmla="*/ 1 w 4"/>
              <a:gd name="T69" fmla="*/ 10 h 48"/>
              <a:gd name="T70" fmla="*/ 1 w 4"/>
              <a:gd name="T71" fmla="*/ 10 h 48"/>
              <a:gd name="T72" fmla="*/ 1 w 4"/>
              <a:gd name="T73" fmla="*/ 10 h 48"/>
              <a:gd name="T74" fmla="*/ 2 w 4"/>
              <a:gd name="T75" fmla="*/ 9 h 48"/>
              <a:gd name="T76" fmla="*/ 2 w 4"/>
              <a:gd name="T77" fmla="*/ 8 h 48"/>
              <a:gd name="T78" fmla="*/ 2 w 4"/>
              <a:gd name="T79" fmla="*/ 8 h 48"/>
              <a:gd name="T80" fmla="*/ 2 w 4"/>
              <a:gd name="T81" fmla="*/ 8 h 48"/>
              <a:gd name="T82" fmla="*/ 2 w 4"/>
              <a:gd name="T83" fmla="*/ 7 h 48"/>
              <a:gd name="T84" fmla="*/ 2 w 4"/>
              <a:gd name="T85" fmla="*/ 7 h 48"/>
              <a:gd name="T86" fmla="*/ 2 w 4"/>
              <a:gd name="T87" fmla="*/ 6 h 48"/>
              <a:gd name="T88" fmla="*/ 2 w 4"/>
              <a:gd name="T89" fmla="*/ 5 h 48"/>
              <a:gd name="T90" fmla="*/ 2 w 4"/>
              <a:gd name="T91" fmla="*/ 5 h 48"/>
              <a:gd name="T92" fmla="*/ 2 w 4"/>
              <a:gd name="T93" fmla="*/ 5 h 48"/>
              <a:gd name="T94" fmla="*/ 3 w 4"/>
              <a:gd name="T95" fmla="*/ 4 h 48"/>
              <a:gd name="T96" fmla="*/ 3 w 4"/>
              <a:gd name="T97" fmla="*/ 4 h 48"/>
              <a:gd name="T98" fmla="*/ 3 w 4"/>
              <a:gd name="T99" fmla="*/ 4 h 48"/>
              <a:gd name="T100" fmla="*/ 3 w 4"/>
              <a:gd name="T101" fmla="*/ 3 h 48"/>
              <a:gd name="T102" fmla="*/ 3 w 4"/>
              <a:gd name="T103" fmla="*/ 3 h 48"/>
              <a:gd name="T104" fmla="*/ 3 w 4"/>
              <a:gd name="T105" fmla="*/ 3 h 48"/>
              <a:gd name="T106" fmla="*/ 3 w 4"/>
              <a:gd name="T107" fmla="*/ 2 h 48"/>
              <a:gd name="T108" fmla="*/ 3 w 4"/>
              <a:gd name="T109" fmla="*/ 2 h 48"/>
              <a:gd name="T110" fmla="*/ 3 w 4"/>
              <a:gd name="T111" fmla="*/ 1 h 48"/>
              <a:gd name="T112" fmla="*/ 3 w 4"/>
              <a:gd name="T113" fmla="*/ 1 h 48"/>
              <a:gd name="T114" fmla="*/ 4 w 4"/>
              <a:gd name="T115" fmla="*/ 1 h 48"/>
              <a:gd name="T116" fmla="*/ 4 w 4"/>
              <a:gd name="T1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48">
                <a:moveTo>
                  <a:pt x="3" y="48"/>
                </a:moveTo>
                <a:cubicBezTo>
                  <a:pt x="3" y="48"/>
                  <a:pt x="3" y="48"/>
                  <a:pt x="3" y="48"/>
                </a:cubicBezTo>
                <a:cubicBezTo>
                  <a:pt x="3" y="48"/>
                  <a:pt x="3" y="48"/>
                  <a:pt x="3" y="48"/>
                </a:cubicBezTo>
                <a:moveTo>
                  <a:pt x="3" y="47"/>
                </a:moveTo>
                <a:cubicBezTo>
                  <a:pt x="3" y="47"/>
                  <a:pt x="3" y="47"/>
                  <a:pt x="3" y="47"/>
                </a:cubicBezTo>
                <a:cubicBezTo>
                  <a:pt x="3" y="47"/>
                  <a:pt x="3" y="47"/>
                  <a:pt x="3" y="47"/>
                </a:cubicBezTo>
                <a:moveTo>
                  <a:pt x="2" y="47"/>
                </a:moveTo>
                <a:cubicBezTo>
                  <a:pt x="3" y="47"/>
                  <a:pt x="3" y="47"/>
                  <a:pt x="3" y="47"/>
                </a:cubicBezTo>
                <a:cubicBezTo>
                  <a:pt x="3" y="47"/>
                  <a:pt x="3" y="47"/>
                  <a:pt x="2" y="47"/>
                </a:cubicBezTo>
                <a:moveTo>
                  <a:pt x="2" y="47"/>
                </a:moveTo>
                <a:cubicBezTo>
                  <a:pt x="2" y="47"/>
                  <a:pt x="2" y="47"/>
                  <a:pt x="2" y="47"/>
                </a:cubicBezTo>
                <a:cubicBezTo>
                  <a:pt x="2" y="47"/>
                  <a:pt x="2" y="47"/>
                  <a:pt x="2" y="47"/>
                </a:cubicBezTo>
                <a:moveTo>
                  <a:pt x="2" y="46"/>
                </a:moveTo>
                <a:cubicBezTo>
                  <a:pt x="2" y="46"/>
                  <a:pt x="2" y="46"/>
                  <a:pt x="2" y="46"/>
                </a:cubicBezTo>
                <a:cubicBezTo>
                  <a:pt x="2" y="46"/>
                  <a:pt x="2" y="46"/>
                  <a:pt x="2" y="46"/>
                </a:cubicBezTo>
                <a:moveTo>
                  <a:pt x="2" y="46"/>
                </a:moveTo>
                <a:cubicBezTo>
                  <a:pt x="2" y="46"/>
                  <a:pt x="2" y="46"/>
                  <a:pt x="2" y="46"/>
                </a:cubicBezTo>
                <a:cubicBezTo>
                  <a:pt x="2" y="46"/>
                  <a:pt x="2" y="46"/>
                  <a:pt x="2" y="46"/>
                </a:cubicBezTo>
                <a:moveTo>
                  <a:pt x="2" y="45"/>
                </a:moveTo>
                <a:cubicBezTo>
                  <a:pt x="2" y="46"/>
                  <a:pt x="2" y="46"/>
                  <a:pt x="2" y="46"/>
                </a:cubicBezTo>
                <a:cubicBezTo>
                  <a:pt x="2" y="46"/>
                  <a:pt x="2" y="46"/>
                  <a:pt x="2" y="45"/>
                </a:cubicBezTo>
                <a:moveTo>
                  <a:pt x="0" y="23"/>
                </a:moveTo>
                <a:cubicBezTo>
                  <a:pt x="0" y="31"/>
                  <a:pt x="1" y="38"/>
                  <a:pt x="2" y="45"/>
                </a:cubicBezTo>
                <a:cubicBezTo>
                  <a:pt x="1" y="38"/>
                  <a:pt x="0" y="31"/>
                  <a:pt x="0" y="23"/>
                </a:cubicBezTo>
                <a:moveTo>
                  <a:pt x="0" y="23"/>
                </a:moveTo>
                <a:cubicBezTo>
                  <a:pt x="0" y="23"/>
                  <a:pt x="0" y="23"/>
                  <a:pt x="0" y="23"/>
                </a:cubicBezTo>
                <a:cubicBezTo>
                  <a:pt x="0" y="23"/>
                  <a:pt x="0" y="23"/>
                  <a:pt x="0" y="23"/>
                </a:cubicBezTo>
                <a:moveTo>
                  <a:pt x="0" y="22"/>
                </a:moveTo>
                <a:cubicBezTo>
                  <a:pt x="0" y="22"/>
                  <a:pt x="0" y="22"/>
                  <a:pt x="0" y="22"/>
                </a:cubicBezTo>
                <a:cubicBezTo>
                  <a:pt x="0" y="23"/>
                  <a:pt x="0" y="23"/>
                  <a:pt x="0" y="23"/>
                </a:cubicBezTo>
                <a:cubicBezTo>
                  <a:pt x="0" y="23"/>
                  <a:pt x="0" y="23"/>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1"/>
                  <a:pt x="0" y="22"/>
                </a:cubicBezTo>
                <a:cubicBezTo>
                  <a:pt x="0" y="21"/>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19"/>
                </a:moveTo>
                <a:cubicBezTo>
                  <a:pt x="0" y="19"/>
                  <a:pt x="0" y="19"/>
                  <a:pt x="0" y="20"/>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7"/>
                </a:cubicBezTo>
                <a:cubicBezTo>
                  <a:pt x="0" y="17"/>
                  <a:pt x="0" y="17"/>
                  <a:pt x="0" y="17"/>
                </a:cubicBezTo>
                <a:moveTo>
                  <a:pt x="1" y="17"/>
                </a:moveTo>
                <a:cubicBezTo>
                  <a:pt x="1" y="17"/>
                  <a:pt x="0" y="17"/>
                  <a:pt x="0" y="17"/>
                </a:cubicBezTo>
                <a:cubicBezTo>
                  <a:pt x="0" y="17"/>
                  <a:pt x="1" y="17"/>
                  <a:pt x="1" y="17"/>
                </a:cubicBezTo>
                <a:moveTo>
                  <a:pt x="1" y="17"/>
                </a:moveTo>
                <a:cubicBezTo>
                  <a:pt x="1" y="17"/>
                  <a:pt x="1" y="17"/>
                  <a:pt x="1" y="17"/>
                </a:cubicBezTo>
                <a:cubicBezTo>
                  <a:pt x="1" y="17"/>
                  <a:pt x="1" y="17"/>
                  <a:pt x="1" y="17"/>
                </a:cubicBezTo>
                <a:moveTo>
                  <a:pt x="1" y="16"/>
                </a:moveTo>
                <a:cubicBezTo>
                  <a:pt x="1" y="16"/>
                  <a:pt x="1" y="17"/>
                  <a:pt x="1" y="17"/>
                </a:cubicBezTo>
                <a:cubicBezTo>
                  <a:pt x="1" y="17"/>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5"/>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3"/>
                  <a:pt x="1" y="13"/>
                </a:cubicBezTo>
                <a:cubicBezTo>
                  <a:pt x="1" y="13"/>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2" y="9"/>
                </a:moveTo>
                <a:cubicBezTo>
                  <a:pt x="2" y="10"/>
                  <a:pt x="1" y="10"/>
                  <a:pt x="1" y="10"/>
                </a:cubicBezTo>
                <a:cubicBezTo>
                  <a:pt x="1" y="10"/>
                  <a:pt x="2" y="10"/>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6"/>
                </a:moveTo>
                <a:cubicBezTo>
                  <a:pt x="2" y="7"/>
                  <a:pt x="2" y="7"/>
                  <a:pt x="2" y="7"/>
                </a:cubicBezTo>
                <a:cubicBezTo>
                  <a:pt x="2" y="7"/>
                  <a:pt x="2" y="7"/>
                  <a:pt x="2" y="6"/>
                </a:cubicBezTo>
                <a:moveTo>
                  <a:pt x="2" y="6"/>
                </a:moveTo>
                <a:cubicBezTo>
                  <a:pt x="2" y="6"/>
                  <a:pt x="2" y="6"/>
                  <a:pt x="2" y="6"/>
                </a:cubicBezTo>
                <a:cubicBezTo>
                  <a:pt x="2" y="6"/>
                  <a:pt x="2" y="6"/>
                  <a:pt x="2" y="6"/>
                </a:cubicBezTo>
                <a:moveTo>
                  <a:pt x="2" y="5"/>
                </a:moveTo>
                <a:cubicBezTo>
                  <a:pt x="2" y="6"/>
                  <a:pt x="2" y="6"/>
                  <a:pt x="2" y="6"/>
                </a:cubicBezTo>
                <a:cubicBezTo>
                  <a:pt x="2" y="6"/>
                  <a:pt x="2" y="6"/>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4"/>
                  <a:pt x="3" y="4"/>
                </a:cubicBezTo>
                <a:cubicBezTo>
                  <a:pt x="3" y="4"/>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2"/>
                  <a:pt x="3" y="2"/>
                </a:cubicBezTo>
                <a:cubicBezTo>
                  <a:pt x="3" y="2"/>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4" y="1"/>
                </a:moveTo>
                <a:cubicBezTo>
                  <a:pt x="4" y="1"/>
                  <a:pt x="4" y="1"/>
                  <a:pt x="4" y="1"/>
                </a:cubicBezTo>
                <a:cubicBezTo>
                  <a:pt x="4" y="1"/>
                  <a:pt x="4" y="1"/>
                  <a:pt x="4" y="1"/>
                </a:cubicBezTo>
                <a:moveTo>
                  <a:pt x="4" y="0"/>
                </a:moveTo>
                <a:cubicBezTo>
                  <a:pt x="4" y="0"/>
                  <a:pt x="4" y="0"/>
                  <a:pt x="4" y="1"/>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116">
            <a:extLst>
              <a:ext uri="{FF2B5EF4-FFF2-40B4-BE49-F238E27FC236}">
                <a16:creationId xmlns:a16="http://schemas.microsoft.com/office/drawing/2014/main" id="{A2325B24-BAB4-13E2-BA7A-8FE70E1CE281}"/>
              </a:ext>
            </a:extLst>
          </p:cNvPr>
          <p:cNvSpPr>
            <a:spLocks/>
          </p:cNvSpPr>
          <p:nvPr/>
        </p:nvSpPr>
        <p:spPr bwMode="auto">
          <a:xfrm>
            <a:off x="10249909" y="3087044"/>
            <a:ext cx="17463" cy="30163"/>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5" name="Group 114">
            <a:extLst>
              <a:ext uri="{FF2B5EF4-FFF2-40B4-BE49-F238E27FC236}">
                <a16:creationId xmlns:a16="http://schemas.microsoft.com/office/drawing/2014/main" id="{090953B9-E25C-F62D-6395-DEDA3341011F}"/>
              </a:ext>
            </a:extLst>
          </p:cNvPr>
          <p:cNvGrpSpPr/>
          <p:nvPr/>
        </p:nvGrpSpPr>
        <p:grpSpPr>
          <a:xfrm>
            <a:off x="9510770" y="4404669"/>
            <a:ext cx="3219875" cy="3141554"/>
            <a:chOff x="9209575" y="3803838"/>
            <a:chExt cx="3219875" cy="3141554"/>
          </a:xfrm>
        </p:grpSpPr>
        <p:pic>
          <p:nvPicPr>
            <p:cNvPr id="114" name="Picture 113" descr="Background pattern&#10;&#10;Description automatically generated">
              <a:extLst>
                <a:ext uri="{FF2B5EF4-FFF2-40B4-BE49-F238E27FC236}">
                  <a16:creationId xmlns:a16="http://schemas.microsoft.com/office/drawing/2014/main" id="{B230548C-E840-9E4B-11D3-7E34F876558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09575" y="4680747"/>
              <a:ext cx="3219875" cy="2264645"/>
            </a:xfrm>
            <a:prstGeom prst="rect">
              <a:avLst/>
            </a:prstGeom>
          </p:spPr>
        </p:pic>
        <p:pic>
          <p:nvPicPr>
            <p:cNvPr id="112" name="Picture 111" descr="A picture containing text&#10;&#10;Description automatically generated">
              <a:extLst>
                <a:ext uri="{FF2B5EF4-FFF2-40B4-BE49-F238E27FC236}">
                  <a16:creationId xmlns:a16="http://schemas.microsoft.com/office/drawing/2014/main" id="{BCD17974-D0C9-0754-52F3-4F1F68C88661}"/>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11160882" y="3803838"/>
              <a:ext cx="1191985" cy="1509635"/>
            </a:xfrm>
            <a:prstGeom prst="rect">
              <a:avLst/>
            </a:prstGeom>
          </p:spPr>
        </p:pic>
      </p:grpSp>
      <p:grpSp>
        <p:nvGrpSpPr>
          <p:cNvPr id="9" name="Group 8">
            <a:extLst>
              <a:ext uri="{FF2B5EF4-FFF2-40B4-BE49-F238E27FC236}">
                <a16:creationId xmlns:a16="http://schemas.microsoft.com/office/drawing/2014/main" id="{F399E83B-64C8-C7DC-3D14-F2A2CF8935E9}"/>
              </a:ext>
            </a:extLst>
          </p:cNvPr>
          <p:cNvGrpSpPr/>
          <p:nvPr/>
        </p:nvGrpSpPr>
        <p:grpSpPr>
          <a:xfrm>
            <a:off x="271959" y="2376793"/>
            <a:ext cx="4589890" cy="2806709"/>
            <a:chOff x="519694" y="2430110"/>
            <a:chExt cx="4128600" cy="2690530"/>
          </a:xfrm>
        </p:grpSpPr>
        <p:sp>
          <p:nvSpPr>
            <p:cNvPr id="3" name="Flowchart: Terminator 2">
              <a:extLst>
                <a:ext uri="{FF2B5EF4-FFF2-40B4-BE49-F238E27FC236}">
                  <a16:creationId xmlns:a16="http://schemas.microsoft.com/office/drawing/2014/main" id="{44331F29-DEEF-130E-9781-12449E0805D3}"/>
                </a:ext>
              </a:extLst>
            </p:cNvPr>
            <p:cNvSpPr/>
            <p:nvPr/>
          </p:nvSpPr>
          <p:spPr>
            <a:xfrm>
              <a:off x="519694" y="2430110"/>
              <a:ext cx="4128600" cy="2690530"/>
            </a:xfrm>
            <a:custGeom>
              <a:avLst/>
              <a:gdLst>
                <a:gd name="connsiteX0" fmla="*/ 664207 w 4128600"/>
                <a:gd name="connsiteY0" fmla="*/ 0 h 2690530"/>
                <a:gd name="connsiteX1" fmla="*/ 1196242 w 4128600"/>
                <a:gd name="connsiteY1" fmla="*/ 0 h 2690530"/>
                <a:gd name="connsiteX2" fmla="*/ 1728277 w 4128600"/>
                <a:gd name="connsiteY2" fmla="*/ 0 h 2690530"/>
                <a:gd name="connsiteX3" fmla="*/ 2344318 w 4128600"/>
                <a:gd name="connsiteY3" fmla="*/ 0 h 2690530"/>
                <a:gd name="connsiteX4" fmla="*/ 2904355 w 4128600"/>
                <a:gd name="connsiteY4" fmla="*/ 0 h 2690530"/>
                <a:gd name="connsiteX5" fmla="*/ 3464392 w 4128600"/>
                <a:gd name="connsiteY5" fmla="*/ 0 h 2690530"/>
                <a:gd name="connsiteX6" fmla="*/ 4128600 w 4128600"/>
                <a:gd name="connsiteY6" fmla="*/ 1345265 h 2690530"/>
                <a:gd name="connsiteX7" fmla="*/ 3464392 w 4128600"/>
                <a:gd name="connsiteY7" fmla="*/ 2690530 h 2690530"/>
                <a:gd name="connsiteX8" fmla="*/ 2876353 w 4128600"/>
                <a:gd name="connsiteY8" fmla="*/ 2690530 h 2690530"/>
                <a:gd name="connsiteX9" fmla="*/ 2372320 w 4128600"/>
                <a:gd name="connsiteY9" fmla="*/ 2690530 h 2690530"/>
                <a:gd name="connsiteX10" fmla="*/ 1784281 w 4128600"/>
                <a:gd name="connsiteY10" fmla="*/ 2690530 h 2690530"/>
                <a:gd name="connsiteX11" fmla="*/ 1196242 w 4128600"/>
                <a:gd name="connsiteY11" fmla="*/ 2690530 h 2690530"/>
                <a:gd name="connsiteX12" fmla="*/ 664207 w 4128600"/>
                <a:gd name="connsiteY12" fmla="*/ 2690530 h 2690530"/>
                <a:gd name="connsiteX13" fmla="*/ 0 w 4128600"/>
                <a:gd name="connsiteY13" fmla="*/ 1345265 h 2690530"/>
                <a:gd name="connsiteX14" fmla="*/ 664207 w 4128600"/>
                <a:gd name="connsiteY14" fmla="*/ 0 h 269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28600" h="2690530" fill="none" extrusionOk="0">
                  <a:moveTo>
                    <a:pt x="664207" y="0"/>
                  </a:moveTo>
                  <a:cubicBezTo>
                    <a:pt x="926056" y="-18366"/>
                    <a:pt x="980766" y="18096"/>
                    <a:pt x="1196242" y="0"/>
                  </a:cubicBezTo>
                  <a:cubicBezTo>
                    <a:pt x="1411719" y="-18096"/>
                    <a:pt x="1577218" y="21419"/>
                    <a:pt x="1728277" y="0"/>
                  </a:cubicBezTo>
                  <a:cubicBezTo>
                    <a:pt x="1879337" y="-21419"/>
                    <a:pt x="2167177" y="41845"/>
                    <a:pt x="2344318" y="0"/>
                  </a:cubicBezTo>
                  <a:cubicBezTo>
                    <a:pt x="2521459" y="-41845"/>
                    <a:pt x="2693519" y="8085"/>
                    <a:pt x="2904355" y="0"/>
                  </a:cubicBezTo>
                  <a:cubicBezTo>
                    <a:pt x="3115191" y="-8085"/>
                    <a:pt x="3275137" y="4061"/>
                    <a:pt x="3464392" y="0"/>
                  </a:cubicBezTo>
                  <a:cubicBezTo>
                    <a:pt x="3799047" y="25657"/>
                    <a:pt x="4213107" y="595761"/>
                    <a:pt x="4128600" y="1345265"/>
                  </a:cubicBezTo>
                  <a:cubicBezTo>
                    <a:pt x="4187495" y="2169693"/>
                    <a:pt x="3919449" y="2720165"/>
                    <a:pt x="3464392" y="2690530"/>
                  </a:cubicBezTo>
                  <a:cubicBezTo>
                    <a:pt x="3176366" y="2742557"/>
                    <a:pt x="3087524" y="2623351"/>
                    <a:pt x="2876353" y="2690530"/>
                  </a:cubicBezTo>
                  <a:cubicBezTo>
                    <a:pt x="2665182" y="2757709"/>
                    <a:pt x="2592772" y="2632636"/>
                    <a:pt x="2372320" y="2690530"/>
                  </a:cubicBezTo>
                  <a:cubicBezTo>
                    <a:pt x="2151868" y="2748424"/>
                    <a:pt x="1977346" y="2625084"/>
                    <a:pt x="1784281" y="2690530"/>
                  </a:cubicBezTo>
                  <a:cubicBezTo>
                    <a:pt x="1591216" y="2755976"/>
                    <a:pt x="1423369" y="2659096"/>
                    <a:pt x="1196242" y="2690530"/>
                  </a:cubicBezTo>
                  <a:cubicBezTo>
                    <a:pt x="969115" y="2721964"/>
                    <a:pt x="802502" y="2675795"/>
                    <a:pt x="664207" y="2690530"/>
                  </a:cubicBezTo>
                  <a:cubicBezTo>
                    <a:pt x="486676" y="2696400"/>
                    <a:pt x="29527" y="2091696"/>
                    <a:pt x="0" y="1345265"/>
                  </a:cubicBezTo>
                  <a:cubicBezTo>
                    <a:pt x="-61873" y="593104"/>
                    <a:pt x="404864" y="11543"/>
                    <a:pt x="664207" y="0"/>
                  </a:cubicBezTo>
                  <a:close/>
                </a:path>
                <a:path w="4128600" h="2690530" stroke="0" extrusionOk="0">
                  <a:moveTo>
                    <a:pt x="664207" y="0"/>
                  </a:moveTo>
                  <a:cubicBezTo>
                    <a:pt x="888535" y="-20195"/>
                    <a:pt x="1044941" y="28"/>
                    <a:pt x="1224244" y="0"/>
                  </a:cubicBezTo>
                  <a:cubicBezTo>
                    <a:pt x="1403547" y="-28"/>
                    <a:pt x="1634847" y="62112"/>
                    <a:pt x="1784281" y="0"/>
                  </a:cubicBezTo>
                  <a:cubicBezTo>
                    <a:pt x="1933715" y="-62112"/>
                    <a:pt x="2105390" y="22872"/>
                    <a:pt x="2260312" y="0"/>
                  </a:cubicBezTo>
                  <a:cubicBezTo>
                    <a:pt x="2415234" y="-22872"/>
                    <a:pt x="2556241" y="53207"/>
                    <a:pt x="2736344" y="0"/>
                  </a:cubicBezTo>
                  <a:cubicBezTo>
                    <a:pt x="2916447" y="-53207"/>
                    <a:pt x="3290989" y="73627"/>
                    <a:pt x="3464392" y="0"/>
                  </a:cubicBezTo>
                  <a:cubicBezTo>
                    <a:pt x="3918569" y="-34274"/>
                    <a:pt x="4140305" y="448802"/>
                    <a:pt x="4128600" y="1345265"/>
                  </a:cubicBezTo>
                  <a:cubicBezTo>
                    <a:pt x="4119634" y="1990271"/>
                    <a:pt x="3835854" y="2680788"/>
                    <a:pt x="3464392" y="2690530"/>
                  </a:cubicBezTo>
                  <a:cubicBezTo>
                    <a:pt x="3214743" y="2742085"/>
                    <a:pt x="3038617" y="2668307"/>
                    <a:pt x="2904355" y="2690530"/>
                  </a:cubicBezTo>
                  <a:cubicBezTo>
                    <a:pt x="2770093" y="2712753"/>
                    <a:pt x="2555881" y="2687703"/>
                    <a:pt x="2344318" y="2690530"/>
                  </a:cubicBezTo>
                  <a:cubicBezTo>
                    <a:pt x="2132755" y="2693357"/>
                    <a:pt x="2079656" y="2670277"/>
                    <a:pt x="1840285" y="2690530"/>
                  </a:cubicBezTo>
                  <a:cubicBezTo>
                    <a:pt x="1600914" y="2710783"/>
                    <a:pt x="1417824" y="2638575"/>
                    <a:pt x="1308250" y="2690530"/>
                  </a:cubicBezTo>
                  <a:cubicBezTo>
                    <a:pt x="1198676" y="2742485"/>
                    <a:pt x="867834" y="2625595"/>
                    <a:pt x="664207" y="2690530"/>
                  </a:cubicBezTo>
                  <a:cubicBezTo>
                    <a:pt x="149003" y="2554627"/>
                    <a:pt x="-97077" y="2033252"/>
                    <a:pt x="0" y="1345265"/>
                  </a:cubicBezTo>
                  <a:cubicBezTo>
                    <a:pt x="-54962" y="616787"/>
                    <a:pt x="302015" y="-91239"/>
                    <a:pt x="664207" y="0"/>
                  </a:cubicBezTo>
                  <a:close/>
                </a:path>
              </a:pathLst>
            </a:custGeom>
            <a:solidFill>
              <a:srgbClr val="FFFFCC"/>
            </a:solidFill>
            <a:ln w="19050">
              <a:solidFill>
                <a:schemeClr val="tx1"/>
              </a:solidFill>
              <a:prstDash val="lgDashDot"/>
              <a:extLst>
                <a:ext uri="{C807C97D-BFC1-408E-A445-0C87EB9F89A2}">
                  <ask:lineSketchStyleProps xmlns:ask="http://schemas.microsoft.com/office/drawing/2018/sketchyshape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  </a:t>
              </a:r>
            </a:p>
          </p:txBody>
        </p:sp>
        <p:pic>
          <p:nvPicPr>
            <p:cNvPr id="5" name="Picture 4">
              <a:extLst>
                <a:ext uri="{FF2B5EF4-FFF2-40B4-BE49-F238E27FC236}">
                  <a16:creationId xmlns:a16="http://schemas.microsoft.com/office/drawing/2014/main" id="{67027FC9-E112-1A39-62F5-D02E8A12C678}"/>
                </a:ext>
              </a:extLst>
            </p:cNvPr>
            <p:cNvPicPr>
              <a:picLocks noChangeAspect="1"/>
            </p:cNvPicPr>
            <p:nvPr/>
          </p:nvPicPr>
          <p:blipFill>
            <a:blip r:embed="rId11">
              <a:extLst>
                <a:ext uri="{28A0092B-C50C-407E-A947-70E740481C1C}">
                  <a14:useLocalDpi xmlns:a14="http://schemas.microsoft.com/office/drawing/2010/main" val="0"/>
                </a:ext>
              </a:extLst>
            </a:blip>
            <a:srcRect t="15923" b="15923"/>
            <a:stretch/>
          </p:blipFill>
          <p:spPr>
            <a:xfrm>
              <a:off x="1243017" y="2638799"/>
              <a:ext cx="3276634" cy="22297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grpSp>
        <p:nvGrpSpPr>
          <p:cNvPr id="12" name="Group 11">
            <a:extLst>
              <a:ext uri="{FF2B5EF4-FFF2-40B4-BE49-F238E27FC236}">
                <a16:creationId xmlns:a16="http://schemas.microsoft.com/office/drawing/2014/main" id="{E117B77A-539B-AA86-8F5F-43D590D2FD21}"/>
              </a:ext>
            </a:extLst>
          </p:cNvPr>
          <p:cNvGrpSpPr/>
          <p:nvPr/>
        </p:nvGrpSpPr>
        <p:grpSpPr>
          <a:xfrm>
            <a:off x="7091531" y="2430110"/>
            <a:ext cx="4770000" cy="2785879"/>
            <a:chOff x="7091531" y="2430110"/>
            <a:chExt cx="4770000" cy="2785879"/>
          </a:xfrm>
        </p:grpSpPr>
        <p:sp>
          <p:nvSpPr>
            <p:cNvPr id="6" name="Flowchart: Terminator 5">
              <a:extLst>
                <a:ext uri="{FF2B5EF4-FFF2-40B4-BE49-F238E27FC236}">
                  <a16:creationId xmlns:a16="http://schemas.microsoft.com/office/drawing/2014/main" id="{6AF1B95A-803E-EFBA-67E8-22DC0515F4AE}"/>
                </a:ext>
              </a:extLst>
            </p:cNvPr>
            <p:cNvSpPr/>
            <p:nvPr/>
          </p:nvSpPr>
          <p:spPr>
            <a:xfrm>
              <a:off x="7091531" y="2430110"/>
              <a:ext cx="4770000" cy="2785879"/>
            </a:xfrm>
            <a:custGeom>
              <a:avLst/>
              <a:gdLst>
                <a:gd name="connsiteX0" fmla="*/ 767395 w 4770000"/>
                <a:gd name="connsiteY0" fmla="*/ 0 h 2785879"/>
                <a:gd name="connsiteX1" fmla="*/ 1306597 w 4770000"/>
                <a:gd name="connsiteY1" fmla="*/ 0 h 2785879"/>
                <a:gd name="connsiteX2" fmla="*/ 1845798 w 4770000"/>
                <a:gd name="connsiteY2" fmla="*/ 0 h 2785879"/>
                <a:gd name="connsiteX3" fmla="*/ 2287943 w 4770000"/>
                <a:gd name="connsiteY3" fmla="*/ 0 h 2785879"/>
                <a:gd name="connsiteX4" fmla="*/ 2859497 w 4770000"/>
                <a:gd name="connsiteY4" fmla="*/ 0 h 2785879"/>
                <a:gd name="connsiteX5" fmla="*/ 3301642 w 4770000"/>
                <a:gd name="connsiteY5" fmla="*/ 0 h 2785879"/>
                <a:gd name="connsiteX6" fmla="*/ 4002604 w 4770000"/>
                <a:gd name="connsiteY6" fmla="*/ 0 h 2785879"/>
                <a:gd name="connsiteX7" fmla="*/ 4770000 w 4770000"/>
                <a:gd name="connsiteY7" fmla="*/ 1392939 h 2785879"/>
                <a:gd name="connsiteX8" fmla="*/ 4002604 w 4770000"/>
                <a:gd name="connsiteY8" fmla="*/ 2785878 h 2785879"/>
                <a:gd name="connsiteX9" fmla="*/ 3528107 w 4770000"/>
                <a:gd name="connsiteY9" fmla="*/ 2785878 h 2785879"/>
                <a:gd name="connsiteX10" fmla="*/ 3021257 w 4770000"/>
                <a:gd name="connsiteY10" fmla="*/ 2785878 h 2785879"/>
                <a:gd name="connsiteX11" fmla="*/ 2514408 w 4770000"/>
                <a:gd name="connsiteY11" fmla="*/ 2785878 h 2785879"/>
                <a:gd name="connsiteX12" fmla="*/ 1975206 w 4770000"/>
                <a:gd name="connsiteY12" fmla="*/ 2785878 h 2785879"/>
                <a:gd name="connsiteX13" fmla="*/ 1436005 w 4770000"/>
                <a:gd name="connsiteY13" fmla="*/ 2785878 h 2785879"/>
                <a:gd name="connsiteX14" fmla="*/ 767395 w 4770000"/>
                <a:gd name="connsiteY14" fmla="*/ 2785878 h 2785879"/>
                <a:gd name="connsiteX15" fmla="*/ 0 w 4770000"/>
                <a:gd name="connsiteY15" fmla="*/ 1392939 h 2785879"/>
                <a:gd name="connsiteX16" fmla="*/ 767395 w 4770000"/>
                <a:gd name="connsiteY16" fmla="*/ 0 h 278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70000" h="2785879" fill="none" extrusionOk="0">
                  <a:moveTo>
                    <a:pt x="767395" y="0"/>
                  </a:moveTo>
                  <a:cubicBezTo>
                    <a:pt x="967749" y="-22798"/>
                    <a:pt x="1108011" y="60829"/>
                    <a:pt x="1306597" y="0"/>
                  </a:cubicBezTo>
                  <a:cubicBezTo>
                    <a:pt x="1505183" y="-60829"/>
                    <a:pt x="1672180" y="27866"/>
                    <a:pt x="1845798" y="0"/>
                  </a:cubicBezTo>
                  <a:cubicBezTo>
                    <a:pt x="2019416" y="-27866"/>
                    <a:pt x="2067309" y="39633"/>
                    <a:pt x="2287943" y="0"/>
                  </a:cubicBezTo>
                  <a:cubicBezTo>
                    <a:pt x="2508577" y="-39633"/>
                    <a:pt x="2658086" y="1177"/>
                    <a:pt x="2859497" y="0"/>
                  </a:cubicBezTo>
                  <a:cubicBezTo>
                    <a:pt x="3060908" y="-1177"/>
                    <a:pt x="3081645" y="8361"/>
                    <a:pt x="3301642" y="0"/>
                  </a:cubicBezTo>
                  <a:cubicBezTo>
                    <a:pt x="3521640" y="-8361"/>
                    <a:pt x="3803590" y="56266"/>
                    <a:pt x="4002604" y="0"/>
                  </a:cubicBezTo>
                  <a:cubicBezTo>
                    <a:pt x="4421652" y="-73578"/>
                    <a:pt x="4815072" y="610963"/>
                    <a:pt x="4770000" y="1392939"/>
                  </a:cubicBezTo>
                  <a:cubicBezTo>
                    <a:pt x="4791550" y="2273505"/>
                    <a:pt x="4349953" y="2808661"/>
                    <a:pt x="4002604" y="2785878"/>
                  </a:cubicBezTo>
                  <a:cubicBezTo>
                    <a:pt x="3897121" y="2800720"/>
                    <a:pt x="3697821" y="2784103"/>
                    <a:pt x="3528107" y="2785878"/>
                  </a:cubicBezTo>
                  <a:cubicBezTo>
                    <a:pt x="3358393" y="2787653"/>
                    <a:pt x="3204294" y="2736099"/>
                    <a:pt x="3021257" y="2785878"/>
                  </a:cubicBezTo>
                  <a:cubicBezTo>
                    <a:pt x="2838220" y="2835657"/>
                    <a:pt x="2759488" y="2784610"/>
                    <a:pt x="2514408" y="2785878"/>
                  </a:cubicBezTo>
                  <a:cubicBezTo>
                    <a:pt x="2269328" y="2787146"/>
                    <a:pt x="2149300" y="2738877"/>
                    <a:pt x="1975206" y="2785878"/>
                  </a:cubicBezTo>
                  <a:cubicBezTo>
                    <a:pt x="1801112" y="2832879"/>
                    <a:pt x="1674362" y="2783812"/>
                    <a:pt x="1436005" y="2785878"/>
                  </a:cubicBezTo>
                  <a:cubicBezTo>
                    <a:pt x="1197648" y="2787944"/>
                    <a:pt x="932008" y="2768155"/>
                    <a:pt x="767395" y="2785878"/>
                  </a:cubicBezTo>
                  <a:cubicBezTo>
                    <a:pt x="244338" y="2614451"/>
                    <a:pt x="-131347" y="2126870"/>
                    <a:pt x="0" y="1392939"/>
                  </a:cubicBezTo>
                  <a:cubicBezTo>
                    <a:pt x="23334" y="594689"/>
                    <a:pt x="384125" y="-95330"/>
                    <a:pt x="767395" y="0"/>
                  </a:cubicBezTo>
                  <a:close/>
                </a:path>
                <a:path w="4770000" h="2785879" stroke="0" extrusionOk="0">
                  <a:moveTo>
                    <a:pt x="767395" y="0"/>
                  </a:moveTo>
                  <a:cubicBezTo>
                    <a:pt x="1005040" y="-44844"/>
                    <a:pt x="1140258" y="10000"/>
                    <a:pt x="1306597" y="0"/>
                  </a:cubicBezTo>
                  <a:cubicBezTo>
                    <a:pt x="1472936" y="-10000"/>
                    <a:pt x="1724986" y="62222"/>
                    <a:pt x="1845798" y="0"/>
                  </a:cubicBezTo>
                  <a:cubicBezTo>
                    <a:pt x="1966610" y="-62222"/>
                    <a:pt x="2085396" y="27542"/>
                    <a:pt x="2287943" y="0"/>
                  </a:cubicBezTo>
                  <a:cubicBezTo>
                    <a:pt x="2490491" y="-27542"/>
                    <a:pt x="2560090" y="38303"/>
                    <a:pt x="2730088" y="0"/>
                  </a:cubicBezTo>
                  <a:cubicBezTo>
                    <a:pt x="2900086" y="-38303"/>
                    <a:pt x="3044419" y="987"/>
                    <a:pt x="3236938" y="0"/>
                  </a:cubicBezTo>
                  <a:cubicBezTo>
                    <a:pt x="3429457" y="-987"/>
                    <a:pt x="3706509" y="8929"/>
                    <a:pt x="4002604" y="0"/>
                  </a:cubicBezTo>
                  <a:cubicBezTo>
                    <a:pt x="4512766" y="-62806"/>
                    <a:pt x="4749619" y="506460"/>
                    <a:pt x="4770000" y="1392939"/>
                  </a:cubicBezTo>
                  <a:cubicBezTo>
                    <a:pt x="4790706" y="2141589"/>
                    <a:pt x="4453223" y="2821398"/>
                    <a:pt x="4002604" y="2785878"/>
                  </a:cubicBezTo>
                  <a:cubicBezTo>
                    <a:pt x="3870710" y="2841855"/>
                    <a:pt x="3702488" y="2729101"/>
                    <a:pt x="3528107" y="2785878"/>
                  </a:cubicBezTo>
                  <a:cubicBezTo>
                    <a:pt x="3353726" y="2842655"/>
                    <a:pt x="3207172" y="2758427"/>
                    <a:pt x="3053609" y="2785878"/>
                  </a:cubicBezTo>
                  <a:cubicBezTo>
                    <a:pt x="2900046" y="2813329"/>
                    <a:pt x="2769760" y="2759005"/>
                    <a:pt x="2546760" y="2785878"/>
                  </a:cubicBezTo>
                  <a:cubicBezTo>
                    <a:pt x="2323760" y="2812751"/>
                    <a:pt x="2260876" y="2735652"/>
                    <a:pt x="2072263" y="2785878"/>
                  </a:cubicBezTo>
                  <a:cubicBezTo>
                    <a:pt x="1883650" y="2836104"/>
                    <a:pt x="1696017" y="2750423"/>
                    <a:pt x="1565413" y="2785878"/>
                  </a:cubicBezTo>
                  <a:cubicBezTo>
                    <a:pt x="1434809" y="2821333"/>
                    <a:pt x="1077688" y="2754992"/>
                    <a:pt x="767395" y="2785878"/>
                  </a:cubicBezTo>
                  <a:cubicBezTo>
                    <a:pt x="353888" y="2582277"/>
                    <a:pt x="-6507" y="2090221"/>
                    <a:pt x="0" y="1392939"/>
                  </a:cubicBezTo>
                  <a:cubicBezTo>
                    <a:pt x="1511" y="648844"/>
                    <a:pt x="322793" y="66861"/>
                    <a:pt x="767395" y="0"/>
                  </a:cubicBezTo>
                  <a:close/>
                </a:path>
              </a:pathLst>
            </a:custGeom>
            <a:solidFill>
              <a:srgbClr val="FFFFCC"/>
            </a:solidFill>
            <a:ln w="19050">
              <a:solidFill>
                <a:schemeClr val="tx1"/>
              </a:solidFill>
              <a:prstDash val="lgDashDot"/>
              <a:extLst>
                <a:ext uri="{C807C97D-BFC1-408E-A445-0C87EB9F89A2}">
                  <ask:lineSketchStyleProps xmlns:ask="http://schemas.microsoft.com/office/drawing/2018/sketchyshape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B. </a:t>
              </a:r>
            </a:p>
          </p:txBody>
        </p:sp>
        <p:pic>
          <p:nvPicPr>
            <p:cNvPr id="11" name="Picture 10">
              <a:extLst>
                <a:ext uri="{FF2B5EF4-FFF2-40B4-BE49-F238E27FC236}">
                  <a16:creationId xmlns:a16="http://schemas.microsoft.com/office/drawing/2014/main" id="{66736414-2E66-27FD-03ED-ABA599F6AB27}"/>
                </a:ext>
              </a:extLst>
            </p:cNvPr>
            <p:cNvPicPr>
              <a:picLocks noChangeAspect="1"/>
            </p:cNvPicPr>
            <p:nvPr/>
          </p:nvPicPr>
          <p:blipFill>
            <a:blip r:embed="rId12">
              <a:extLst>
                <a:ext uri="{28A0092B-C50C-407E-A947-70E740481C1C}">
                  <a14:useLocalDpi xmlns:a14="http://schemas.microsoft.com/office/drawing/2010/main" val="0"/>
                </a:ext>
              </a:extLst>
            </a:blip>
            <a:srcRect t="6719" b="6719"/>
            <a:stretch/>
          </p:blipFill>
          <p:spPr>
            <a:xfrm>
              <a:off x="7800976" y="2503727"/>
              <a:ext cx="3536004" cy="25341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pic>
        <p:nvPicPr>
          <p:cNvPr id="10" name="Tieng-vo-tay-tra-loi-dung-www_tiengdong_com">
            <a:hlinkClick r:id="" action="ppaction://media"/>
            <a:extLst>
              <a:ext uri="{FF2B5EF4-FFF2-40B4-BE49-F238E27FC236}">
                <a16:creationId xmlns:a16="http://schemas.microsoft.com/office/drawing/2014/main" id="{28FC6101-83B3-0CDB-04DE-B8BAA7191EEF}"/>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373388" y="3437704"/>
            <a:ext cx="487363" cy="487363"/>
          </a:xfrm>
          <a:prstGeom prst="rect">
            <a:avLst/>
          </a:prstGeom>
        </p:spPr>
      </p:pic>
      <p:pic>
        <p:nvPicPr>
          <p:cNvPr id="13" name="Am-thanh-tra-loi-sai-www_tiengdong_com">
            <a:hlinkClick r:id="" action="ppaction://media"/>
            <a:extLst>
              <a:ext uri="{FF2B5EF4-FFF2-40B4-BE49-F238E27FC236}">
                <a16:creationId xmlns:a16="http://schemas.microsoft.com/office/drawing/2014/main" id="{2AB484EA-2C15-BDA9-2369-EE14E3AA3BA5}"/>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209429" y="3377937"/>
            <a:ext cx="487363" cy="487363"/>
          </a:xfrm>
          <a:prstGeom prst="rect">
            <a:avLst/>
          </a:prstGeom>
        </p:spPr>
      </p:pic>
    </p:spTree>
    <p:extLst>
      <p:ext uri="{BB962C8B-B14F-4D97-AF65-F5344CB8AC3E}">
        <p14:creationId xmlns:p14="http://schemas.microsoft.com/office/powerpoint/2010/main" val="825783519"/>
      </p:ext>
    </p:extLst>
  </p:cSld>
  <p:clrMapOvr>
    <a:masterClrMapping/>
  </p:clrMapOvr>
  <p:transition spd="slow">
    <p:cover/>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10"/>
                </p:tgtEl>
              </p:cMediaNode>
            </p:audio>
            <p:seq concurrent="1" nextAc="seek">
              <p:cTn id="3" restart="whenNotActive" fill="hold" evtFilter="cancelBubble" nodeType="interactiveSeq">
                <p:stCondLst>
                  <p:cond evt="onClick" delay="0">
                    <p:tgtEl>
                      <p:spTgt spid="12"/>
                    </p:tgtEl>
                  </p:cond>
                </p:stCondLst>
                <p:endSync evt="end" delay="0">
                  <p:rtn val="all"/>
                </p:endSync>
                <p:childTnLst>
                  <p:par>
                    <p:cTn id="4" fill="hold">
                      <p:stCondLst>
                        <p:cond delay="0"/>
                      </p:stCondLst>
                      <p:childTnLst>
                        <p:par>
                          <p:cTn id="5" fill="hold">
                            <p:stCondLst>
                              <p:cond delay="0"/>
                            </p:stCondLst>
                            <p:childTnLst>
                              <p:par>
                                <p:cTn id="6" presetID="9" presetClass="emph" presetSubtype="0" nodeType="clickEffect">
                                  <p:stCondLst>
                                    <p:cond delay="0"/>
                                  </p:stCondLst>
                                  <p:childTnLst>
                                    <p:set>
                                      <p:cBhvr>
                                        <p:cTn id="7" dur="indefinite"/>
                                        <p:tgtEl>
                                          <p:spTgt spid="12"/>
                                        </p:tgtEl>
                                        <p:attrNameLst>
                                          <p:attrName>style.opacity</p:attrName>
                                        </p:attrNameLst>
                                      </p:cBhvr>
                                      <p:to>
                                        <p:strVal val="0.5"/>
                                      </p:to>
                                    </p:set>
                                    <p:animEffect filter="image" prLst="opacity: 0.5">
                                      <p:cBhvr rctx="IE">
                                        <p:cTn id="8" dur="indefinite"/>
                                        <p:tgtEl>
                                          <p:spTgt spid="12"/>
                                        </p:tgtEl>
                                      </p:cBhvr>
                                    </p:animEffect>
                                  </p:childTnLst>
                                </p:cTn>
                              </p:par>
                              <p:par>
                                <p:cTn id="9" presetID="1" presetClass="mediacall" presetSubtype="0" fill="hold" nodeType="withEffect">
                                  <p:stCondLst>
                                    <p:cond delay="0"/>
                                  </p:stCondLst>
                                  <p:childTnLst>
                                    <p:cmd type="call" cmd="playFrom(0.0)">
                                      <p:cBhvr>
                                        <p:cTn id="10" dur="5120" fill="hold"/>
                                        <p:tgtEl>
                                          <p:spTgt spid="13"/>
                                        </p:tgtEl>
                                      </p:cBhvr>
                                    </p:cmd>
                                  </p:childTnLst>
                                </p:cTn>
                              </p:par>
                            </p:childTnLst>
                          </p:cTn>
                        </p:par>
                      </p:childTnLst>
                    </p:cTn>
                  </p:par>
                </p:childTnLst>
              </p:cTn>
              <p:nextCondLst>
                <p:cond evt="onClick" delay="0">
                  <p:tgtEl>
                    <p:spTgt spid="12"/>
                  </p:tgtEl>
                </p:cond>
              </p:nextCondLst>
            </p:seq>
            <p:audio>
              <p:cMediaNode vol="80000">
                <p:cTn id="11" fill="hold" display="0">
                  <p:stCondLst>
                    <p:cond delay="indefinite"/>
                  </p:stCondLst>
                  <p:endCondLst>
                    <p:cond evt="onStopAudio" delay="0">
                      <p:tgtEl>
                        <p:sldTgt/>
                      </p:tgtEl>
                    </p:cond>
                  </p:endCondLst>
                </p:cTn>
                <p:tgtEl>
                  <p:spTgt spid="13"/>
                </p:tgtEl>
              </p:cMediaNode>
            </p:audio>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9"/>
                                        </p:tgtEl>
                                        <p:attrNameLst>
                                          <p:attrName>r</p:attrName>
                                        </p:attrNameLst>
                                      </p:cBhvr>
                                    </p:animRot>
                                    <p:animRot by="-240000">
                                      <p:cBhvr>
                                        <p:cTn id="17" dur="200" fill="hold">
                                          <p:stCondLst>
                                            <p:cond delay="200"/>
                                          </p:stCondLst>
                                        </p:cTn>
                                        <p:tgtEl>
                                          <p:spTgt spid="9"/>
                                        </p:tgtEl>
                                        <p:attrNameLst>
                                          <p:attrName>r</p:attrName>
                                        </p:attrNameLst>
                                      </p:cBhvr>
                                    </p:animRot>
                                    <p:animRot by="240000">
                                      <p:cBhvr>
                                        <p:cTn id="18" dur="200" fill="hold">
                                          <p:stCondLst>
                                            <p:cond delay="400"/>
                                          </p:stCondLst>
                                        </p:cTn>
                                        <p:tgtEl>
                                          <p:spTgt spid="9"/>
                                        </p:tgtEl>
                                        <p:attrNameLst>
                                          <p:attrName>r</p:attrName>
                                        </p:attrNameLst>
                                      </p:cBhvr>
                                    </p:animRot>
                                    <p:animRot by="-240000">
                                      <p:cBhvr>
                                        <p:cTn id="19" dur="200" fill="hold">
                                          <p:stCondLst>
                                            <p:cond delay="600"/>
                                          </p:stCondLst>
                                        </p:cTn>
                                        <p:tgtEl>
                                          <p:spTgt spid="9"/>
                                        </p:tgtEl>
                                        <p:attrNameLst>
                                          <p:attrName>r</p:attrName>
                                        </p:attrNameLst>
                                      </p:cBhvr>
                                    </p:animRot>
                                    <p:animRot by="120000">
                                      <p:cBhvr>
                                        <p:cTn id="20" dur="200" fill="hold">
                                          <p:stCondLst>
                                            <p:cond delay="800"/>
                                          </p:stCondLst>
                                        </p:cTn>
                                        <p:tgtEl>
                                          <p:spTgt spid="9"/>
                                        </p:tgtEl>
                                        <p:attrNameLst>
                                          <p:attrName>r</p:attrName>
                                        </p:attrNameLst>
                                      </p:cBhvr>
                                    </p:animRot>
                                  </p:childTnLst>
                                </p:cTn>
                              </p:par>
                              <p:par>
                                <p:cTn id="21" presetID="1" presetClass="mediacall" presetSubtype="0" fill="hold" nodeType="withEffect">
                                  <p:stCondLst>
                                    <p:cond delay="0"/>
                                  </p:stCondLst>
                                  <p:childTnLst>
                                    <p:cmd type="call" cmd="playFrom(0.0)">
                                      <p:cBhvr>
                                        <p:cTn id="22" dur="8085" fill="hold"/>
                                        <p:tgtEl>
                                          <p:spTgt spid="10"/>
                                        </p:tgtEl>
                                      </p:cBhvr>
                                    </p:cmd>
                                  </p:childTnLst>
                                </p:cTn>
                              </p:par>
                            </p:childTnLst>
                          </p:cTn>
                        </p:par>
                      </p:childTnLst>
                    </p:cTn>
                  </p:par>
                </p:childTnLst>
              </p:cTn>
              <p:nextCondLst>
                <p:cond evt="onClick" delay="0">
                  <p:tgtEl>
                    <p:spTgt spid="9"/>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81632"/>
            <a:ext cx="12192000" cy="1252226"/>
          </a:xfrm>
          <a:prstGeom prst="rect">
            <a:avLst/>
          </a:prstGeom>
        </p:spPr>
      </p:pic>
      <p:pic>
        <p:nvPicPr>
          <p:cNvPr id="31" name="图片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5859" y="4537821"/>
            <a:ext cx="3003473" cy="1406690"/>
          </a:xfrm>
          <a:prstGeom prst="rect">
            <a:avLst/>
          </a:prstGeom>
        </p:spPr>
      </p:pic>
      <p:pic>
        <p:nvPicPr>
          <p:cNvPr id="33" name="图片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86865" y="4537821"/>
            <a:ext cx="1201460" cy="1341982"/>
          </a:xfrm>
          <a:prstGeom prst="rect">
            <a:avLst/>
          </a:prstGeom>
        </p:spPr>
      </p:pic>
      <p:pic>
        <p:nvPicPr>
          <p:cNvPr id="32" name="图片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09310" y="4124912"/>
            <a:ext cx="1790496" cy="1980974"/>
          </a:xfrm>
          <a:prstGeom prst="rect">
            <a:avLst/>
          </a:prstGeom>
        </p:spPr>
      </p:pic>
      <p:grpSp>
        <p:nvGrpSpPr>
          <p:cNvPr id="17" name="组合 16"/>
          <p:cNvGrpSpPr/>
          <p:nvPr/>
        </p:nvGrpSpPr>
        <p:grpSpPr>
          <a:xfrm>
            <a:off x="2688731" y="321266"/>
            <a:ext cx="6814538" cy="3407541"/>
            <a:chOff x="1121089" y="846927"/>
            <a:chExt cx="4590879" cy="2080876"/>
          </a:xfrm>
        </p:grpSpPr>
        <p:grpSp>
          <p:nvGrpSpPr>
            <p:cNvPr id="19" name="组合 18"/>
            <p:cNvGrpSpPr/>
            <p:nvPr/>
          </p:nvGrpSpPr>
          <p:grpSpPr>
            <a:xfrm>
              <a:off x="1121089" y="846927"/>
              <a:ext cx="4590879" cy="2080876"/>
              <a:chOff x="1130922" y="1112398"/>
              <a:chExt cx="4590879" cy="2080876"/>
            </a:xfrm>
          </p:grpSpPr>
          <p:pic>
            <p:nvPicPr>
              <p:cNvPr id="22" name="图片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49173" y="1112398"/>
                <a:ext cx="1546414" cy="1546414"/>
              </a:xfrm>
              <a:prstGeom prst="rect">
                <a:avLst/>
              </a:prstGeom>
            </p:spPr>
          </p:pic>
          <p:sp>
            <p:nvSpPr>
              <p:cNvPr id="21" name="矩形: 圆角 20"/>
              <p:cNvSpPr/>
              <p:nvPr/>
            </p:nvSpPr>
            <p:spPr>
              <a:xfrm>
                <a:off x="1130922" y="2488111"/>
                <a:ext cx="4590879" cy="705163"/>
              </a:xfrm>
              <a:prstGeom prst="roundRect">
                <a:avLst/>
              </a:prstGeom>
              <a:solidFill>
                <a:srgbClr val="FFFFFF"/>
              </a:solidFill>
              <a:ln w="57150">
                <a:solidFill>
                  <a:srgbClr val="FDDD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000" b="0" i="0" u="none" strike="noStrike" kern="1200" cap="none" spc="0" normalizeH="0" baseline="0" noProof="0">
                  <a:ln>
                    <a:noFill/>
                  </a:ln>
                  <a:solidFill>
                    <a:prstClr val="white"/>
                  </a:solidFill>
                  <a:effectLst/>
                  <a:uLnTx/>
                  <a:uFillTx/>
                  <a:latin typeface="Arial"/>
                  <a:ea typeface="方正黑体简体" panose="03000509000000000000" pitchFamily="65" charset="-122"/>
                  <a:cs typeface="+mn-ea"/>
                  <a:sym typeface="+mn-lt"/>
                </a:endParaRPr>
              </a:p>
            </p:txBody>
          </p:sp>
        </p:grpSp>
        <p:sp>
          <p:nvSpPr>
            <p:cNvPr id="20" name="文本框 19"/>
            <p:cNvSpPr txBox="1"/>
            <p:nvPr/>
          </p:nvSpPr>
          <p:spPr>
            <a:xfrm>
              <a:off x="3089307" y="1655413"/>
              <a:ext cx="828216" cy="5638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a:ln>
                    <a:noFill/>
                  </a:ln>
                  <a:solidFill>
                    <a:prstClr val="black"/>
                  </a:solidFill>
                  <a:effectLst/>
                  <a:uLnTx/>
                  <a:uFillTx/>
                  <a:latin typeface="方正黑体简体" panose="03000509000000000000" pitchFamily="65" charset="-122"/>
                  <a:ea typeface="方正黑体简体" panose="03000509000000000000" pitchFamily="65" charset="-122"/>
                  <a:cs typeface="Arial"/>
                  <a:sym typeface="+mn-lt"/>
                </a:rPr>
                <a:t>02</a:t>
              </a:r>
              <a:endParaRPr kumimoji="0" lang="zh-CN" altLang="en-US" sz="5400" b="0" i="0" u="none" strike="noStrike" kern="1200" cap="none" spc="0" normalizeH="0" baseline="0" noProof="0" dirty="0">
                <a:ln>
                  <a:noFill/>
                </a:ln>
                <a:solidFill>
                  <a:prstClr val="black"/>
                </a:solidFill>
                <a:effectLst/>
                <a:uLnTx/>
                <a:uFillTx/>
                <a:latin typeface="方正黑体简体" panose="03000509000000000000" pitchFamily="65" charset="-122"/>
                <a:ea typeface="方正黑体简体" panose="03000509000000000000" pitchFamily="65" charset="-122"/>
                <a:cs typeface="Arial"/>
                <a:sym typeface="+mn-lt"/>
              </a:endParaRPr>
            </a:p>
          </p:txBody>
        </p:sp>
      </p:grpSp>
      <p:pic>
        <p:nvPicPr>
          <p:cNvPr id="25" name="图片 24"/>
          <p:cNvPicPr>
            <a:picLocks noChangeAspect="1"/>
          </p:cNvPicPr>
          <p:nvPr/>
        </p:nvPicPr>
        <p:blipFill rotWithShape="1">
          <a:blip r:embed="rId8">
            <a:extLst>
              <a:ext uri="{28A0092B-C50C-407E-A947-70E740481C1C}">
                <a14:useLocalDpi xmlns:a14="http://schemas.microsoft.com/office/drawing/2010/main" val="0"/>
              </a:ext>
            </a:extLst>
          </a:blip>
          <a:srcRect t="52213"/>
          <a:stretch>
            <a:fillRect/>
          </a:stretch>
        </p:blipFill>
        <p:spPr>
          <a:xfrm>
            <a:off x="237208" y="5740143"/>
            <a:ext cx="12192000" cy="735462"/>
          </a:xfrm>
          <a:prstGeom prst="rect">
            <a:avLst/>
          </a:prstGeom>
        </p:spPr>
      </p:pic>
      <p:pic>
        <p:nvPicPr>
          <p:cNvPr id="26" name="图片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6147905"/>
            <a:ext cx="12192000" cy="710095"/>
          </a:xfrm>
          <a:prstGeom prst="rect">
            <a:avLst/>
          </a:prstGeom>
        </p:spPr>
      </p:pic>
      <p:pic>
        <p:nvPicPr>
          <p:cNvPr id="27" name="图片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5194267"/>
            <a:ext cx="2792259" cy="1088341"/>
          </a:xfrm>
          <a:prstGeom prst="rect">
            <a:avLst/>
          </a:prstGeom>
        </p:spPr>
      </p:pic>
      <p:pic>
        <p:nvPicPr>
          <p:cNvPr id="28" name="图片 2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6372808"/>
            <a:ext cx="12363009" cy="485192"/>
          </a:xfrm>
          <a:prstGeom prst="rect">
            <a:avLst/>
          </a:prstGeom>
        </p:spPr>
      </p:pic>
      <p:pic>
        <p:nvPicPr>
          <p:cNvPr id="29" name="图片 2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1368" y="3054650"/>
            <a:ext cx="2943766" cy="3608158"/>
          </a:xfrm>
          <a:prstGeom prst="rect">
            <a:avLst/>
          </a:prstGeom>
        </p:spPr>
      </p:pic>
      <p:pic>
        <p:nvPicPr>
          <p:cNvPr id="30" name="图片 2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66675" y="5283816"/>
            <a:ext cx="4891672" cy="1353873"/>
          </a:xfrm>
          <a:prstGeom prst="rect">
            <a:avLst/>
          </a:prstGeom>
        </p:spPr>
      </p:pic>
      <p:pic>
        <p:nvPicPr>
          <p:cNvPr id="34" name="图片 3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815460" y="372666"/>
            <a:ext cx="1866900" cy="1771650"/>
          </a:xfrm>
          <a:prstGeom prst="rect">
            <a:avLst/>
          </a:prstGeom>
        </p:spPr>
      </p:pic>
      <p:pic>
        <p:nvPicPr>
          <p:cNvPr id="35" name="图片 3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86798" y="884375"/>
            <a:ext cx="1636497" cy="1975083"/>
          </a:xfrm>
          <a:prstGeom prst="rect">
            <a:avLst/>
          </a:prstGeom>
        </p:spPr>
      </p:pic>
      <p:pic>
        <p:nvPicPr>
          <p:cNvPr id="36" name="图片 3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714399" y="213304"/>
            <a:ext cx="2155720" cy="628650"/>
          </a:xfrm>
          <a:prstGeom prst="rect">
            <a:avLst/>
          </a:prstGeom>
        </p:spPr>
      </p:pic>
      <p:pic>
        <p:nvPicPr>
          <p:cNvPr id="37" name="图片 3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520743" y="1023890"/>
            <a:ext cx="1480533" cy="628650"/>
          </a:xfrm>
          <a:prstGeom prst="rect">
            <a:avLst/>
          </a:prstGeom>
        </p:spPr>
      </p:pic>
      <p:pic>
        <p:nvPicPr>
          <p:cNvPr id="4" name="Picture 3">
            <a:extLst>
              <a:ext uri="{FF2B5EF4-FFF2-40B4-BE49-F238E27FC236}">
                <a16:creationId xmlns:a16="http://schemas.microsoft.com/office/drawing/2014/main" id="{90A291B0-2ABD-1430-DFA6-C2A3EC228B9B}"/>
              </a:ext>
            </a:extLst>
          </p:cNvPr>
          <p:cNvPicPr>
            <a:picLocks noChangeAspect="1"/>
          </p:cNvPicPr>
          <p:nvPr/>
        </p:nvPicPr>
        <p:blipFill>
          <a:blip r:embed="rId17"/>
          <a:stretch>
            <a:fillRect/>
          </a:stretch>
        </p:blipFill>
        <p:spPr>
          <a:xfrm>
            <a:off x="3020681" y="2513380"/>
            <a:ext cx="6169687" cy="1774090"/>
          </a:xfrm>
          <a:prstGeom prst="rect">
            <a:avLst/>
          </a:prstGeom>
        </p:spPr>
      </p:pic>
    </p:spTree>
    <p:extLst>
      <p:ext uri="{BB962C8B-B14F-4D97-AF65-F5344CB8AC3E}">
        <p14:creationId xmlns:p14="http://schemas.microsoft.com/office/powerpoint/2010/main" val="2233193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600"/>
                                  </p:stCondLst>
                                  <p:childTnLst>
                                    <p:animRot by="120000">
                                      <p:cBhvr>
                                        <p:cTn id="6" dur="100" fill="hold">
                                          <p:stCondLst>
                                            <p:cond delay="0"/>
                                          </p:stCondLst>
                                        </p:cTn>
                                        <p:tgtEl>
                                          <p:spTgt spid="30"/>
                                        </p:tgtEl>
                                        <p:attrNameLst>
                                          <p:attrName>r</p:attrName>
                                        </p:attrNameLst>
                                      </p:cBhvr>
                                    </p:animRot>
                                    <p:animRot by="-240000">
                                      <p:cBhvr>
                                        <p:cTn id="7" dur="200" fill="hold">
                                          <p:stCondLst>
                                            <p:cond delay="200"/>
                                          </p:stCondLst>
                                        </p:cTn>
                                        <p:tgtEl>
                                          <p:spTgt spid="30"/>
                                        </p:tgtEl>
                                        <p:attrNameLst>
                                          <p:attrName>r</p:attrName>
                                        </p:attrNameLst>
                                      </p:cBhvr>
                                    </p:animRot>
                                    <p:animRot by="240000">
                                      <p:cBhvr>
                                        <p:cTn id="8" dur="200" fill="hold">
                                          <p:stCondLst>
                                            <p:cond delay="400"/>
                                          </p:stCondLst>
                                        </p:cTn>
                                        <p:tgtEl>
                                          <p:spTgt spid="30"/>
                                        </p:tgtEl>
                                        <p:attrNameLst>
                                          <p:attrName>r</p:attrName>
                                        </p:attrNameLst>
                                      </p:cBhvr>
                                    </p:animRot>
                                    <p:animRot by="-240000">
                                      <p:cBhvr>
                                        <p:cTn id="9" dur="200" fill="hold">
                                          <p:stCondLst>
                                            <p:cond delay="600"/>
                                          </p:stCondLst>
                                        </p:cTn>
                                        <p:tgtEl>
                                          <p:spTgt spid="30"/>
                                        </p:tgtEl>
                                        <p:attrNameLst>
                                          <p:attrName>r</p:attrName>
                                        </p:attrNameLst>
                                      </p:cBhvr>
                                    </p:animRot>
                                    <p:animRot by="120000">
                                      <p:cBhvr>
                                        <p:cTn id="10" dur="200" fill="hold">
                                          <p:stCondLst>
                                            <p:cond delay="800"/>
                                          </p:stCondLst>
                                        </p:cTn>
                                        <p:tgtEl>
                                          <p:spTgt spid="30"/>
                                        </p:tgtEl>
                                        <p:attrNameLst>
                                          <p:attrName>r</p:attrName>
                                        </p:attrNameLst>
                                      </p:cBhvr>
                                    </p:animRot>
                                  </p:childTnLst>
                                </p:cTn>
                              </p:par>
                              <p:par>
                                <p:cTn id="11" presetID="42" presetClass="entr" presetSubtype="0" fill="hold" nodeType="withEffect">
                                  <p:stCondLst>
                                    <p:cond delay="140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1000"/>
                                        <p:tgtEl>
                                          <p:spTgt spid="34"/>
                                        </p:tgtEl>
                                      </p:cBhvr>
                                    </p:animEffect>
                                    <p:anim calcmode="lin" valueType="num">
                                      <p:cBhvr>
                                        <p:cTn id="14" dur="1000" fill="hold"/>
                                        <p:tgtEl>
                                          <p:spTgt spid="34"/>
                                        </p:tgtEl>
                                        <p:attrNameLst>
                                          <p:attrName>ppt_x</p:attrName>
                                        </p:attrNameLst>
                                      </p:cBhvr>
                                      <p:tavLst>
                                        <p:tav tm="0">
                                          <p:val>
                                            <p:strVal val="#ppt_x"/>
                                          </p:val>
                                        </p:tav>
                                        <p:tav tm="100000">
                                          <p:val>
                                            <p:strVal val="#ppt_x"/>
                                          </p:val>
                                        </p:tav>
                                      </p:tavLst>
                                    </p:anim>
                                    <p:anim calcmode="lin" valueType="num">
                                      <p:cBhvr>
                                        <p:cTn id="15" dur="1000" fill="hold"/>
                                        <p:tgtEl>
                                          <p:spTgt spid="34"/>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230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1000"/>
                                        <p:tgtEl>
                                          <p:spTgt spid="35"/>
                                        </p:tgtEl>
                                      </p:cBhvr>
                                    </p:animEffect>
                                    <p:anim calcmode="lin" valueType="num">
                                      <p:cBhvr>
                                        <p:cTn id="19" dur="1000" fill="hold"/>
                                        <p:tgtEl>
                                          <p:spTgt spid="35"/>
                                        </p:tgtEl>
                                        <p:attrNameLst>
                                          <p:attrName>ppt_x</p:attrName>
                                        </p:attrNameLst>
                                      </p:cBhvr>
                                      <p:tavLst>
                                        <p:tav tm="0">
                                          <p:val>
                                            <p:strVal val="#ppt_x"/>
                                          </p:val>
                                        </p:tav>
                                        <p:tav tm="100000">
                                          <p:val>
                                            <p:strVal val="#ppt_x"/>
                                          </p:val>
                                        </p:tav>
                                      </p:tavLst>
                                    </p:anim>
                                    <p:anim calcmode="lin" valueType="num">
                                      <p:cBhvr>
                                        <p:cTn id="20" dur="1000" fill="hold"/>
                                        <p:tgtEl>
                                          <p:spTgt spid="35"/>
                                        </p:tgtEl>
                                        <p:attrNameLst>
                                          <p:attrName>ppt_y</p:attrName>
                                        </p:attrNameLst>
                                      </p:cBhvr>
                                      <p:tavLst>
                                        <p:tav tm="0">
                                          <p:val>
                                            <p:strVal val="#ppt_y+.1"/>
                                          </p:val>
                                        </p:tav>
                                        <p:tav tm="100000">
                                          <p:val>
                                            <p:strVal val="#ppt_y"/>
                                          </p:val>
                                        </p:tav>
                                      </p:tavLst>
                                    </p:anim>
                                  </p:childTnLst>
                                </p:cTn>
                              </p:par>
                              <p:par>
                                <p:cTn id="21" presetID="10" presetClass="entr" presetSubtype="0" fill="hold" nodeType="withEffect">
                                  <p:stCondLst>
                                    <p:cond delay="130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2000"/>
                                        <p:tgtEl>
                                          <p:spTgt spid="36"/>
                                        </p:tgtEl>
                                      </p:cBhvr>
                                    </p:animEffect>
                                  </p:childTnLst>
                                </p:cTn>
                              </p:par>
                              <p:par>
                                <p:cTn id="24" presetID="63" presetClass="path" presetSubtype="0" repeatCount="indefinite" autoRev="1" fill="hold" nodeType="withEffect">
                                  <p:stCondLst>
                                    <p:cond delay="1400"/>
                                  </p:stCondLst>
                                  <p:childTnLst>
                                    <p:animMotion origin="layout" path="M 3.54167E-6 -1.85185E-6 L 0.09752 -1.85185E-6 " pathEditMode="relative" rAng="0" ptsTypes="AA">
                                      <p:cBhvr>
                                        <p:cTn id="25" dur="5000" spd="-100000" fill="hold"/>
                                        <p:tgtEl>
                                          <p:spTgt spid="36"/>
                                        </p:tgtEl>
                                        <p:attrNameLst>
                                          <p:attrName>ppt_x</p:attrName>
                                          <p:attrName>ppt_y</p:attrName>
                                        </p:attrNameLst>
                                      </p:cBhvr>
                                      <p:rCtr x="4870" y="0"/>
                                    </p:animMotion>
                                  </p:childTnLst>
                                </p:cTn>
                              </p:par>
                              <p:par>
                                <p:cTn id="26" presetID="10" presetClass="entr" presetSubtype="0" fill="hold"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2000"/>
                                        <p:tgtEl>
                                          <p:spTgt spid="37"/>
                                        </p:tgtEl>
                                      </p:cBhvr>
                                    </p:animEffect>
                                  </p:childTnLst>
                                </p:cTn>
                              </p:par>
                              <p:par>
                                <p:cTn id="29" presetID="63" presetClass="path" presetSubtype="0" repeatCount="indefinite" autoRev="1" fill="hold" nodeType="withEffect">
                                  <p:stCondLst>
                                    <p:cond delay="0"/>
                                  </p:stCondLst>
                                  <p:childTnLst>
                                    <p:animMotion origin="layout" path="M 4.79167E-6 1.11111E-6 L 0.08984 0.0037 " pathEditMode="relative" rAng="0" ptsTypes="AA">
                                      <p:cBhvr>
                                        <p:cTn id="30" dur="5000" fill="hold"/>
                                        <p:tgtEl>
                                          <p:spTgt spid="37"/>
                                        </p:tgtEl>
                                        <p:attrNameLst>
                                          <p:attrName>ppt_x</p:attrName>
                                          <p:attrName>ppt_y</p:attrName>
                                        </p:attrNameLst>
                                      </p:cBhvr>
                                      <p:rCtr x="4492" y="185"/>
                                    </p:animMotion>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arn(inVertical)">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ular Callout 16"/>
          <p:cNvSpPr/>
          <p:nvPr/>
        </p:nvSpPr>
        <p:spPr>
          <a:xfrm>
            <a:off x="583127" y="198524"/>
            <a:ext cx="11259103" cy="814443"/>
          </a:xfrm>
          <a:prstGeom prst="roundRect">
            <a:avLst/>
          </a:prstGeom>
          <a:solidFill>
            <a:schemeClr val="accent5"/>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E6F7FF">
                    <a:lumMod val="25000"/>
                  </a:srgbClr>
                </a:solidFill>
                <a:effectLst/>
                <a:uLnTx/>
                <a:uFillTx/>
                <a:latin typeface="Arial" panose="020B0604020202020204" pitchFamily="34" charset="0"/>
                <a:ea typeface="+mn-ea"/>
                <a:cs typeface="+mn-cs"/>
                <a:sym typeface="Arial"/>
              </a:rPr>
              <a:t>Em</a:t>
            </a:r>
            <a:r>
              <a:rPr kumimoji="0" lang="en-US" sz="4400" b="1" i="0" u="none" strike="noStrike" kern="1200" cap="none" spc="0" normalizeH="0" baseline="0" noProof="0" dirty="0">
                <a:ln>
                  <a:noFill/>
                </a:ln>
                <a:solidFill>
                  <a:srgbClr val="E6F7FF">
                    <a:lumMod val="25000"/>
                  </a:srgbClr>
                </a:solidFill>
                <a:effectLst/>
                <a:uLnTx/>
                <a:uFillTx/>
                <a:latin typeface="Arial" panose="020B0604020202020204" pitchFamily="34" charset="0"/>
                <a:ea typeface="+mn-ea"/>
                <a:cs typeface="+mn-cs"/>
                <a:sym typeface="Arial"/>
              </a:rPr>
              <a:t> </a:t>
            </a:r>
            <a:r>
              <a:rPr kumimoji="0" lang="en-US" sz="4400" b="1" i="0" u="none" strike="noStrike" kern="1200" cap="none" spc="0" normalizeH="0" baseline="0" noProof="0" dirty="0" err="1">
                <a:ln>
                  <a:noFill/>
                </a:ln>
                <a:solidFill>
                  <a:srgbClr val="E6F7FF">
                    <a:lumMod val="25000"/>
                  </a:srgbClr>
                </a:solidFill>
                <a:effectLst/>
                <a:uLnTx/>
                <a:uFillTx/>
                <a:latin typeface="Arial" panose="020B0604020202020204" pitchFamily="34" charset="0"/>
                <a:ea typeface="+mn-ea"/>
                <a:cs typeface="+mn-cs"/>
                <a:sym typeface="Arial"/>
              </a:rPr>
              <a:t>sẽ</a:t>
            </a:r>
            <a:r>
              <a:rPr kumimoji="0" lang="en-US" sz="4400" b="1" i="0" u="none" strike="noStrike" kern="1200" cap="none" spc="0" normalizeH="0" noProof="0" dirty="0">
                <a:ln>
                  <a:noFill/>
                </a:ln>
                <a:solidFill>
                  <a:srgbClr val="E6F7FF">
                    <a:lumMod val="25000"/>
                  </a:srgbClr>
                </a:solidFill>
                <a:effectLst/>
                <a:uLnTx/>
                <a:uFillTx/>
                <a:latin typeface="Arial" panose="020B0604020202020204" pitchFamily="34" charset="0"/>
                <a:ea typeface="+mn-ea"/>
                <a:cs typeface="+mn-cs"/>
                <a:sym typeface="Arial"/>
              </a:rPr>
              <a:t> </a:t>
            </a:r>
            <a:r>
              <a:rPr kumimoji="0" lang="en-US" sz="4400" b="1" i="0" u="none" strike="noStrike" kern="1200" cap="none" spc="0" normalizeH="0" noProof="0" dirty="0" err="1">
                <a:ln>
                  <a:noFill/>
                </a:ln>
                <a:solidFill>
                  <a:srgbClr val="E6F7FF">
                    <a:lumMod val="25000"/>
                  </a:srgbClr>
                </a:solidFill>
                <a:effectLst/>
                <a:uLnTx/>
                <a:uFillTx/>
                <a:latin typeface="Arial" panose="020B0604020202020204" pitchFamily="34" charset="0"/>
                <a:ea typeface="+mn-ea"/>
                <a:cs typeface="+mn-cs"/>
                <a:sym typeface="Arial"/>
              </a:rPr>
              <a:t>khuyên</a:t>
            </a:r>
            <a:r>
              <a:rPr kumimoji="0" lang="en-US" sz="4400" b="1" i="0" u="none" strike="noStrike" kern="1200" cap="none" spc="0" normalizeH="0" noProof="0" dirty="0">
                <a:ln>
                  <a:noFill/>
                </a:ln>
                <a:solidFill>
                  <a:srgbClr val="E6F7FF">
                    <a:lumMod val="25000"/>
                  </a:srgbClr>
                </a:solidFill>
                <a:effectLst/>
                <a:uLnTx/>
                <a:uFillTx/>
                <a:latin typeface="Arial" panose="020B0604020202020204" pitchFamily="34" charset="0"/>
                <a:ea typeface="+mn-ea"/>
                <a:cs typeface="+mn-cs"/>
                <a:sym typeface="Arial"/>
              </a:rPr>
              <a:t> </a:t>
            </a:r>
            <a:r>
              <a:rPr kumimoji="0" lang="en-US" sz="4400" b="1" i="0" u="none" strike="noStrike" kern="1200" cap="none" spc="0" normalizeH="0" noProof="0" dirty="0" err="1">
                <a:ln>
                  <a:noFill/>
                </a:ln>
                <a:solidFill>
                  <a:srgbClr val="E6F7FF">
                    <a:lumMod val="25000"/>
                  </a:srgbClr>
                </a:solidFill>
                <a:effectLst/>
                <a:uLnTx/>
                <a:uFillTx/>
                <a:latin typeface="Arial" panose="020B0604020202020204" pitchFamily="34" charset="0"/>
                <a:ea typeface="+mn-ea"/>
                <a:cs typeface="+mn-cs"/>
                <a:sym typeface="Arial"/>
              </a:rPr>
              <a:t>bạn</a:t>
            </a:r>
            <a:r>
              <a:rPr kumimoji="0" lang="en-US" sz="4400" b="1" i="0" u="none" strike="noStrike" kern="1200" cap="none" spc="0" normalizeH="0" noProof="0" dirty="0">
                <a:ln>
                  <a:noFill/>
                </a:ln>
                <a:solidFill>
                  <a:srgbClr val="E6F7FF">
                    <a:lumMod val="25000"/>
                  </a:srgbClr>
                </a:solidFill>
                <a:effectLst/>
                <a:uLnTx/>
                <a:uFillTx/>
                <a:latin typeface="Arial" panose="020B0604020202020204" pitchFamily="34" charset="0"/>
                <a:ea typeface="+mn-ea"/>
                <a:cs typeface="+mn-cs"/>
                <a:sym typeface="Arial"/>
              </a:rPr>
              <a:t> </a:t>
            </a:r>
            <a:r>
              <a:rPr kumimoji="0" lang="en-US" sz="4400" b="1" i="0" u="none" strike="noStrike" kern="1200" cap="none" spc="0" normalizeH="0" noProof="0" dirty="0" err="1">
                <a:ln>
                  <a:noFill/>
                </a:ln>
                <a:solidFill>
                  <a:srgbClr val="E6F7FF">
                    <a:lumMod val="25000"/>
                  </a:srgbClr>
                </a:solidFill>
                <a:effectLst/>
                <a:uLnTx/>
                <a:uFillTx/>
                <a:latin typeface="Arial" panose="020B0604020202020204" pitchFamily="34" charset="0"/>
                <a:ea typeface="+mn-ea"/>
                <a:cs typeface="+mn-cs"/>
                <a:sym typeface="Arial"/>
              </a:rPr>
              <a:t>điều</a:t>
            </a:r>
            <a:r>
              <a:rPr kumimoji="0" lang="en-US" sz="4400" b="1" i="0" u="none" strike="noStrike" kern="1200" cap="none" spc="0" normalizeH="0" noProof="0" dirty="0">
                <a:ln>
                  <a:noFill/>
                </a:ln>
                <a:solidFill>
                  <a:srgbClr val="E6F7FF">
                    <a:lumMod val="25000"/>
                  </a:srgbClr>
                </a:solidFill>
                <a:effectLst/>
                <a:uLnTx/>
                <a:uFillTx/>
                <a:latin typeface="Arial" panose="020B0604020202020204" pitchFamily="34" charset="0"/>
                <a:ea typeface="+mn-ea"/>
                <a:cs typeface="+mn-cs"/>
                <a:sym typeface="Arial"/>
              </a:rPr>
              <a:t> </a:t>
            </a:r>
            <a:r>
              <a:rPr kumimoji="0" lang="en-US" sz="4400" b="1" i="0" u="none" strike="noStrike" kern="1200" cap="none" spc="0" normalizeH="0" noProof="0" dirty="0" err="1">
                <a:ln>
                  <a:noFill/>
                </a:ln>
                <a:solidFill>
                  <a:srgbClr val="E6F7FF">
                    <a:lumMod val="25000"/>
                  </a:srgbClr>
                </a:solidFill>
                <a:effectLst/>
                <a:uLnTx/>
                <a:uFillTx/>
                <a:latin typeface="Arial" panose="020B0604020202020204" pitchFamily="34" charset="0"/>
                <a:ea typeface="+mn-ea"/>
                <a:cs typeface="+mn-cs"/>
                <a:sym typeface="Arial"/>
              </a:rPr>
              <a:t>gì</a:t>
            </a:r>
            <a:r>
              <a:rPr kumimoji="0" lang="en-US" sz="4400" b="1" i="0" u="none" strike="noStrike" kern="1200" cap="none" spc="0" normalizeH="0" noProof="0" dirty="0">
                <a:ln>
                  <a:noFill/>
                </a:ln>
                <a:solidFill>
                  <a:srgbClr val="E6F7FF">
                    <a:lumMod val="25000"/>
                  </a:srgbClr>
                </a:solidFill>
                <a:effectLst/>
                <a:uLnTx/>
                <a:uFillTx/>
                <a:latin typeface="Arial" panose="020B0604020202020204" pitchFamily="34" charset="0"/>
                <a:ea typeface="+mn-ea"/>
                <a:cs typeface="+mn-cs"/>
                <a:sym typeface="Arial"/>
              </a:rPr>
              <a:t>?</a:t>
            </a:r>
            <a:endParaRPr kumimoji="0" lang="en-US" sz="4400" b="1" i="0" u="none" strike="noStrike" kern="1200" cap="none" spc="0" normalizeH="0" baseline="0" noProof="0" dirty="0">
              <a:ln>
                <a:noFill/>
              </a:ln>
              <a:solidFill>
                <a:srgbClr val="E6F7FF">
                  <a:lumMod val="25000"/>
                </a:srgbClr>
              </a:solidFill>
              <a:effectLst/>
              <a:uLnTx/>
              <a:uFillTx/>
              <a:latin typeface="Arial"/>
              <a:ea typeface="+mn-ea"/>
              <a:cs typeface="+mn-cs"/>
              <a:sym typeface="Arial"/>
            </a:endParaRPr>
          </a:p>
        </p:txBody>
      </p:sp>
      <p:pic>
        <p:nvPicPr>
          <p:cNvPr id="6" name="Picture 5">
            <a:extLst>
              <a:ext uri="{FF2B5EF4-FFF2-40B4-BE49-F238E27FC236}">
                <a16:creationId xmlns:a16="http://schemas.microsoft.com/office/drawing/2014/main" id="{44D46943-0AE9-1DF9-2BC3-AEA5042C89B3}"/>
              </a:ext>
            </a:extLst>
          </p:cNvPr>
          <p:cNvPicPr>
            <a:picLocks noChangeAspect="1"/>
          </p:cNvPicPr>
          <p:nvPr/>
        </p:nvPicPr>
        <p:blipFill>
          <a:blip r:embed="rId2"/>
          <a:stretch>
            <a:fillRect/>
          </a:stretch>
        </p:blipFill>
        <p:spPr>
          <a:xfrm>
            <a:off x="1285875" y="1528762"/>
            <a:ext cx="4305300" cy="23907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a:extLst>
              <a:ext uri="{FF2B5EF4-FFF2-40B4-BE49-F238E27FC236}">
                <a16:creationId xmlns:a16="http://schemas.microsoft.com/office/drawing/2014/main" id="{8CFA9388-F89F-FFD2-B9F9-D175E4A4E8EE}"/>
              </a:ext>
            </a:extLst>
          </p:cNvPr>
          <p:cNvPicPr>
            <a:picLocks noChangeAspect="1"/>
          </p:cNvPicPr>
          <p:nvPr/>
        </p:nvPicPr>
        <p:blipFill>
          <a:blip r:embed="rId3"/>
          <a:stretch>
            <a:fillRect/>
          </a:stretch>
        </p:blipFill>
        <p:spPr>
          <a:xfrm>
            <a:off x="6853237" y="1390650"/>
            <a:ext cx="3552825" cy="23431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a:extLst>
              <a:ext uri="{FF2B5EF4-FFF2-40B4-BE49-F238E27FC236}">
                <a16:creationId xmlns:a16="http://schemas.microsoft.com/office/drawing/2014/main" id="{6E22ADD2-E805-C621-CBF7-EDD4CEB17876}"/>
              </a:ext>
            </a:extLst>
          </p:cNvPr>
          <p:cNvPicPr>
            <a:picLocks noChangeAspect="1"/>
          </p:cNvPicPr>
          <p:nvPr/>
        </p:nvPicPr>
        <p:blipFill>
          <a:blip r:embed="rId4"/>
          <a:stretch>
            <a:fillRect/>
          </a:stretch>
        </p:blipFill>
        <p:spPr>
          <a:xfrm>
            <a:off x="1590675" y="4135742"/>
            <a:ext cx="3124200" cy="23793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a:extLst>
              <a:ext uri="{FF2B5EF4-FFF2-40B4-BE49-F238E27FC236}">
                <a16:creationId xmlns:a16="http://schemas.microsoft.com/office/drawing/2014/main" id="{3CF4F953-E893-C239-FEEA-8952D4ACFB4C}"/>
              </a:ext>
            </a:extLst>
          </p:cNvPr>
          <p:cNvPicPr>
            <a:picLocks noChangeAspect="1"/>
          </p:cNvPicPr>
          <p:nvPr/>
        </p:nvPicPr>
        <p:blipFill>
          <a:blip r:embed="rId5"/>
          <a:stretch>
            <a:fillRect/>
          </a:stretch>
        </p:blipFill>
        <p:spPr>
          <a:xfrm>
            <a:off x="6367462" y="4238625"/>
            <a:ext cx="4619625" cy="21145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12837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theme/theme1.xml><?xml version="1.0" encoding="utf-8"?>
<a:theme xmlns:a="http://schemas.openxmlformats.org/drawingml/2006/main" name="7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3">
      <a:majorFont>
        <a:latin typeface="Arial Black"/>
        <a:ea typeface="方正少儿简体"/>
        <a:cs typeface=""/>
      </a:majorFont>
      <a:minorFont>
        <a:latin typeface="Arial"/>
        <a:ea typeface="方正卡通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Lawn and Garden Month by Slidesgo">
  <a:themeElements>
    <a:clrScheme name="Simple Light">
      <a:dk1>
        <a:srgbClr val="E5F7B3"/>
      </a:dk1>
      <a:lt1>
        <a:srgbClr val="8CC63F"/>
      </a:lt1>
      <a:dk2>
        <a:srgbClr val="24962F"/>
      </a:dk2>
      <a:lt2>
        <a:srgbClr val="76512D"/>
      </a:lt2>
      <a:accent1>
        <a:srgbClr val="C69C6D"/>
      </a:accent1>
      <a:accent2>
        <a:srgbClr val="FBB03B"/>
      </a:accent2>
      <a:accent3>
        <a:srgbClr val="F15A24"/>
      </a:accent3>
      <a:accent4>
        <a:srgbClr val="E6F7FF"/>
      </a:accent4>
      <a:accent5>
        <a:srgbClr val="FDFDFD"/>
      </a:accent5>
      <a:accent6>
        <a:srgbClr val="666666"/>
      </a:accent6>
      <a:hlink>
        <a:srgbClr val="8C623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599</Words>
  <Application>Microsoft Office PowerPoint</Application>
  <PresentationFormat>Widescreen</PresentationFormat>
  <Paragraphs>54</Paragraphs>
  <Slides>18</Slides>
  <Notes>8</Notes>
  <HiddenSlides>0</HiddenSlides>
  <MMClips>6</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18</vt:i4>
      </vt:variant>
    </vt:vector>
  </HeadingPairs>
  <TitlesOfParts>
    <vt:vector size="31" baseType="lpstr">
      <vt:lpstr>等线</vt:lpstr>
      <vt:lpstr>#9Slide05 SVNClementine</vt:lpstr>
      <vt:lpstr>Antic</vt:lpstr>
      <vt:lpstr>Arial</vt:lpstr>
      <vt:lpstr>Calibri</vt:lpstr>
      <vt:lpstr>Cambria</vt:lpstr>
      <vt:lpstr>Roboto Condensed Light</vt:lpstr>
      <vt:lpstr>Wingdings</vt:lpstr>
      <vt:lpstr>Wingdings 2</vt:lpstr>
      <vt:lpstr>方正黑体简体</vt:lpstr>
      <vt:lpstr>7_Office 主题​​</vt:lpstr>
      <vt:lpstr>2_Lawn and Garden Month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22</cp:revision>
  <dcterms:created xsi:type="dcterms:W3CDTF">2023-09-06T04:35:30Z</dcterms:created>
  <dcterms:modified xsi:type="dcterms:W3CDTF">2024-12-02T08:32:39Z</dcterms:modified>
</cp:coreProperties>
</file>