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18"/>
  </p:notesMasterIdLst>
  <p:sldIdLst>
    <p:sldId id="263" r:id="rId6"/>
    <p:sldId id="266" r:id="rId7"/>
    <p:sldId id="267" r:id="rId8"/>
    <p:sldId id="306" r:id="rId9"/>
    <p:sldId id="268" r:id="rId10"/>
    <p:sldId id="326" r:id="rId11"/>
    <p:sldId id="327" r:id="rId12"/>
    <p:sldId id="328" r:id="rId13"/>
    <p:sldId id="324" r:id="rId14"/>
    <p:sldId id="291" r:id="rId15"/>
    <p:sldId id="329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141A-60C9-451B-994C-1288CA46FD1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C05BE-EE21-4605-9A26-FC31DBBE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nhạc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8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40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7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697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6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07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09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625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33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765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64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620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54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16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97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88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982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19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294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676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069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692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3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2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64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861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295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65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389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856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72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75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580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1155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934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7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85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879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850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37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585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096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667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792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330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413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706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069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719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03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4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2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63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39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722079-1DAC-104D-BA23-436CE432B8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-112295"/>
            <a:ext cx="1569619" cy="156961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79B7A-9A40-4E5B-D1F6-3D1B12004E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16" y="7493668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86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0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0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4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3F927-7277-AFE5-8BD7-1C7A0F8AE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13" y="1572359"/>
            <a:ext cx="601727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CD7CE-8305-9154-1332-42F995BF8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024" y="2515241"/>
            <a:ext cx="6407451" cy="278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A258D-C889-9778-F787-D9F098844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460" y="395415"/>
            <a:ext cx="32860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D40376-542E-7CCD-25A8-A7D30490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B1638D-4005-D9AB-1D40-D276D7F87DE5}"/>
              </a:ext>
            </a:extLst>
          </p:cNvPr>
          <p:cNvSpPr txBox="1"/>
          <p:nvPr/>
        </p:nvSpPr>
        <p:spPr>
          <a:xfrm>
            <a:off x="2088451" y="2128146"/>
            <a:ext cx="83879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thầy cô và bạn bè bên cạnh, chúng ta sẽ tìm ra cách để vượt qua khó khăn.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5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50A1E-1197-CE43-2CC0-77AC7C645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7" y="666202"/>
            <a:ext cx="64867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16E3AF-CCAC-8710-32EC-BFE03BC42EC1}"/>
              </a:ext>
            </a:extLst>
          </p:cNvPr>
          <p:cNvGrpSpPr/>
          <p:nvPr/>
        </p:nvGrpSpPr>
        <p:grpSpPr>
          <a:xfrm>
            <a:off x="1356188" y="195487"/>
            <a:ext cx="10284431" cy="2568261"/>
            <a:chOff x="4683760" y="1715948"/>
            <a:chExt cx="6903972" cy="30897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C52634-F659-BBDC-C822-E22A649751B8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E0F038-FFC8-7DF8-DA14-48A4210914A8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2222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sz="3200" b="1" i="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ề nhà cùng với người thân: </a:t>
              </a:r>
              <a:endParaRPr lang="en-US" sz="3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 hiện trò chuyện với người thân về những những kỉ niệm sâu sắc em đã có với thầy, cô giáo.</a:t>
              </a:r>
              <a:endParaRPr lang="en-US" sz="3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Tiếp tục gấp hạc giấy và gửi đến thầy cô giáo đã từng dạy mình những thông điệp yêu thương.</a:t>
              </a:r>
              <a:endParaRPr lang="vi-V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695807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339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Hoạt động 1: Gửi thông điệp yêu thương đến thầy cô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90B06D9-A80D-3659-8AF6-E839902FC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92" y="3804968"/>
            <a:ext cx="4101023" cy="29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0991CD-1505-3ADE-A549-9DDE1A325E03}"/>
              </a:ext>
            </a:extLst>
          </p:cNvPr>
          <p:cNvGrpSpPr/>
          <p:nvPr/>
        </p:nvGrpSpPr>
        <p:grpSpPr>
          <a:xfrm>
            <a:off x="3759200" y="1253702"/>
            <a:ext cx="8107680" cy="1468950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có kỉ niệm sâu sắc với thầy, cô giáo nào? Đó là kỉ niệm gì?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85C158-D029-E538-145E-6FB01B005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2" y="2753475"/>
            <a:ext cx="4304424" cy="43044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313617-EF77-F2D9-251A-EF6D65BF5CAB}"/>
              </a:ext>
            </a:extLst>
          </p:cNvPr>
          <p:cNvGrpSpPr/>
          <p:nvPr/>
        </p:nvGrpSpPr>
        <p:grpSpPr>
          <a:xfrm>
            <a:off x="4540036" y="3493468"/>
            <a:ext cx="7651964" cy="1468950"/>
            <a:chOff x="3759200" y="1876946"/>
            <a:chExt cx="8107680" cy="30201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0EF141-D736-5FA2-E5AB-946F7BCF194D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0B99F2-4E3A-17A9-0480-2CE445DACF09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Nhắc lại kỉ niệm ấy em muốn gửi thông điệp gì đến thầy, cô?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39224-142C-386D-6FA9-CE8D7C33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C99AE-F63F-D4EA-EE6C-53B1FD42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23" y="896112"/>
            <a:ext cx="6242845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229D32-B738-BD1E-B65F-51709A5FB3D0}"/>
              </a:ext>
            </a:extLst>
          </p:cNvPr>
          <p:cNvSpPr/>
          <p:nvPr/>
        </p:nvSpPr>
        <p:spPr>
          <a:xfrm>
            <a:off x="339047" y="215758"/>
            <a:ext cx="11517331" cy="6308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ẤP XẾP GIẤY -">
            <a:hlinkClick r:id="" action="ppaction://media"/>
            <a:extLst>
              <a:ext uri="{FF2B5EF4-FFF2-40B4-BE49-F238E27FC236}">
                <a16:creationId xmlns:a16="http://schemas.microsoft.com/office/drawing/2014/main" id="{ABB845F2-5FEB-CFB0-ABF6-FF29732EF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27B1E7-9DC7-8FEC-22D2-5CA941928BEC}"/>
              </a:ext>
            </a:extLst>
          </p:cNvPr>
          <p:cNvSpPr txBox="1"/>
          <p:nvPr/>
        </p:nvSpPr>
        <p:spPr>
          <a:xfrm>
            <a:off x="3394952" y="4206178"/>
            <a:ext cx="6070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srgbClr val="0071C4"/>
                </a:solidFill>
              </a:rPr>
              <a:t>Mỗi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hạc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giấy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sẽ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mang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tình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cảm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ấm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áp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của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em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đến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với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, </a:t>
            </a:r>
            <a:r>
              <a:rPr lang="en-US" sz="4000" dirty="0" err="1">
                <a:solidFill>
                  <a:srgbClr val="0071C4"/>
                </a:solidFill>
              </a:rPr>
              <a:t>khiến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nhớ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mãi</a:t>
            </a:r>
            <a:r>
              <a:rPr lang="en-US" sz="4000" dirty="0">
                <a:solidFill>
                  <a:srgbClr val="0071C4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1C4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A1E42-5271-03D6-D307-33947F18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41" y="5810892"/>
            <a:ext cx="1698737" cy="94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36528-B038-5A5A-A6DD-6FBABF17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290" y="5810892"/>
            <a:ext cx="1698737" cy="9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703793"/>
            <a:chOff x="4490720" y="1889760"/>
            <a:chExt cx="7290052" cy="27550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538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2. Chia sẻ yêu thương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00CD34-1329-C0D2-75CA-E370BC99B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473" y="3943113"/>
            <a:ext cx="3395237" cy="28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Windy Hill  羽肿">
            <a:hlinkClick r:id="" action="ppaction://media"/>
            <a:extLst>
              <a:ext uri="{FF2B5EF4-FFF2-40B4-BE49-F238E27FC236}">
                <a16:creationId xmlns:a16="http://schemas.microsoft.com/office/drawing/2014/main" id="{075FEFB6-73A7-53B4-F6CB-5E23658D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2879" y="205482"/>
            <a:ext cx="1330789" cy="1330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E030D-3B68-3DB3-FCFB-66A68527B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5" y="1031695"/>
            <a:ext cx="5938464" cy="593846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E4A5F16-A138-3023-1F19-6209340A2BE7}"/>
              </a:ext>
            </a:extLst>
          </p:cNvPr>
          <p:cNvSpPr/>
          <p:nvPr/>
        </p:nvSpPr>
        <p:spPr>
          <a:xfrm>
            <a:off x="164387" y="647271"/>
            <a:ext cx="3181562" cy="1384955"/>
          </a:xfrm>
          <a:prstGeom prst="wedgeRoundRectCallout">
            <a:avLst>
              <a:gd name="adj1" fmla="val 28911"/>
              <a:gd name="adj2" fmla="val 66689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Đôi khi tôi còn gặp khó khăn trong việc nói lời cảm ơn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D84EDD0-C88C-DB48-DE44-14AD9C0EA447}"/>
              </a:ext>
            </a:extLst>
          </p:cNvPr>
          <p:cNvSpPr/>
          <p:nvPr/>
        </p:nvSpPr>
        <p:spPr>
          <a:xfrm>
            <a:off x="8846050" y="2938409"/>
            <a:ext cx="3181562" cy="1189746"/>
          </a:xfrm>
          <a:prstGeom prst="wedgeRoundRectCallout">
            <a:avLst>
              <a:gd name="adj1" fmla="val -62478"/>
              <a:gd name="adj2" fmla="val 29556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Khó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...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E2563-AA8C-BBC4-2F2D-D8BFF664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72FBD42-EFCE-54C8-C45E-4FAC98E30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8696" y="2391285"/>
            <a:ext cx="3837822" cy="46872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DF9F51-6795-2F84-3EF5-B14CCCB5253E}"/>
              </a:ext>
            </a:extLst>
          </p:cNvPr>
          <p:cNvGrpSpPr/>
          <p:nvPr/>
        </p:nvGrpSpPr>
        <p:grpSpPr>
          <a:xfrm>
            <a:off x="3901883" y="1068512"/>
            <a:ext cx="7975043" cy="1681748"/>
            <a:chOff x="3501653" y="216610"/>
            <a:chExt cx="6587225" cy="206174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CC05A8C-F6A1-6EDF-C42E-4A81EAAED486}"/>
                </a:ext>
              </a:extLst>
            </p:cNvPr>
            <p:cNvSpPr/>
            <p:nvPr/>
          </p:nvSpPr>
          <p:spPr>
            <a:xfrm>
              <a:off x="3501653" y="216610"/>
              <a:ext cx="6587225" cy="2061743"/>
            </a:xfrm>
            <a:prstGeom prst="wedgeRoundRectCallout">
              <a:avLst>
                <a:gd name="adj1" fmla="val -53756"/>
                <a:gd name="adj2" fmla="val 32713"/>
                <a:gd name="adj3" fmla="val 16667"/>
              </a:avLst>
            </a:prstGeom>
            <a:solidFill>
              <a:srgbClr val="E6FAFE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AA9B98-D8E9-AEEE-F993-355AA55648A0}"/>
                </a:ext>
              </a:extLst>
            </p:cNvPr>
            <p:cNvSpPr txBox="1"/>
            <p:nvPr/>
          </p:nvSpPr>
          <p:spPr>
            <a:xfrm>
              <a:off x="3631538" y="496055"/>
              <a:ext cx="6457340" cy="147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9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233</Words>
  <Application>Microsoft Office PowerPoint</Application>
  <PresentationFormat>Widescreen</PresentationFormat>
  <Paragraphs>18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2023-09-18T10:39:19Z</dcterms:created>
  <dcterms:modified xsi:type="dcterms:W3CDTF">2024-12-03T21:43:32Z</dcterms:modified>
</cp:coreProperties>
</file>