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42"/>
  </p:notesMasterIdLst>
  <p:sldIdLst>
    <p:sldId id="257" r:id="rId7"/>
    <p:sldId id="258" r:id="rId8"/>
    <p:sldId id="295" r:id="rId9"/>
    <p:sldId id="296" r:id="rId10"/>
    <p:sldId id="297" r:id="rId11"/>
    <p:sldId id="271" r:id="rId12"/>
    <p:sldId id="264" r:id="rId13"/>
    <p:sldId id="263" r:id="rId14"/>
    <p:sldId id="268" r:id="rId15"/>
    <p:sldId id="269" r:id="rId16"/>
    <p:sldId id="298" r:id="rId17"/>
    <p:sldId id="301" r:id="rId18"/>
    <p:sldId id="273" r:id="rId19"/>
    <p:sldId id="299" r:id="rId20"/>
    <p:sldId id="317" r:id="rId21"/>
    <p:sldId id="300" r:id="rId22"/>
    <p:sldId id="275" r:id="rId23"/>
    <p:sldId id="280" r:id="rId24"/>
    <p:sldId id="302" r:id="rId25"/>
    <p:sldId id="318" r:id="rId26"/>
    <p:sldId id="304" r:id="rId27"/>
    <p:sldId id="305" r:id="rId28"/>
    <p:sldId id="307" r:id="rId29"/>
    <p:sldId id="308" r:id="rId30"/>
    <p:sldId id="309" r:id="rId31"/>
    <p:sldId id="312" r:id="rId32"/>
    <p:sldId id="313" r:id="rId33"/>
    <p:sldId id="314" r:id="rId34"/>
    <p:sldId id="315" r:id="rId35"/>
    <p:sldId id="320" r:id="rId36"/>
    <p:sldId id="322" r:id="rId37"/>
    <p:sldId id="323" r:id="rId38"/>
    <p:sldId id="324" r:id="rId39"/>
    <p:sldId id="325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71" d="100"/>
          <a:sy n="71" d="100"/>
        </p:scale>
        <p:origin x="-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60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32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23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71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9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2.gif"/><Relationship Id="rId5" Type="http://schemas.openxmlformats.org/officeDocument/2006/relationships/image" Target="../media/image8.gif"/><Relationship Id="rId10" Type="http://schemas.openxmlformats.org/officeDocument/2006/relationships/slide" Target="slide4.xml"/><Relationship Id="rId4" Type="http://schemas.openxmlformats.org/officeDocument/2006/relationships/image" Target="../media/image7.jpg"/><Relationship Id="rId9" Type="http://schemas.openxmlformats.org/officeDocument/2006/relationships/image" Target="../media/image11.gif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11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Virut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thường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665" y="2040400"/>
            <a:ext cx="7091915" cy="300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60C18BA-EF56-4C41-AE22-979FEA139BF6}"/>
              </a:ext>
            </a:extLst>
          </p:cNvPr>
          <p:cNvSpPr/>
          <p:nvPr/>
        </p:nvSpPr>
        <p:spPr>
          <a:xfrm>
            <a:off x="2720340" y="2411730"/>
            <a:ext cx="7279005" cy="1383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Hằng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1.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phương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tiện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thông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Minh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sử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dụng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khi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du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lịch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cùng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Xe </a:t>
            </a:r>
            <a:r>
              <a:rPr lang="en-US" sz="3200" dirty="0" err="1"/>
              <a:t>khách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Du </a:t>
            </a:r>
            <a:r>
              <a:rPr lang="en-US" sz="3200" dirty="0" err="1"/>
              <a:t>thuyền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=""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=""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bay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120979"/>
            <a:ext cx="8039100" cy="550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8665391-38A9-4E8B-9D82-4A4C08B8B418}"/>
              </a:ext>
            </a:extLst>
          </p:cNvPr>
          <p:cNvSpPr/>
          <p:nvPr/>
        </p:nvSpPr>
        <p:spPr>
          <a:xfrm>
            <a:off x="2286000" y="116958"/>
            <a:ext cx="6719777" cy="8695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44549" y="31685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Xe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khoang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870791" y="932224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</a:rPr>
              <a:t>Kết</a:t>
            </a:r>
            <a:r>
              <a:rPr lang="en-US" sz="4800" u="sng" dirty="0">
                <a:solidFill>
                  <a:srgbClr val="FF0000"/>
                </a:solidFill>
              </a:rPr>
              <a:t> </a:t>
            </a:r>
            <a:r>
              <a:rPr lang="en-US" sz="4800" u="sng" dirty="0" err="1">
                <a:solidFill>
                  <a:srgbClr val="FF0000"/>
                </a:solidFill>
              </a:rPr>
              <a:t>luận</a:t>
            </a:r>
            <a:endParaRPr lang="en-US" sz="4800" u="sng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chemeClr val="accent4"/>
                </a:solidFill>
              </a:rPr>
              <a:t>Phương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tiện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giao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thông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giúp</a:t>
            </a:r>
            <a:r>
              <a:rPr lang="en-US" sz="4800" dirty="0">
                <a:solidFill>
                  <a:schemeClr val="accent4"/>
                </a:solidFill>
              </a:rPr>
              <a:t> con </a:t>
            </a:r>
            <a:r>
              <a:rPr lang="en-US" sz="4800" dirty="0" err="1">
                <a:solidFill>
                  <a:schemeClr val="accent4"/>
                </a:solidFill>
              </a:rPr>
              <a:t>người</a:t>
            </a:r>
            <a:r>
              <a:rPr lang="en-US" sz="4800" dirty="0">
                <a:solidFill>
                  <a:schemeClr val="accent4"/>
                </a:solidFill>
              </a:rPr>
              <a:t> di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nhanh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hơn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và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vận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hang </a:t>
            </a:r>
            <a:r>
              <a:rPr lang="en-US" sz="4800" dirty="0" err="1">
                <a:solidFill>
                  <a:schemeClr val="accent4"/>
                </a:solidFill>
              </a:rPr>
              <a:t>hóa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đi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khắp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nơi</a:t>
            </a:r>
            <a:r>
              <a:rPr lang="en-US" sz="4800" dirty="0">
                <a:solidFill>
                  <a:schemeClr val="accent4"/>
                </a:solidFill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 bwMode="auto">
          <a:xfrm>
            <a:off x="2223912" y="90542"/>
            <a:ext cx="7929051" cy="1200328"/>
            <a:chOff x="-368808" y="-228422"/>
            <a:chExt cx="5121336" cy="1061006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-368808" y="-228422"/>
              <a:ext cx="5121334" cy="1061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Trò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chơi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: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tên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phương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tiện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giao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thông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66915"/>
            <a:ext cx="10972800" cy="466064"/>
          </a:xfrm>
        </p:spPr>
        <p:txBody>
          <a:bodyPr/>
          <a:lstStyle/>
          <a:p>
            <a:r>
              <a:rPr lang="en-US" altLang="zh-CN" sz="3600">
                <a:latin typeface="+mj-lt"/>
              </a:rPr>
              <a:t>Abc</a:t>
            </a:r>
            <a:endParaRPr lang="zh-CN" altLang="en-US" sz="3600" dirty="0">
              <a:latin typeface="+mj-lt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="" xmlns:a16="http://schemas.microsoft.com/office/drawing/2014/main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="" xmlns:a16="http://schemas.microsoft.com/office/drawing/2014/main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="" xmlns:a16="http://schemas.microsoft.com/office/drawing/2014/main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="" xmlns:a16="http://schemas.microsoft.com/office/drawing/2014/main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=""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=""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373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="" xmlns:a16="http://schemas.microsoft.com/office/drawing/2014/main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="" xmlns:a16="http://schemas.microsoft.com/office/drawing/2014/main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="" xmlns:a16="http://schemas.microsoft.com/office/drawing/2014/main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="" xmlns:a16="http://schemas.microsoft.com/office/drawing/2014/main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=""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8467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3" y="0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2033615" y="2147070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5873507" y="1814059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9918878" y="4294262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7" y="699206"/>
            <a:ext cx="1537128" cy="1491553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8" y="2571252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B5BB2624-CDF0-4BF5-84F2-0B9E38F5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2103120" y="1557138"/>
            <a:ext cx="7795260" cy="1037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1. 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Ở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địa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tiện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giao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thông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2103120" y="3260208"/>
            <a:ext cx="7795260" cy="1266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="" xmlns:a16="http://schemas.microsoft.com/office/drawing/2014/main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466088"/>
            <a:ext cx="10905066" cy="392582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4514A24B-51AF-4D98-9F2D-CFD57DB350D0}"/>
              </a:ext>
            </a:extLst>
          </p:cNvPr>
          <p:cNvSpPr/>
          <p:nvPr/>
        </p:nvSpPr>
        <p:spPr>
          <a:xfrm>
            <a:off x="91440" y="125730"/>
            <a:ext cx="2320290" cy="685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pic>
        <p:nvPicPr>
          <p:cNvPr id="2" name="Video bài 13">
            <a:hlinkClick r:id="" action="ppaction://media"/>
            <a:extLst>
              <a:ext uri="{FF2B5EF4-FFF2-40B4-BE49-F238E27FC236}">
                <a16:creationId xmlns="" xmlns:a16="http://schemas.microsoft.com/office/drawing/2014/main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688" y="811530"/>
            <a:ext cx="10905067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application&#10;&#10;Description automatically generated">
            <a:extLst>
              <a:ext uri="{FF2B5EF4-FFF2-40B4-BE49-F238E27FC236}">
                <a16:creationId xmlns="" xmlns:a16="http://schemas.microsoft.com/office/drawing/2014/main" id="{6F4EE3A0-A1DD-4F8C-B4BE-9222C609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EC3D980-873D-4B77-9799-D0BEFEE75528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2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pplication&#10;&#10;Description automatically generated">
            <a:extLst>
              <a:ext uri="{FF2B5EF4-FFF2-40B4-BE49-F238E27FC236}">
                <a16:creationId xmlns="" xmlns:a16="http://schemas.microsoft.com/office/drawing/2014/main" id="{BEAB42B4-5652-4015-B9CA-7F8D15D5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F40E84-34C2-4314-9132-5E5B5F95F511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F9623-F6A7-40E0-AB28-DCB25CB52FFA}"/>
              </a:ext>
            </a:extLst>
          </p:cNvPr>
          <p:cNvSpPr/>
          <p:nvPr/>
        </p:nvSpPr>
        <p:spPr>
          <a:xfrm>
            <a:off x="0" y="1524001"/>
            <a:ext cx="1672915" cy="7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5783834A-2F9F-4607-8848-30D781CE336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095024"/>
            <a:ext cx="550996" cy="795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497EA3D-2BE7-43F8-A33A-DF021ACE46C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365958"/>
            <a:ext cx="5066552" cy="524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A0C4C9E-387A-43EE-8C2F-8C883977C7AE}"/>
              </a:ext>
            </a:extLst>
          </p:cNvPr>
          <p:cNvSpPr/>
          <p:nvPr/>
        </p:nvSpPr>
        <p:spPr>
          <a:xfrm>
            <a:off x="0" y="3070581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4EF5085C-694A-4B7C-A5A0-7E84C0B1194E}"/>
              </a:ext>
            </a:extLst>
          </p:cNvPr>
          <p:cNvCxnSpPr/>
          <p:nvPr/>
        </p:nvCxnSpPr>
        <p:spPr>
          <a:xfrm flipV="1">
            <a:off x="1853537" y="3070581"/>
            <a:ext cx="799352" cy="35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2A02DC02-8C17-4EAD-861B-7DCE93078FF2}"/>
              </a:ext>
            </a:extLst>
          </p:cNvPr>
          <p:cNvCxnSpPr>
            <a:cxnSpLocks/>
          </p:cNvCxnSpPr>
          <p:nvPr/>
        </p:nvCxnSpPr>
        <p:spPr>
          <a:xfrm flipV="1">
            <a:off x="1929307" y="3274800"/>
            <a:ext cx="4606960" cy="1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620E1246-C027-48C6-BCDB-54B031C39BC0}"/>
              </a:ext>
            </a:extLst>
          </p:cNvPr>
          <p:cNvSpPr/>
          <p:nvPr/>
        </p:nvSpPr>
        <p:spPr>
          <a:xfrm>
            <a:off x="-1" y="4532490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endParaRPr lang="en-US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49451D95-1DA3-4D0A-9C94-59A3174F8B14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853536" y="4659231"/>
            <a:ext cx="697753" cy="353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13EE93A9-C525-47D7-B263-6C6933EB56BC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53536" y="5012266"/>
            <a:ext cx="4682731" cy="550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="" xmlns:a16="http://schemas.microsoft.com/office/drawing/2014/main" id="{6C138AA2-7602-4A68-B6BD-3FC81E024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57" y="1851378"/>
            <a:ext cx="6524976" cy="47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313"/>
      </p:ext>
    </p:ext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="" xmlns:a16="http://schemas.microsoft.com/office/drawing/2014/main" id="{8227426E-985A-4E0B-A13E-447DE9DD4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56178"/>
            <a:ext cx="698782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7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87B864-04F0-4FC8-AA9F-208D1F72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FAA01D-EBA1-4766-A4A9-BC749BE08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2198370" y="676605"/>
            <a:ext cx="7795260" cy="948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897494-4B70-44FC-B00D-D16B7A4EA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934" y="2519362"/>
            <a:ext cx="7690696" cy="23235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E70B1AE-17D4-49BC-A85E-2E8E2CAD6EE7}"/>
              </a:ext>
            </a:extLst>
          </p:cNvPr>
          <p:cNvSpPr/>
          <p:nvPr/>
        </p:nvSpPr>
        <p:spPr>
          <a:xfrm>
            <a:off x="4684889" y="3429000"/>
            <a:ext cx="1332089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0DF9C658-4079-4A3D-BBED-0C2C7E02830C}"/>
              </a:ext>
            </a:extLst>
          </p:cNvPr>
          <p:cNvSpPr/>
          <p:nvPr/>
        </p:nvSpPr>
        <p:spPr>
          <a:xfrm>
            <a:off x="6423378" y="3239911"/>
            <a:ext cx="1332089" cy="564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B089F73A-FDA0-4958-9507-BE1A0395C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3346449"/>
            <a:ext cx="540456" cy="540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E07CE03-AA6B-461E-B3E5-D584F24ED69B}"/>
              </a:ext>
            </a:extLst>
          </p:cNvPr>
          <p:cNvSpPr/>
          <p:nvPr/>
        </p:nvSpPr>
        <p:spPr>
          <a:xfrm>
            <a:off x="4684888" y="3886905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D96E09B-CF05-44E3-BE80-E9F1D35D1E38}"/>
              </a:ext>
            </a:extLst>
          </p:cNvPr>
          <p:cNvSpPr/>
          <p:nvPr/>
        </p:nvSpPr>
        <p:spPr>
          <a:xfrm>
            <a:off x="6254044" y="3886904"/>
            <a:ext cx="1501423" cy="459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ED4B7B7-A119-4E8F-B1C7-02FCB265A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733" y="3854433"/>
            <a:ext cx="635529" cy="5242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C4C9C6A-CB18-4361-B958-F3D96337A3DB}"/>
              </a:ext>
            </a:extLst>
          </p:cNvPr>
          <p:cNvSpPr/>
          <p:nvPr/>
        </p:nvSpPr>
        <p:spPr>
          <a:xfrm>
            <a:off x="4600221" y="4321174"/>
            <a:ext cx="1501423" cy="597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28B8991-0D67-4826-AF1E-4EE202EA0E95}"/>
              </a:ext>
            </a:extLst>
          </p:cNvPr>
          <p:cNvSpPr/>
          <p:nvPr/>
        </p:nvSpPr>
        <p:spPr>
          <a:xfrm>
            <a:off x="6254044" y="4438296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8EEE8E-B432-47F3-93E0-FF78AE5E6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870" y="4400887"/>
            <a:ext cx="487186" cy="5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63C695-F014-4049-8E09-03B1A73F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13" y="1622203"/>
            <a:ext cx="8711637" cy="25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229" y="-45157"/>
            <a:ext cx="8372475" cy="589597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="" xmlns:a16="http://schemas.microsoft.com/office/drawing/2014/main" id="{6BC265BB-934E-4920-BF13-FBB7415C295B}"/>
              </a:ext>
            </a:extLst>
          </p:cNvPr>
          <p:cNvSpPr/>
          <p:nvPr/>
        </p:nvSpPr>
        <p:spPr>
          <a:xfrm>
            <a:off x="124178" y="-45156"/>
            <a:ext cx="1921051" cy="631048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vỉa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sang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trược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51E3652-3ADF-4B07-9ACE-62DF8D5F32C9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7080073" y="169492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4336873" y="242711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6E8EB6E-134E-4203-B727-C544B1E2DF5A}"/>
              </a:ext>
            </a:extLst>
          </p:cNvPr>
          <p:cNvSpPr/>
          <p:nvPr/>
        </p:nvSpPr>
        <p:spPr>
          <a:xfrm>
            <a:off x="5362222" y="2195689"/>
            <a:ext cx="5531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C933EF-9BB8-4126-BA8C-B16E00E39F11}"/>
              </a:ext>
            </a:extLst>
          </p:cNvPr>
          <p:cNvSpPr/>
          <p:nvPr/>
        </p:nvSpPr>
        <p:spPr>
          <a:xfrm>
            <a:off x="4001911" y="45157"/>
            <a:ext cx="4188178" cy="5418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11D76D20-5890-418C-BF9B-F772FB3D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698269" y="3976577"/>
            <a:ext cx="3629181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endParaRPr lang="en-US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4835298" y="3976577"/>
            <a:ext cx="227788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</a:t>
            </a:r>
            <a:r>
              <a:rPr lang="en-US" sz="4000" dirty="0" err="1"/>
              <a:t>Giá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endParaRPr lang="en-US" sz="40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1D43335-058B-413E-84D1-B2C26668477F}"/>
              </a:ext>
            </a:extLst>
          </p:cNvPr>
          <p:cNvSpPr/>
          <p:nvPr/>
        </p:nvSpPr>
        <p:spPr>
          <a:xfrm>
            <a:off x="8016949" y="3976577"/>
            <a:ext cx="2606707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</a:t>
            </a:r>
            <a:r>
              <a:rPr lang="en-US" sz="4000" dirty="0" err="1"/>
              <a:t>Cả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 animBg="1"/>
      <p:bldP spid="27" grpId="0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bay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1413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dirty="0">
                <a:latin typeface="+mj-lt"/>
              </a:rPr>
              <a:t>Chẳng phải chim</a:t>
            </a:r>
          </a:p>
          <a:p>
            <a:r>
              <a:rPr lang="vi-VN" sz="4000" dirty="0">
                <a:latin typeface="+mj-lt"/>
              </a:rPr>
              <a:t>Mà bay trên trời</a:t>
            </a:r>
          </a:p>
          <a:p>
            <a:r>
              <a:rPr lang="vi-VN" sz="4000" dirty="0">
                <a:latin typeface="+mj-lt"/>
              </a:rPr>
              <a:t>Chở được nhiều người</a:t>
            </a:r>
          </a:p>
          <a:p>
            <a:r>
              <a:rPr lang="vi-VN" sz="4000" dirty="0">
                <a:latin typeface="+mj-lt"/>
              </a:rPr>
              <a:t>Đi khắp mọi nơi</a:t>
            </a:r>
          </a:p>
          <a:p>
            <a:r>
              <a:rPr lang="vi-VN" sz="4000" dirty="0">
                <a:latin typeface="+mj-lt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3519" y="1310406"/>
            <a:ext cx="8533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Con gì vượt sóng ra khơi</a:t>
            </a:r>
          </a:p>
          <a:p>
            <a:pPr algn="ctr"/>
            <a:r>
              <a:rPr lang="vi-VN" sz="4000" dirty="0">
                <a:latin typeface="+mj-lt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718</Words>
  <Application>Microsoft Office PowerPoint</Application>
  <PresentationFormat>Custom</PresentationFormat>
  <Paragraphs>199</Paragraphs>
  <Slides>35</Slides>
  <Notes>19</Notes>
  <HiddenSlides>0</HiddenSlides>
  <MMClips>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1_Office Theme</vt:lpstr>
      <vt:lpstr>2_Office Theme</vt:lpstr>
      <vt:lpstr>Office 主题​​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17</cp:revision>
  <dcterms:created xsi:type="dcterms:W3CDTF">2021-06-05T02:13:24Z</dcterms:created>
  <dcterms:modified xsi:type="dcterms:W3CDTF">2024-12-08T14:47:47Z</dcterms:modified>
</cp:coreProperties>
</file>