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5"/>
  </p:notesMasterIdLst>
  <p:sldIdLst>
    <p:sldId id="311" r:id="rId3"/>
    <p:sldId id="312" r:id="rId4"/>
    <p:sldId id="281" r:id="rId5"/>
    <p:sldId id="30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93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F6FE1-5923-4E22-A284-4C2813ED9953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6EE1-A6BA-49E8-BEFF-7F486B2FE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03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7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4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C506B-574C-08E2-ABEB-591AD46F30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0D781-67D7-BAED-6708-CEE42B59E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49" y="1138337"/>
            <a:ext cx="7980819" cy="22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0FD4D-7C5B-7155-42E1-ADF4D4C0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81" y="755031"/>
            <a:ext cx="90655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A04D329-51DA-7D1A-5E95-89FBE6E4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925" y="1213832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111CA71C-28AE-6DAF-B9D1-C678D28B6040}"/>
              </a:ext>
            </a:extLst>
          </p:cNvPr>
          <p:cNvSpPr/>
          <p:nvPr/>
        </p:nvSpPr>
        <p:spPr>
          <a:xfrm>
            <a:off x="2957265" y="403225"/>
            <a:ext cx="8139360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BB9DC-AE9F-2D38-3AB7-C1DD2423C5AF}"/>
              </a:ext>
            </a:extLst>
          </p:cNvPr>
          <p:cNvSpPr txBox="1"/>
          <p:nvPr/>
        </p:nvSpPr>
        <p:spPr>
          <a:xfrm>
            <a:off x="3733800" y="714375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phân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lang="en-US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/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Ví </a:t>
                </a:r>
                <a:r>
                  <a:rPr lang="en-US" sz="4000" b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</a:t>
                </a:r>
                <a:r>
                  <a:rPr lang="en-US" sz="40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40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smtClean="0">
                            <a:solidFill>
                              <a:srgbClr val="FFFF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D0CF6B9-FB7C-D6F5-4AC8-1DE0DB379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350" y="3152775"/>
                <a:ext cx="6705600" cy="1088439"/>
              </a:xfrm>
              <a:prstGeom prst="rect">
                <a:avLst/>
              </a:prstGeom>
              <a:blipFill>
                <a:blip r:embed="rId7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5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4BE82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BF55D7-1C68-EE2E-9F75-CB1256DED327}"/>
              </a:ext>
            </a:extLst>
          </p:cNvPr>
          <p:cNvGrpSpPr/>
          <p:nvPr/>
        </p:nvGrpSpPr>
        <p:grpSpPr>
          <a:xfrm>
            <a:off x="876300" y="2305050"/>
            <a:ext cx="10477500" cy="3965716"/>
            <a:chOff x="485775" y="2076450"/>
            <a:chExt cx="11487150" cy="42535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B24CF-20BD-F2F2-B927-CED0EBC1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94" y="2274010"/>
              <a:ext cx="10396512" cy="35344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8BAA3-6F66-5DB1-D35E-DD6A74807F60}"/>
                </a:ext>
              </a:extLst>
            </p:cNvPr>
            <p:cNvSpPr txBox="1"/>
            <p:nvPr/>
          </p:nvSpPr>
          <p:spPr>
            <a:xfrm>
              <a:off x="3789460" y="5570743"/>
              <a:ext cx="5520534" cy="75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LÀM VIỆC NHÓM ĐÔI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/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10" name="Speech Bubble: Oval 9">
                  <a:extLst>
                    <a:ext uri="{FF2B5EF4-FFF2-40B4-BE49-F238E27FC236}">
                      <a16:creationId xmlns:a16="http://schemas.microsoft.com/office/drawing/2014/main" id="{57B085D3-EB72-0836-0D1F-ED99E658AA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75" y="2457450"/>
                  <a:ext cx="3467100" cy="1895475"/>
                </a:xfrm>
                <a:prstGeom prst="wedgeEllipseCallout">
                  <a:avLst>
                    <a:gd name="adj1" fmla="val 51694"/>
                    <a:gd name="adj2" fmla="val 49435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/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ln w="57150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Tử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</a:t>
                  </a:r>
                </a:p>
                <a:p>
                  <a:pPr algn="ctr"/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11" name="Speech Bubble: Oval 10">
                  <a:extLst>
                    <a:ext uri="{FF2B5EF4-FFF2-40B4-BE49-F238E27FC236}">
                      <a16:creationId xmlns:a16="http://schemas.microsoft.com/office/drawing/2014/main" id="{0E127DC9-F498-516A-87F7-FFCD38147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5825" y="2076450"/>
                  <a:ext cx="3467100" cy="1895475"/>
                </a:xfrm>
                <a:prstGeom prst="wedgeEllipseCallout">
                  <a:avLst>
                    <a:gd name="adj1" fmla="val -51603"/>
                    <a:gd name="adj2" fmla="val 3536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571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DD7B74-3A64-E876-83AD-67521FAC5968}"/>
              </a:ext>
            </a:extLst>
          </p:cNvPr>
          <p:cNvSpPr/>
          <p:nvPr/>
        </p:nvSpPr>
        <p:spPr>
          <a:xfrm>
            <a:off x="1479549" y="834049"/>
            <a:ext cx="9293226" cy="1194776"/>
          </a:xfrm>
          <a:prstGeom prst="roundRect">
            <a:avLst>
              <a:gd name="adj" fmla="val 391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4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612424-0FDE-42EA-8AE1-2430A35A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3429000"/>
            <a:ext cx="12443152" cy="3678466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52849" y="2857393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(SGK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11,12)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18718-478D-4A2B-90F8-26C7C54C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13" y="2011660"/>
            <a:ext cx="5913633" cy="5096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B1D0E-3C09-35D8-DE65-C34CC460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970" y="606505"/>
            <a:ext cx="1914310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3F223-85BE-DB11-4B3B-0BA643308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140" y="1458799"/>
            <a:ext cx="944961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51C95E-7E53-4EB5-8D4B-17E0F0DF7360}"/>
              </a:ext>
            </a:extLst>
          </p:cNvPr>
          <p:cNvSpPr txBox="1"/>
          <p:nvPr/>
        </p:nvSpPr>
        <p:spPr>
          <a:xfrm>
            <a:off x="787400" y="19489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44445"/>
            <a:ext cx="10593815" cy="1200329"/>
            <a:chOff x="437634" y="467488"/>
            <a:chExt cx="10593815" cy="1200329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54963" y="467488"/>
              <a:ext cx="9876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Viết rồi đọc phân số chỉ số phần đã tô màu của mỗi hình dưới đây.</a:t>
              </a: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3C44838-E04F-2B82-A09E-ABDA01AC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4" y="1771650"/>
            <a:ext cx="9801225" cy="269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/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9695CF-60FB-0FFF-9929-0994C2A6A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532334"/>
                <a:ext cx="1409700" cy="901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0D7C21-BEE4-CC3B-AA90-7F1761171636}"/>
              </a:ext>
            </a:extLst>
          </p:cNvPr>
          <p:cNvSpPr txBox="1"/>
          <p:nvPr/>
        </p:nvSpPr>
        <p:spPr>
          <a:xfrm>
            <a:off x="940345" y="5436609"/>
            <a:ext cx="3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/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F34CCE-ED0F-AF94-4462-8D902585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100" y="4484709"/>
                <a:ext cx="1409700" cy="9012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042466-F5F3-4AC1-DE15-B43EF66A7752}"/>
              </a:ext>
            </a:extLst>
          </p:cNvPr>
          <p:cNvSpPr txBox="1"/>
          <p:nvPr/>
        </p:nvSpPr>
        <p:spPr>
          <a:xfrm>
            <a:off x="4152901" y="5408034"/>
            <a:ext cx="421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/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4A8E99-A02B-D053-06A0-9A8EDA95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625" y="4494234"/>
                <a:ext cx="1409700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91A46B-CE59-F4BB-597B-FDA54AF0061B}"/>
              </a:ext>
            </a:extLst>
          </p:cNvPr>
          <p:cNvSpPr txBox="1"/>
          <p:nvPr/>
        </p:nvSpPr>
        <p:spPr>
          <a:xfrm>
            <a:off x="8543924" y="5417559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53E0F-E8A4-F4DE-2C01-A8DDE4A5630B}"/>
              </a:ext>
            </a:extLst>
          </p:cNvPr>
          <p:cNvGrpSpPr/>
          <p:nvPr/>
        </p:nvGrpSpPr>
        <p:grpSpPr>
          <a:xfrm>
            <a:off x="657225" y="1800225"/>
            <a:ext cx="4324350" cy="1981200"/>
            <a:chOff x="657225" y="1800225"/>
            <a:chExt cx="4324350" cy="19812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4911A7-4932-83C3-95AE-642EC40B04A8}"/>
                </a:ext>
              </a:extLst>
            </p:cNvPr>
            <p:cNvSpPr/>
            <p:nvPr/>
          </p:nvSpPr>
          <p:spPr>
            <a:xfrm>
              <a:off x="657225" y="1800225"/>
              <a:ext cx="432435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/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C66D856-7C40-8FF1-87FC-B3D00B906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50" y="2085975"/>
                  <a:ext cx="3467100" cy="1185389"/>
                </a:xfrm>
                <a:prstGeom prst="rect">
                  <a:avLst/>
                </a:prstGeom>
                <a:blipFill>
                  <a:blip r:embed="rId3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C09747-5008-F512-73EE-5C3B1ABAED88}"/>
                </a:ext>
              </a:extLst>
            </p:cNvPr>
            <p:cNvSpPr/>
            <p:nvPr/>
          </p:nvSpPr>
          <p:spPr>
            <a:xfrm>
              <a:off x="3800475" y="21907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21BB63-978F-B882-0E6F-80580D626946}"/>
                </a:ext>
              </a:extLst>
            </p:cNvPr>
            <p:cNvSpPr/>
            <p:nvPr/>
          </p:nvSpPr>
          <p:spPr>
            <a:xfrm>
              <a:off x="2581275" y="278130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AF2DED-8AD6-95F2-AC0C-56588168B601}"/>
              </a:ext>
            </a:extLst>
          </p:cNvPr>
          <p:cNvGrpSpPr/>
          <p:nvPr/>
        </p:nvGrpSpPr>
        <p:grpSpPr>
          <a:xfrm>
            <a:off x="5600700" y="1828800"/>
            <a:ext cx="5524500" cy="1981200"/>
            <a:chOff x="5600700" y="1828800"/>
            <a:chExt cx="5524500" cy="19812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06F698-6192-00D2-A59F-5B36429E99E1}"/>
                </a:ext>
              </a:extLst>
            </p:cNvPr>
            <p:cNvSpPr/>
            <p:nvPr/>
          </p:nvSpPr>
          <p:spPr>
            <a:xfrm>
              <a:off x="5600700" y="1828800"/>
              <a:ext cx="5524500" cy="1981200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/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54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rgbClr val="002060"/>
                      </a:solidFill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A5B7F66-4B59-E406-5D65-92C73388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250" y="2124075"/>
                  <a:ext cx="4495800" cy="1185389"/>
                </a:xfrm>
                <a:prstGeom prst="rect">
                  <a:avLst/>
                </a:prstGeom>
                <a:blipFill>
                  <a:blip r:embed="rId4"/>
                  <a:stretch>
                    <a:fillRect b="-1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808B43-AA1F-2DE2-C224-797755F611E9}"/>
                </a:ext>
              </a:extLst>
            </p:cNvPr>
            <p:cNvSpPr/>
            <p:nvPr/>
          </p:nvSpPr>
          <p:spPr>
            <a:xfrm>
              <a:off x="7486650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613794-95C5-49FF-C8AF-4F20EA0774B7}"/>
                </a:ext>
              </a:extLst>
            </p:cNvPr>
            <p:cNvSpPr/>
            <p:nvPr/>
          </p:nvSpPr>
          <p:spPr>
            <a:xfrm>
              <a:off x="8601075" y="2886075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105F6-B539-C39E-D0D4-56C8C2123C71}"/>
                </a:ext>
              </a:extLst>
            </p:cNvPr>
            <p:cNvSpPr/>
            <p:nvPr/>
          </p:nvSpPr>
          <p:spPr>
            <a:xfrm>
              <a:off x="9801225" y="2228850"/>
              <a:ext cx="542925" cy="4381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FA7AA3-B834-9056-DEA3-4EE3FE6C819B}"/>
              </a:ext>
            </a:extLst>
          </p:cNvPr>
          <p:cNvSpPr/>
          <p:nvPr/>
        </p:nvSpPr>
        <p:spPr>
          <a:xfrm>
            <a:off x="2505075" y="27717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315E80-7390-0C27-BE7E-6EB66CD38903}"/>
              </a:ext>
            </a:extLst>
          </p:cNvPr>
          <p:cNvSpPr/>
          <p:nvPr/>
        </p:nvSpPr>
        <p:spPr>
          <a:xfrm>
            <a:off x="3733800" y="220027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80597-F7D7-2EA5-33A6-3AA205C94E6A}"/>
              </a:ext>
            </a:extLst>
          </p:cNvPr>
          <p:cNvSpPr/>
          <p:nvPr/>
        </p:nvSpPr>
        <p:spPr>
          <a:xfrm>
            <a:off x="741997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AE4ECA-AB10-A3EC-123A-F9F85CA97344}"/>
              </a:ext>
            </a:extLst>
          </p:cNvPr>
          <p:cNvSpPr/>
          <p:nvPr/>
        </p:nvSpPr>
        <p:spPr>
          <a:xfrm>
            <a:off x="8553450" y="2876550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505370-D44A-0E2B-FF31-651683305648}"/>
              </a:ext>
            </a:extLst>
          </p:cNvPr>
          <p:cNvSpPr/>
          <p:nvPr/>
        </p:nvSpPr>
        <p:spPr>
          <a:xfrm>
            <a:off x="9763125" y="2219325"/>
            <a:ext cx="676275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3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06345"/>
            <a:ext cx="10584290" cy="991553"/>
            <a:chOff x="437634" y="429388"/>
            <a:chExt cx="10584290" cy="991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/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b)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Rút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gọn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phân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r>
                    <a:rPr kumimoji="0" lang="en-US" sz="3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số</a:t>
                  </a: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</m:t>
                      </m:r>
                    </m:oMath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9">
                  <a:extLst>
                    <a:ext uri="{FF2B5EF4-FFF2-40B4-BE49-F238E27FC236}">
                      <a16:creationId xmlns:a16="http://schemas.microsoft.com/office/drawing/2014/main" id="{6CB84C52-7FF3-CF8A-A672-F11FB02E9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8" y="429388"/>
                  <a:ext cx="9876486" cy="991553"/>
                </a:xfrm>
                <a:prstGeom prst="rect">
                  <a:avLst/>
                </a:prstGeom>
                <a:blipFill>
                  <a:blip r:embed="rId3"/>
                  <a:stretch>
                    <a:fillRect l="-1914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/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 : 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 : 6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AB6E4-77DC-D4D3-764F-72B73D7B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1876425"/>
                <a:ext cx="5305425" cy="1177887"/>
              </a:xfrm>
              <a:prstGeom prst="rect">
                <a:avLst/>
              </a:prstGeom>
              <a:blipFill>
                <a:blip r:embed="rId4"/>
                <a:stretch>
                  <a:fillRect b="-1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/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56 :14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 : 14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577A61-8278-23A7-38DF-168EFCDD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49" y="3371850"/>
                <a:ext cx="5305425" cy="1191352"/>
              </a:xfrm>
              <a:prstGeom prst="rect">
                <a:avLst/>
              </a:prstGeom>
              <a:blipFill>
                <a:blip r:embed="rId5"/>
                <a:stretch>
                  <a:fillRect b="-1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/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 : 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90 : 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08DD15-8B99-CAFC-3382-CF246EA6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4772025"/>
                <a:ext cx="5305425" cy="1191352"/>
              </a:xfrm>
              <a:prstGeom prst="rect">
                <a:avLst/>
              </a:prstGeom>
              <a:blipFill>
                <a:blip r:embed="rId6"/>
                <a:stretch>
                  <a:fillRect b="-1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8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47655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43890" y="593234"/>
            <a:ext cx="10695636" cy="1388117"/>
            <a:chOff x="402488" y="516277"/>
            <a:chExt cx="10695636" cy="1388117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221638" y="58178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493C80-DCAD-3F1A-254F-F27FAEF9AE5A}"/>
                </a:ext>
              </a:extLst>
            </p:cNvPr>
            <p:cNvSpPr txBox="1"/>
            <p:nvPr/>
          </p:nvSpPr>
          <p:spPr>
            <a:xfrm>
              <a:off x="402488" y="1258063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/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FF4A7-0729-E8D5-A1B6-536F99C41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000250"/>
                <a:ext cx="2009776" cy="1076192"/>
              </a:xfrm>
              <a:prstGeom prst="rect">
                <a:avLst/>
              </a:prstGeom>
              <a:blipFill>
                <a:blip r:embed="rId3"/>
                <a:stretch>
                  <a:fillRect l="-10606"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/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E4DC36-95B7-FEB4-9131-72E9D1E0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19300"/>
                <a:ext cx="2009776" cy="1084464"/>
              </a:xfrm>
              <a:prstGeom prst="rect">
                <a:avLst/>
              </a:prstGeom>
              <a:blipFill>
                <a:blip r:embed="rId4"/>
                <a:stretch>
                  <a:fillRect l="-10606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/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3245BB-C837-F2BC-5873-300AF616B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5" y="2019300"/>
                <a:ext cx="2009776" cy="1071897"/>
              </a:xfrm>
              <a:prstGeom prst="rect">
                <a:avLst/>
              </a:prstGeom>
              <a:blipFill>
                <a:blip r:embed="rId5"/>
                <a:stretch>
                  <a:fillRect l="-10942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/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D.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29A92-9600-7672-A76A-D55B4068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900" y="2000250"/>
                <a:ext cx="2009776" cy="1088439"/>
              </a:xfrm>
              <a:prstGeom prst="rect">
                <a:avLst/>
              </a:prstGeom>
              <a:blipFill>
                <a:blip r:embed="rId6"/>
                <a:stretch>
                  <a:fillRect l="-10942"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52633A76-02CD-9860-9CBB-0E2260FC3069}"/>
              </a:ext>
            </a:extLst>
          </p:cNvPr>
          <p:cNvSpPr/>
          <p:nvPr/>
        </p:nvSpPr>
        <p:spPr>
          <a:xfrm>
            <a:off x="6238875" y="2276475"/>
            <a:ext cx="800100" cy="790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39535-9C73-5633-D024-4B96EBC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74" y="4048070"/>
            <a:ext cx="4886326" cy="23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/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 phân số chỉ phần đã tô màu của hình nào dưới đây?</a:t>
                </a:r>
              </a:p>
            </p:txBody>
          </p:sp>
        </mc:Choice>
        <mc:Fallback xmlns="">
          <p:sp>
            <p:nvSpPr>
              <p:cNvPr id="19" name="TextBox 9">
                <a:extLst>
                  <a:ext uri="{FF2B5EF4-FFF2-40B4-BE49-F238E27FC236}">
                    <a16:creationId xmlns:a16="http://schemas.microsoft.com/office/drawing/2014/main" id="{1627727F-7898-B89B-E6B1-2DC00328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65" y="3106670"/>
                <a:ext cx="9876486" cy="1531830"/>
              </a:xfrm>
              <a:prstGeom prst="rect">
                <a:avLst/>
              </a:prstGeom>
              <a:blipFill>
                <a:blip r:embed="rId8"/>
                <a:stretch>
                  <a:fillRect l="-1914" r="-2222" b="-14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F4E44EB-1189-CC62-4BE1-A6DD7EA95544}"/>
              </a:ext>
            </a:extLst>
          </p:cNvPr>
          <p:cNvSpPr/>
          <p:nvPr/>
        </p:nvSpPr>
        <p:spPr>
          <a:xfrm>
            <a:off x="6953250" y="3943350"/>
            <a:ext cx="495300" cy="52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/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3D8484F-0155-0049-E699-338383ED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485900"/>
                <a:ext cx="3467100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/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b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E7F4FC-2F06-A6DF-BBF0-9D93BC917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50" y="1524000"/>
                <a:ext cx="3467100" cy="1088439"/>
              </a:xfrm>
              <a:prstGeom prst="rect">
                <a:avLst/>
              </a:prstGeom>
              <a:blipFill>
                <a:blip r:embed="rId4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/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F3412A-0C0D-222A-B847-A638830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49" y="1562100"/>
                <a:ext cx="3819525" cy="1088439"/>
              </a:xfrm>
              <a:prstGeom prst="rect">
                <a:avLst/>
              </a:prstGeom>
              <a:blipFill>
                <a:blip r:embed="rId5"/>
                <a:stretch>
                  <a:fillRect b="-9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/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80F8D8E-88D7-F194-B11C-C79D648BD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" y="2752725"/>
                <a:ext cx="3467100" cy="1079911"/>
              </a:xfrm>
              <a:prstGeom prst="rect">
                <a:avLst/>
              </a:prstGeom>
              <a:blipFill>
                <a:blip r:embed="rId6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/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334324-5E66-B791-1413-DD9945D2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2781300"/>
                <a:ext cx="3467100" cy="981102"/>
              </a:xfrm>
              <a:prstGeom prst="rect">
                <a:avLst/>
              </a:prstGeom>
              <a:blipFill>
                <a:blip r:embed="rId7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/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16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9BE1BE-6479-FAD6-EA18-84A3E87B4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0" y="2781300"/>
                <a:ext cx="3467100" cy="981102"/>
              </a:xfrm>
              <a:prstGeom prst="rect">
                <a:avLst/>
              </a:prstGeom>
              <a:blipFill>
                <a:blip r:embed="rId8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/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B36FF6-4F47-7D0D-AC82-933138CB2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225" y="4048125"/>
                <a:ext cx="3467100" cy="981102"/>
              </a:xfrm>
              <a:prstGeom prst="rect">
                <a:avLst/>
              </a:prstGeom>
              <a:blipFill>
                <a:blip r:embed="rId9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0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1BCD6B-9A99-59B2-8EB3-F8B369F0A76E}"/>
              </a:ext>
            </a:extLst>
          </p:cNvPr>
          <p:cNvGrpSpPr/>
          <p:nvPr/>
        </p:nvGrpSpPr>
        <p:grpSpPr>
          <a:xfrm>
            <a:off x="779036" y="593234"/>
            <a:ext cx="10584290" cy="757670"/>
            <a:chOff x="437634" y="516277"/>
            <a:chExt cx="10584290" cy="757670"/>
          </a:xfrm>
        </p:grpSpPr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6CB84C52-7FF3-CF8A-A672-F11FB02E9FD8}"/>
                </a:ext>
              </a:extLst>
            </p:cNvPr>
            <p:cNvSpPr txBox="1"/>
            <p:nvPr/>
          </p:nvSpPr>
          <p:spPr>
            <a:xfrm>
              <a:off x="1145438" y="562738"/>
              <a:ext cx="98764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47D69765-71BF-A70F-6D5B-B2A1B2B73F2D}"/>
                </a:ext>
              </a:extLst>
            </p:cNvPr>
            <p:cNvGrpSpPr/>
            <p:nvPr/>
          </p:nvGrpSpPr>
          <p:grpSpPr>
            <a:xfrm>
              <a:off x="437634" y="516277"/>
              <a:ext cx="772160" cy="757670"/>
              <a:chOff x="391023" y="437767"/>
              <a:chExt cx="772160" cy="757670"/>
            </a:xfrm>
            <a:solidFill>
              <a:srgbClr val="00B0F0"/>
            </a:solidFill>
          </p:grpSpPr>
          <p:sp>
            <p:nvSpPr>
              <p:cNvPr id="8" name="Isosceles Triangle 8">
                <a:extLst>
                  <a:ext uri="{FF2B5EF4-FFF2-40B4-BE49-F238E27FC236}">
                    <a16:creationId xmlns:a16="http://schemas.microsoft.com/office/drawing/2014/main" id="{580F702E-C444-D5EE-D25F-A5F224B3B663}"/>
                  </a:ext>
                </a:extLst>
              </p:cNvPr>
              <p:cNvSpPr/>
              <p:nvPr/>
            </p:nvSpPr>
            <p:spPr>
              <a:xfrm>
                <a:off x="391023" y="437767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15">
                <a:extLst>
                  <a:ext uri="{FF2B5EF4-FFF2-40B4-BE49-F238E27FC236}">
                    <a16:creationId xmlns:a16="http://schemas.microsoft.com/office/drawing/2014/main" id="{F743E4CA-317F-3B26-EB54-74242D33EE1B}"/>
                  </a:ext>
                </a:extLst>
              </p:cNvPr>
              <p:cNvSpPr txBox="1"/>
              <p:nvPr/>
            </p:nvSpPr>
            <p:spPr>
              <a:xfrm>
                <a:off x="553583" y="610662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34EE-CDE6-28A9-A6EB-C3AFC167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4" y="633412"/>
            <a:ext cx="4029075" cy="2049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/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17 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10 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51242C-9927-2C71-5B07-B50CE6791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4" y="2609850"/>
                <a:ext cx="6124576" cy="2453557"/>
              </a:xfrm>
              <a:prstGeom prst="rect">
                <a:avLst/>
              </a:prstGeom>
              <a:blipFill>
                <a:blip r:embed="rId4"/>
                <a:stretch>
                  <a:fillRect l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17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287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#9Slide03 AllRoundGothic</vt:lpstr>
      <vt:lpstr>Arial</vt:lpstr>
      <vt:lpstr>Calibri</vt:lpstr>
      <vt:lpstr>Calibri Light</vt:lpstr>
      <vt:lpstr>Cambria</vt:lpstr>
      <vt:lpstr>Cambria Math</vt:lpstr>
      <vt:lpstr>UTM Avo</vt:lpstr>
      <vt:lpstr>UTM Colossalis</vt:lpstr>
      <vt:lpstr>UTM Cookies</vt:lpstr>
      <vt:lpstr>千图网海量PPT模板www.58pic.com​​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</cp:lastModifiedBy>
  <cp:revision>22</cp:revision>
  <dcterms:created xsi:type="dcterms:W3CDTF">2024-06-02T09:27:40Z</dcterms:created>
  <dcterms:modified xsi:type="dcterms:W3CDTF">2024-10-13T03:25:28Z</dcterms:modified>
</cp:coreProperties>
</file>