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3.wav" ContentType="audio/x-wav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1" r:id="rId3"/>
    <p:sldMasterId id="2147483713" r:id="rId4"/>
  </p:sldMasterIdLst>
  <p:notesMasterIdLst>
    <p:notesMasterId r:id="rId23"/>
  </p:notesMasterIdLst>
  <p:sldIdLst>
    <p:sldId id="355" r:id="rId5"/>
    <p:sldId id="337" r:id="rId6"/>
    <p:sldId id="356" r:id="rId7"/>
    <p:sldId id="339" r:id="rId8"/>
    <p:sldId id="257" r:id="rId9"/>
    <p:sldId id="357" r:id="rId10"/>
    <p:sldId id="358" r:id="rId11"/>
    <p:sldId id="442" r:id="rId12"/>
    <p:sldId id="258" r:id="rId13"/>
    <p:sldId id="260" r:id="rId14"/>
    <p:sldId id="443" r:id="rId15"/>
    <p:sldId id="444" r:id="rId16"/>
    <p:sldId id="445" r:id="rId17"/>
    <p:sldId id="446" r:id="rId18"/>
    <p:sldId id="447" r:id="rId19"/>
    <p:sldId id="448" r:id="rId20"/>
    <p:sldId id="450" r:id="rId21"/>
    <p:sldId id="44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AA876-CF29-41DE-99E9-9CECBE594869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5416A-F747-4AEE-AB95-5D9E4E3DE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83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814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9143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215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623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68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406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489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0630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73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e17ab1a3a8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e17ab1a3a8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8130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849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e342035e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e342035e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05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" name="Google Shape;54;p2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55" name="Google Shape;55;p2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>
            <a:off x="11467139" y="153557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328194" y="5596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2029294" y="598000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1864994" y="9185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527405" y="6464923"/>
            <a:ext cx="397875" cy="306756"/>
          </a:xfrm>
          <a:custGeom>
            <a:avLst/>
            <a:gdLst/>
            <a:ahLst/>
            <a:cxnLst/>
            <a:rect l="l" t="t" r="r" b="b"/>
            <a:pathLst>
              <a:path w="9323" h="7228" extrusionOk="0">
                <a:moveTo>
                  <a:pt x="4667" y="0"/>
                </a:moveTo>
                <a:cubicBezTo>
                  <a:pt x="12" y="0"/>
                  <a:pt x="0" y="7227"/>
                  <a:pt x="4667" y="7227"/>
                </a:cubicBezTo>
                <a:cubicBezTo>
                  <a:pt x="9311" y="7227"/>
                  <a:pt x="9323" y="0"/>
                  <a:pt x="4667" y="0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1864994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8072161" y="6598833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1060225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8337300" y="87017"/>
            <a:ext cx="303197" cy="303600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180968" y="1502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180968" y="801451"/>
            <a:ext cx="176945" cy="177168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11564401" y="6290767"/>
            <a:ext cx="488228" cy="488896"/>
          </a:xfrm>
          <a:custGeom>
            <a:avLst/>
            <a:gdLst/>
            <a:ahLst/>
            <a:cxnLst/>
            <a:rect l="l" t="t" r="r" b="b"/>
            <a:pathLst>
              <a:path w="9085" h="9098" extrusionOk="0">
                <a:moveTo>
                  <a:pt x="2655" y="1"/>
                </a:moveTo>
                <a:lnTo>
                  <a:pt x="2798" y="2811"/>
                </a:lnTo>
                <a:lnTo>
                  <a:pt x="0" y="2668"/>
                </a:lnTo>
                <a:lnTo>
                  <a:pt x="2084" y="4549"/>
                </a:lnTo>
                <a:lnTo>
                  <a:pt x="0" y="6430"/>
                </a:lnTo>
                <a:lnTo>
                  <a:pt x="2798" y="6287"/>
                </a:lnTo>
                <a:lnTo>
                  <a:pt x="2655" y="9097"/>
                </a:lnTo>
                <a:lnTo>
                  <a:pt x="4548" y="7014"/>
                </a:lnTo>
                <a:lnTo>
                  <a:pt x="6430" y="9097"/>
                </a:lnTo>
                <a:lnTo>
                  <a:pt x="6287" y="6287"/>
                </a:lnTo>
                <a:lnTo>
                  <a:pt x="9085" y="6430"/>
                </a:lnTo>
                <a:lnTo>
                  <a:pt x="7001" y="4549"/>
                </a:lnTo>
                <a:lnTo>
                  <a:pt x="9085" y="2668"/>
                </a:lnTo>
                <a:lnTo>
                  <a:pt x="6287" y="2811"/>
                </a:lnTo>
                <a:lnTo>
                  <a:pt x="6430" y="1"/>
                </a:lnTo>
                <a:lnTo>
                  <a:pt x="4548" y="2084"/>
                </a:lnTo>
                <a:lnTo>
                  <a:pt x="2655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2554000" y="1096431"/>
            <a:ext cx="7061200" cy="2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2372367" y="5398633"/>
            <a:ext cx="7424400" cy="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ctrTitle" idx="2"/>
          </p:nvPr>
        </p:nvSpPr>
        <p:spPr>
          <a:xfrm>
            <a:off x="3365633" y="3966312"/>
            <a:ext cx="5460800" cy="9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3866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22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>
  <p:cSld name="Title and Text"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07" name="Google Shape;807;p1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8" name="Google Shape;808;p1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1" name="Google Shape;851;p1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852" name="Google Shape;852;p1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8" name="Google Shape;858;p1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859" name="Google Shape;859;p1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3" name="Google Shape;863;p1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864" name="Google Shape;864;p1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0" name="Google Shape;870;p1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5"/>
          <p:cNvSpPr txBox="1">
            <a:spLocks noGrp="1"/>
          </p:cNvSpPr>
          <p:nvPr>
            <p:ph type="subTitle" idx="1"/>
          </p:nvPr>
        </p:nvSpPr>
        <p:spPr>
          <a:xfrm>
            <a:off x="1475967" y="2916700"/>
            <a:ext cx="4080000" cy="14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5"/>
          <p:cNvSpPr txBox="1">
            <a:spLocks noGrp="1"/>
          </p:cNvSpPr>
          <p:nvPr>
            <p:ph type="title"/>
          </p:nvPr>
        </p:nvSpPr>
        <p:spPr>
          <a:xfrm>
            <a:off x="1475967" y="1961533"/>
            <a:ext cx="408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946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17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948" name="Google Shape;948;p17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7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7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7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7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7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7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7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7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7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7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7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7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7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7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7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7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7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7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7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7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7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7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7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7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7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7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7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7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7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7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9" name="Google Shape;979;p17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0" name="Google Shape;980;p17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17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17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17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17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17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17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7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7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7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7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7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92" name="Google Shape;992;p17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993" name="Google Shape;993;p17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7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7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7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7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7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9" name="Google Shape;999;p17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00" name="Google Shape;1000;p17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7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7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7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04" name="Google Shape;1004;p17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05" name="Google Shape;1005;p17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7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17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17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7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17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1" name="Google Shape;1011;p17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17"/>
          <p:cNvSpPr txBox="1">
            <a:spLocks noGrp="1"/>
          </p:cNvSpPr>
          <p:nvPr>
            <p:ph type="title"/>
          </p:nvPr>
        </p:nvSpPr>
        <p:spPr>
          <a:xfrm>
            <a:off x="1998800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3" name="Google Shape;1013;p17"/>
          <p:cNvSpPr txBox="1">
            <a:spLocks noGrp="1"/>
          </p:cNvSpPr>
          <p:nvPr>
            <p:ph type="subTitle" idx="1"/>
          </p:nvPr>
        </p:nvSpPr>
        <p:spPr>
          <a:xfrm>
            <a:off x="1998800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7"/>
          <p:cNvSpPr txBox="1">
            <a:spLocks noGrp="1"/>
          </p:cNvSpPr>
          <p:nvPr>
            <p:ph type="title" idx="2"/>
          </p:nvPr>
        </p:nvSpPr>
        <p:spPr>
          <a:xfrm>
            <a:off x="7502867" y="2136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5" name="Google Shape;1015;p17"/>
          <p:cNvSpPr txBox="1">
            <a:spLocks noGrp="1"/>
          </p:cNvSpPr>
          <p:nvPr>
            <p:ph type="subTitle" idx="3"/>
          </p:nvPr>
        </p:nvSpPr>
        <p:spPr>
          <a:xfrm>
            <a:off x="7502867" y="2918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17"/>
          <p:cNvSpPr txBox="1">
            <a:spLocks noGrp="1"/>
          </p:cNvSpPr>
          <p:nvPr>
            <p:ph type="title" idx="4"/>
          </p:nvPr>
        </p:nvSpPr>
        <p:spPr>
          <a:xfrm>
            <a:off x="1998800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7" name="Google Shape;1017;p17"/>
          <p:cNvSpPr txBox="1">
            <a:spLocks noGrp="1"/>
          </p:cNvSpPr>
          <p:nvPr>
            <p:ph type="subTitle" idx="5"/>
          </p:nvPr>
        </p:nvSpPr>
        <p:spPr>
          <a:xfrm>
            <a:off x="1998800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8" name="Google Shape;1018;p17"/>
          <p:cNvSpPr txBox="1">
            <a:spLocks noGrp="1"/>
          </p:cNvSpPr>
          <p:nvPr>
            <p:ph type="title" idx="6"/>
          </p:nvPr>
        </p:nvSpPr>
        <p:spPr>
          <a:xfrm>
            <a:off x="7502867" y="3844633"/>
            <a:ext cx="355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9" name="Google Shape;1019;p17"/>
          <p:cNvSpPr txBox="1">
            <a:spLocks noGrp="1"/>
          </p:cNvSpPr>
          <p:nvPr>
            <p:ph type="subTitle" idx="7"/>
          </p:nvPr>
        </p:nvSpPr>
        <p:spPr>
          <a:xfrm>
            <a:off x="7502867" y="4626667"/>
            <a:ext cx="35576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title" idx="8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383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ix columns">
  <p:cSld name="Title and six columns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023" name="Google Shape;1023;p1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1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1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1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1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1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1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1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1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67" name="Google Shape;1067;p18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068" name="Google Shape;1068;p18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8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8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8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8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8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18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075" name="Google Shape;1075;p18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8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8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8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79" name="Google Shape;1079;p18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080" name="Google Shape;1080;p18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18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18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18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18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18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86" name="Google Shape;1086;p18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96000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8"/>
          <p:cNvSpPr txBox="1">
            <a:spLocks noGrp="1"/>
          </p:cNvSpPr>
          <p:nvPr>
            <p:ph type="title" idx="2"/>
          </p:nvPr>
        </p:nvSpPr>
        <p:spPr>
          <a:xfrm>
            <a:off x="4559025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8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8"/>
          <p:cNvSpPr txBox="1">
            <a:spLocks noGrp="1"/>
          </p:cNvSpPr>
          <p:nvPr>
            <p:ph type="title" idx="4"/>
          </p:nvPr>
        </p:nvSpPr>
        <p:spPr>
          <a:xfrm>
            <a:off x="96000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8"/>
          <p:cNvSpPr txBox="1">
            <a:spLocks noGrp="1"/>
          </p:cNvSpPr>
          <p:nvPr>
            <p:ph type="subTitle" idx="5"/>
          </p:nvPr>
        </p:nvSpPr>
        <p:spPr>
          <a:xfrm>
            <a:off x="96000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8"/>
          <p:cNvSpPr txBox="1">
            <a:spLocks noGrp="1"/>
          </p:cNvSpPr>
          <p:nvPr>
            <p:ph type="title" idx="6"/>
          </p:nvPr>
        </p:nvSpPr>
        <p:spPr>
          <a:xfrm>
            <a:off x="4559025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4" name="Google Shape;1094;p18"/>
          <p:cNvSpPr txBox="1">
            <a:spLocks noGrp="1"/>
          </p:cNvSpPr>
          <p:nvPr>
            <p:ph type="subTitle" idx="7"/>
          </p:nvPr>
        </p:nvSpPr>
        <p:spPr>
          <a:xfrm>
            <a:off x="4559025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8"/>
          <p:cNvSpPr txBox="1">
            <a:spLocks noGrp="1"/>
          </p:cNvSpPr>
          <p:nvPr>
            <p:ph type="title" idx="8"/>
          </p:nvPr>
        </p:nvSpPr>
        <p:spPr>
          <a:xfrm>
            <a:off x="8158060" y="23512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6" name="Google Shape;1096;p18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7" name="Google Shape;1097;p18"/>
          <p:cNvSpPr txBox="1">
            <a:spLocks noGrp="1"/>
          </p:cNvSpPr>
          <p:nvPr>
            <p:ph type="title" idx="13"/>
          </p:nvPr>
        </p:nvSpPr>
        <p:spPr>
          <a:xfrm>
            <a:off x="8158060" y="4465692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8" name="Google Shape;1098;p18"/>
          <p:cNvSpPr txBox="1">
            <a:spLocks noGrp="1"/>
          </p:cNvSpPr>
          <p:nvPr>
            <p:ph type="subTitle" idx="14"/>
          </p:nvPr>
        </p:nvSpPr>
        <p:spPr>
          <a:xfrm>
            <a:off x="8158060" y="51402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8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82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20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181" name="Google Shape;1181;p20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0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0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0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0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0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0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0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0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0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0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0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0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0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0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0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0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0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0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0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0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0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0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0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0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0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0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0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0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0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0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0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0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0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0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0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0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0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0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0" name="Google Shape;1220;p20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1" name="Google Shape;1221;p20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2" name="Google Shape;1222;p20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3" name="Google Shape;1223;p20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4" name="Google Shape;1224;p20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25" name="Google Shape;1225;p20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26" name="Google Shape;1226;p20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0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0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0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0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0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2" name="Google Shape;1232;p20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233" name="Google Shape;1233;p20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7" name="Google Shape;1237;p20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238" name="Google Shape;1238;p20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0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0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0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0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0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44" name="Google Shape;1244;p20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20"/>
          <p:cNvSpPr txBox="1">
            <a:spLocks noGrp="1"/>
          </p:cNvSpPr>
          <p:nvPr>
            <p:ph type="subTitle" idx="1"/>
          </p:nvPr>
        </p:nvSpPr>
        <p:spPr>
          <a:xfrm>
            <a:off x="960000" y="1891200"/>
            <a:ext cx="7688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6" name="Google Shape;1246;p20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119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8" name="Google Shape;1248;p2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249" name="Google Shape;1249;p2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2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2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2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2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2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93" name="Google Shape;1293;p21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294" name="Google Shape;1294;p21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0" name="Google Shape;1300;p21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01" name="Google Shape;1301;p21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5" name="Google Shape;1305;p21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06" name="Google Shape;1306;p21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21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21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21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21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21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12" name="Google Shape;1312;p21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21"/>
          <p:cNvSpPr txBox="1">
            <a:spLocks noGrp="1"/>
          </p:cNvSpPr>
          <p:nvPr>
            <p:ph type="ctrTitle"/>
          </p:nvPr>
        </p:nvSpPr>
        <p:spPr>
          <a:xfrm>
            <a:off x="3253400" y="437633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14" name="Google Shape;1314;p21"/>
          <p:cNvSpPr txBox="1">
            <a:spLocks noGrp="1"/>
          </p:cNvSpPr>
          <p:nvPr>
            <p:ph type="subTitle" idx="1"/>
          </p:nvPr>
        </p:nvSpPr>
        <p:spPr>
          <a:xfrm>
            <a:off x="3246800" y="1924400"/>
            <a:ext cx="5725200" cy="1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5" name="Google Shape;1315;p21"/>
          <p:cNvSpPr txBox="1">
            <a:spLocks noGrp="1"/>
          </p:cNvSpPr>
          <p:nvPr>
            <p:ph type="subTitle" idx="2"/>
          </p:nvPr>
        </p:nvSpPr>
        <p:spPr>
          <a:xfrm>
            <a:off x="3246800" y="4650667"/>
            <a:ext cx="5725200" cy="4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16" name="Google Shape;1316;p21"/>
          <p:cNvSpPr txBox="1"/>
          <p:nvPr/>
        </p:nvSpPr>
        <p:spPr>
          <a:xfrm>
            <a:off x="2350000" y="5165467"/>
            <a:ext cx="7492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highlight>
                <a:srgbClr val="DFDEFC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325635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8" name="Google Shape;1318;p22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319" name="Google Shape;1319;p22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2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2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2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2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2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2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2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2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2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2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2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2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2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2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2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2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2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2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2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2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2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2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2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2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2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2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2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2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2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2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2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2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2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2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2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2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2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2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2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2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2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2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2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63" name="Google Shape;1363;p22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1364" name="Google Shape;1364;p22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2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2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0" name="Google Shape;1370;p22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1371" name="Google Shape;1371;p22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5" name="Google Shape;1375;p22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1376" name="Google Shape;1376;p22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22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22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2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2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2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3143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2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450" name="Google Shape;1450;p2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4" name="Google Shape;1494;p24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495" name="Google Shape;1495;p24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4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07" name="Google Shape;1507;p24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9" name="Google Shape;1519;p2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73729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2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522" name="Google Shape;1522;p2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2" name="Google Shape;1562;p2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2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2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2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66" name="Google Shape;1566;p25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567" name="Google Shape;1567;p25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5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5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5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5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5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5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5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5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5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8" name="Google Shape;1578;p25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579" name="Google Shape;1579;p25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5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5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5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5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5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5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5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5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27504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30581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FAD6143-D6A0-496A-B790-0D85DA1A0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B511A84A-BDE7-49CC-8D64-EF6C0A922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FEBBF3-3363-409C-9D18-C5326B8F0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53E6-E9F0-420A-A48E-81144C71B9F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C27EF46-4A8E-466F-9A02-525C48776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DFEC7A6-D82A-4943-99D0-7B8C61C4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B476-B2F2-4710-B2A1-9B1FC18225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9087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88" name="Google Shape;88;p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2" name="Google Shape;132;p3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133" name="Google Shape;133;p3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" name="Google Shape;144;p3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145" name="Google Shape;145;p3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3"/>
          <p:cNvSpPr txBox="1">
            <a:spLocks noGrp="1"/>
          </p:cNvSpPr>
          <p:nvPr>
            <p:ph type="title"/>
          </p:nvPr>
        </p:nvSpPr>
        <p:spPr>
          <a:xfrm>
            <a:off x="1632000" y="2867800"/>
            <a:ext cx="892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8" name="Google Shape;158;p3"/>
          <p:cNvSpPr txBox="1">
            <a:spLocks noGrp="1"/>
          </p:cNvSpPr>
          <p:nvPr>
            <p:ph type="subTitle" idx="1"/>
          </p:nvPr>
        </p:nvSpPr>
        <p:spPr>
          <a:xfrm>
            <a:off x="3189200" y="4484900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4788000" y="1152833"/>
            <a:ext cx="2616000" cy="1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70146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2FCD92F-4BBD-4BFB-A152-BB5689BF1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A53E6-E9F0-420A-A48E-81144C71B9F1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A0F263C-0858-42DE-A653-8B6CA62EE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B6E753E-C8EB-45B0-9C50-90C6EC745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BB476-B2F2-4710-B2A1-9B1FC18225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29649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08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44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28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43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76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34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4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162" name="Google Shape;162;p4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4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6" name="Google Shape;206;p4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07" name="Google Shape;207;p4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4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960000" y="1390733"/>
            <a:ext cx="10272000" cy="47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A819"/>
              </a:buClr>
              <a:buSzPts val="1800"/>
              <a:buFont typeface="Darker Grotesque SemiBold"/>
              <a:buChar char="●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17" name="Google Shape;217;p4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1" name="Google Shape;221;p4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00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13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98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6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0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78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510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05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31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20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7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5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230" name="Google Shape;230;p5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5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5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5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5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5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5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5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5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5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5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5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5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3" name="Google Shape;243;p5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5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5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6" name="Google Shape;246;p5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5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5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5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5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5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74" name="Google Shape;274;p5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275" name="Google Shape;275;p5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5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282" name="Google Shape;282;p5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6" name="Google Shape;286;p5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3" name="Google Shape;293;p5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1"/>
          </p:nvPr>
        </p:nvSpPr>
        <p:spPr>
          <a:xfrm>
            <a:off x="1559733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 txBox="1">
            <a:spLocks noGrp="1"/>
          </p:cNvSpPr>
          <p:nvPr>
            <p:ph type="subTitle" idx="2"/>
          </p:nvPr>
        </p:nvSpPr>
        <p:spPr>
          <a:xfrm>
            <a:off x="6755367" y="3275067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333">
                <a:latin typeface="Jomhuria"/>
                <a:ea typeface="Jomhuria"/>
                <a:cs typeface="Jomhuria"/>
                <a:sym typeface="Jomhuri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5"/>
          <p:cNvSpPr txBox="1">
            <a:spLocks noGrp="1"/>
          </p:cNvSpPr>
          <p:nvPr>
            <p:ph type="subTitle" idx="3"/>
          </p:nvPr>
        </p:nvSpPr>
        <p:spPr>
          <a:xfrm>
            <a:off x="1368433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"/>
          <p:cNvSpPr txBox="1">
            <a:spLocks noGrp="1"/>
          </p:cNvSpPr>
          <p:nvPr>
            <p:ph type="subTitle" idx="4"/>
          </p:nvPr>
        </p:nvSpPr>
        <p:spPr>
          <a:xfrm>
            <a:off x="6563967" y="4092733"/>
            <a:ext cx="4259600" cy="14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"/>
          <p:cNvSpPr txBox="1">
            <a:spLocks noGrp="1"/>
          </p:cNvSpPr>
          <p:nvPr>
            <p:ph type="title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977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44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46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05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=""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08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436" name="Google Shape;436;p8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8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8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8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8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8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8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8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8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8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8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8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8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8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8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8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8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8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8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8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8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8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8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8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8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8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8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8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8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8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8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8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8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8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8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8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8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8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8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8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8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8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8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8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0" name="Google Shape;480;p8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481" name="Google Shape;481;p8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8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493" name="Google Shape;493;p8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5" name="Google Shape;505;p8"/>
          <p:cNvSpPr txBox="1">
            <a:spLocks noGrp="1"/>
          </p:cNvSpPr>
          <p:nvPr>
            <p:ph type="title"/>
          </p:nvPr>
        </p:nvSpPr>
        <p:spPr>
          <a:xfrm>
            <a:off x="2333367" y="2450705"/>
            <a:ext cx="7525200" cy="18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38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305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"/>
          <p:cNvSpPr txBox="1">
            <a:spLocks noGrp="1"/>
          </p:cNvSpPr>
          <p:nvPr>
            <p:ph type="title"/>
          </p:nvPr>
        </p:nvSpPr>
        <p:spPr>
          <a:xfrm>
            <a:off x="2117200" y="2063517"/>
            <a:ext cx="7957600" cy="28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50000"/>
              </a:lnSpc>
              <a:spcBef>
                <a:spcPts val="4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40"/>
              </a:spcBef>
              <a:spcAft>
                <a:spcPts val="0"/>
              </a:spcAft>
              <a:buSzPts val="6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920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7" name="Google Shape;577;p11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578" name="Google Shape;578;p11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11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11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11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11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11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11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11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1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1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1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1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1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1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1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1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1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1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1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1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1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1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1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1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1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1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1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1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1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1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1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1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1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1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1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1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22" name="Google Shape;622;p11"/>
          <p:cNvGrpSpPr/>
          <p:nvPr/>
        </p:nvGrpSpPr>
        <p:grpSpPr>
          <a:xfrm>
            <a:off x="33" y="-14417"/>
            <a:ext cx="12191920" cy="6886840"/>
            <a:chOff x="1888" y="-21775"/>
            <a:chExt cx="9142112" cy="5165130"/>
          </a:xfrm>
        </p:grpSpPr>
        <p:sp>
          <p:nvSpPr>
            <p:cNvPr id="623" name="Google Shape;623;p11"/>
            <p:cNvSpPr/>
            <p:nvPr/>
          </p:nvSpPr>
          <p:spPr>
            <a:xfrm>
              <a:off x="1888" y="-21775"/>
              <a:ext cx="9142112" cy="4126192"/>
            </a:xfrm>
            <a:custGeom>
              <a:avLst/>
              <a:gdLst/>
              <a:ahLst/>
              <a:cxnLst/>
              <a:rect l="l" t="t" r="r" b="b"/>
              <a:pathLst>
                <a:path w="285691" h="136482" extrusionOk="0">
                  <a:moveTo>
                    <a:pt x="243793" y="0"/>
                  </a:moveTo>
                  <a:cubicBezTo>
                    <a:pt x="241674" y="10406"/>
                    <a:pt x="234911" y="20550"/>
                    <a:pt x="220504" y="26241"/>
                  </a:cubicBezTo>
                  <a:cubicBezTo>
                    <a:pt x="201454" y="33766"/>
                    <a:pt x="174951" y="31266"/>
                    <a:pt x="155353" y="38291"/>
                  </a:cubicBezTo>
                  <a:cubicBezTo>
                    <a:pt x="123075" y="49875"/>
                    <a:pt x="125933" y="80046"/>
                    <a:pt x="97144" y="94500"/>
                  </a:cubicBezTo>
                  <a:cubicBezTo>
                    <a:pt x="80106" y="103060"/>
                    <a:pt x="56115" y="104061"/>
                    <a:pt x="34052" y="106156"/>
                  </a:cubicBezTo>
                  <a:cubicBezTo>
                    <a:pt x="22503" y="107263"/>
                    <a:pt x="10299" y="109121"/>
                    <a:pt x="1" y="112383"/>
                  </a:cubicBezTo>
                  <a:lnTo>
                    <a:pt x="1" y="136481"/>
                  </a:lnTo>
                  <a:cubicBezTo>
                    <a:pt x="2596" y="134802"/>
                    <a:pt x="5537" y="133314"/>
                    <a:pt x="8895" y="132028"/>
                  </a:cubicBezTo>
                  <a:cubicBezTo>
                    <a:pt x="20129" y="127743"/>
                    <a:pt x="33145" y="126895"/>
                    <a:pt x="46668" y="126895"/>
                  </a:cubicBezTo>
                  <a:cubicBezTo>
                    <a:pt x="55517" y="126895"/>
                    <a:pt x="64584" y="127258"/>
                    <a:pt x="73511" y="127258"/>
                  </a:cubicBezTo>
                  <a:cubicBezTo>
                    <a:pt x="77965" y="127258"/>
                    <a:pt x="82385" y="127167"/>
                    <a:pt x="86726" y="126897"/>
                  </a:cubicBezTo>
                  <a:cubicBezTo>
                    <a:pt x="117349" y="124992"/>
                    <a:pt x="145590" y="112955"/>
                    <a:pt x="158342" y="96357"/>
                  </a:cubicBezTo>
                  <a:cubicBezTo>
                    <a:pt x="170129" y="81022"/>
                    <a:pt x="171260" y="60996"/>
                    <a:pt x="195215" y="51887"/>
                  </a:cubicBezTo>
                  <a:cubicBezTo>
                    <a:pt x="214242" y="44660"/>
                    <a:pt x="240888" y="47601"/>
                    <a:pt x="259354" y="39874"/>
                  </a:cubicBezTo>
                  <a:cubicBezTo>
                    <a:pt x="275690" y="33028"/>
                    <a:pt x="280357" y="20229"/>
                    <a:pt x="285691" y="8787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299808" y="3098373"/>
              <a:ext cx="2844192" cy="2044982"/>
            </a:xfrm>
            <a:custGeom>
              <a:avLst/>
              <a:gdLst/>
              <a:ahLst/>
              <a:cxnLst/>
              <a:rect l="l" t="t" r="r" b="b"/>
              <a:pathLst>
                <a:path w="88881" h="64247" extrusionOk="0">
                  <a:moveTo>
                    <a:pt x="88881" y="0"/>
                  </a:moveTo>
                  <a:cubicBezTo>
                    <a:pt x="85285" y="179"/>
                    <a:pt x="81678" y="298"/>
                    <a:pt x="78130" y="667"/>
                  </a:cubicBezTo>
                  <a:cubicBezTo>
                    <a:pt x="61663" y="2358"/>
                    <a:pt x="47162" y="9608"/>
                    <a:pt x="41625" y="18943"/>
                  </a:cubicBezTo>
                  <a:cubicBezTo>
                    <a:pt x="38791" y="23717"/>
                    <a:pt x="38196" y="28849"/>
                    <a:pt x="36315" y="33778"/>
                  </a:cubicBezTo>
                  <a:cubicBezTo>
                    <a:pt x="31588" y="46232"/>
                    <a:pt x="17991" y="57257"/>
                    <a:pt x="1" y="64246"/>
                  </a:cubicBezTo>
                  <a:lnTo>
                    <a:pt x="49364" y="64246"/>
                  </a:lnTo>
                  <a:cubicBezTo>
                    <a:pt x="49733" y="63949"/>
                    <a:pt x="50090" y="63639"/>
                    <a:pt x="50436" y="63329"/>
                  </a:cubicBezTo>
                  <a:cubicBezTo>
                    <a:pt x="60997" y="53769"/>
                    <a:pt x="59306" y="39874"/>
                    <a:pt x="74058" y="32504"/>
                  </a:cubicBezTo>
                  <a:cubicBezTo>
                    <a:pt x="78380" y="30349"/>
                    <a:pt x="83476" y="29087"/>
                    <a:pt x="88881" y="28170"/>
                  </a:cubicBezTo>
                  <a:lnTo>
                    <a:pt x="88881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466464" y="2257794"/>
              <a:ext cx="7677536" cy="2885549"/>
            </a:xfrm>
            <a:custGeom>
              <a:avLst/>
              <a:gdLst/>
              <a:ahLst/>
              <a:cxnLst/>
              <a:rect l="l" t="t" r="r" b="b"/>
              <a:pathLst>
                <a:path w="239923" h="90655" extrusionOk="0">
                  <a:moveTo>
                    <a:pt x="239923" y="0"/>
                  </a:moveTo>
                  <a:cubicBezTo>
                    <a:pt x="224147" y="2489"/>
                    <a:pt x="206347" y="2393"/>
                    <a:pt x="192560" y="7632"/>
                  </a:cubicBezTo>
                  <a:cubicBezTo>
                    <a:pt x="168605" y="16740"/>
                    <a:pt x="167473" y="36767"/>
                    <a:pt x="155686" y="52114"/>
                  </a:cubicBezTo>
                  <a:cubicBezTo>
                    <a:pt x="142935" y="68699"/>
                    <a:pt x="114693" y="80748"/>
                    <a:pt x="84070" y="82653"/>
                  </a:cubicBezTo>
                  <a:cubicBezTo>
                    <a:pt x="79761" y="82920"/>
                    <a:pt x="75374" y="83009"/>
                    <a:pt x="70953" y="83009"/>
                  </a:cubicBezTo>
                  <a:cubicBezTo>
                    <a:pt x="61994" y="83009"/>
                    <a:pt x="52893" y="82643"/>
                    <a:pt x="44012" y="82643"/>
                  </a:cubicBezTo>
                  <a:cubicBezTo>
                    <a:pt x="30488" y="82643"/>
                    <a:pt x="17473" y="83493"/>
                    <a:pt x="6239" y="87785"/>
                  </a:cubicBezTo>
                  <a:cubicBezTo>
                    <a:pt x="3977" y="88642"/>
                    <a:pt x="1905" y="89606"/>
                    <a:pt x="0" y="90654"/>
                  </a:cubicBezTo>
                  <a:lnTo>
                    <a:pt x="151043" y="90654"/>
                  </a:lnTo>
                  <a:cubicBezTo>
                    <a:pt x="169033" y="83665"/>
                    <a:pt x="182630" y="72640"/>
                    <a:pt x="187357" y="60186"/>
                  </a:cubicBezTo>
                  <a:cubicBezTo>
                    <a:pt x="189238" y="55257"/>
                    <a:pt x="189833" y="50125"/>
                    <a:pt x="192667" y="45351"/>
                  </a:cubicBezTo>
                  <a:cubicBezTo>
                    <a:pt x="198204" y="36016"/>
                    <a:pt x="212705" y="28766"/>
                    <a:pt x="229172" y="27075"/>
                  </a:cubicBezTo>
                  <a:cubicBezTo>
                    <a:pt x="232720" y="26706"/>
                    <a:pt x="236327" y="26587"/>
                    <a:pt x="239923" y="26408"/>
                  </a:cubicBezTo>
                  <a:lnTo>
                    <a:pt x="239923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888" y="39626"/>
              <a:ext cx="9142112" cy="5103686"/>
            </a:xfrm>
            <a:custGeom>
              <a:avLst/>
              <a:gdLst/>
              <a:ahLst/>
              <a:cxnLst/>
              <a:rect l="l" t="t" r="r" b="b"/>
              <a:pathLst>
                <a:path w="285691" h="160342" extrusionOk="0">
                  <a:moveTo>
                    <a:pt x="285691" y="0"/>
                  </a:moveTo>
                  <a:cubicBezTo>
                    <a:pt x="280357" y="11442"/>
                    <a:pt x="275690" y="24241"/>
                    <a:pt x="259354" y="31087"/>
                  </a:cubicBezTo>
                  <a:cubicBezTo>
                    <a:pt x="240888" y="38814"/>
                    <a:pt x="214242" y="35873"/>
                    <a:pt x="195215" y="43101"/>
                  </a:cubicBezTo>
                  <a:cubicBezTo>
                    <a:pt x="171260" y="52209"/>
                    <a:pt x="170129" y="72247"/>
                    <a:pt x="158342" y="87582"/>
                  </a:cubicBezTo>
                  <a:cubicBezTo>
                    <a:pt x="145590" y="104180"/>
                    <a:pt x="117337" y="116217"/>
                    <a:pt x="86726" y="118122"/>
                  </a:cubicBezTo>
                  <a:cubicBezTo>
                    <a:pt x="82385" y="118392"/>
                    <a:pt x="77965" y="118483"/>
                    <a:pt x="73511" y="118483"/>
                  </a:cubicBezTo>
                  <a:cubicBezTo>
                    <a:pt x="64584" y="118483"/>
                    <a:pt x="55517" y="118120"/>
                    <a:pt x="46668" y="118120"/>
                  </a:cubicBezTo>
                  <a:cubicBezTo>
                    <a:pt x="33145" y="118120"/>
                    <a:pt x="20129" y="118968"/>
                    <a:pt x="8895" y="123253"/>
                  </a:cubicBezTo>
                  <a:cubicBezTo>
                    <a:pt x="5537" y="124539"/>
                    <a:pt x="2596" y="126039"/>
                    <a:pt x="1" y="127706"/>
                  </a:cubicBezTo>
                  <a:lnTo>
                    <a:pt x="1" y="160341"/>
                  </a:lnTo>
                  <a:lnTo>
                    <a:pt x="4525" y="160341"/>
                  </a:lnTo>
                  <a:cubicBezTo>
                    <a:pt x="8537" y="151864"/>
                    <a:pt x="15360" y="144292"/>
                    <a:pt x="27683" y="139589"/>
                  </a:cubicBezTo>
                  <a:cubicBezTo>
                    <a:pt x="38917" y="135303"/>
                    <a:pt x="51933" y="134455"/>
                    <a:pt x="65456" y="134455"/>
                  </a:cubicBezTo>
                  <a:cubicBezTo>
                    <a:pt x="74305" y="134455"/>
                    <a:pt x="83372" y="134818"/>
                    <a:pt x="92299" y="134818"/>
                  </a:cubicBezTo>
                  <a:cubicBezTo>
                    <a:pt x="96753" y="134818"/>
                    <a:pt x="101173" y="134728"/>
                    <a:pt x="105514" y="134457"/>
                  </a:cubicBezTo>
                  <a:cubicBezTo>
                    <a:pt x="136125" y="132552"/>
                    <a:pt x="164378" y="120503"/>
                    <a:pt x="177118" y="103918"/>
                  </a:cubicBezTo>
                  <a:cubicBezTo>
                    <a:pt x="188917" y="88582"/>
                    <a:pt x="190036" y="68544"/>
                    <a:pt x="214003" y="59436"/>
                  </a:cubicBezTo>
                  <a:cubicBezTo>
                    <a:pt x="233030" y="52209"/>
                    <a:pt x="259676" y="55150"/>
                    <a:pt x="278131" y="47423"/>
                  </a:cubicBezTo>
                  <a:cubicBezTo>
                    <a:pt x="281000" y="46220"/>
                    <a:pt x="283476" y="44827"/>
                    <a:pt x="285691" y="43303"/>
                  </a:cubicBezTo>
                  <a:lnTo>
                    <a:pt x="285691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46656" y="1417948"/>
              <a:ext cx="8997344" cy="3725383"/>
            </a:xfrm>
            <a:custGeom>
              <a:avLst/>
              <a:gdLst/>
              <a:ahLst/>
              <a:cxnLst/>
              <a:rect l="l" t="t" r="r" b="b"/>
              <a:pathLst>
                <a:path w="281167" h="117040" extrusionOk="0">
                  <a:moveTo>
                    <a:pt x="281167" y="1"/>
                  </a:moveTo>
                  <a:cubicBezTo>
                    <a:pt x="278952" y="1525"/>
                    <a:pt x="276476" y="2918"/>
                    <a:pt x="273618" y="4121"/>
                  </a:cubicBezTo>
                  <a:cubicBezTo>
                    <a:pt x="255152" y="11848"/>
                    <a:pt x="228506" y="8907"/>
                    <a:pt x="209479" y="16134"/>
                  </a:cubicBezTo>
                  <a:cubicBezTo>
                    <a:pt x="185524" y="25242"/>
                    <a:pt x="184393" y="45280"/>
                    <a:pt x="172606" y="60616"/>
                  </a:cubicBezTo>
                  <a:cubicBezTo>
                    <a:pt x="159854" y="77213"/>
                    <a:pt x="131613" y="89250"/>
                    <a:pt x="100990" y="91155"/>
                  </a:cubicBezTo>
                  <a:cubicBezTo>
                    <a:pt x="96649" y="91426"/>
                    <a:pt x="92229" y="91516"/>
                    <a:pt x="87775" y="91516"/>
                  </a:cubicBezTo>
                  <a:cubicBezTo>
                    <a:pt x="78848" y="91516"/>
                    <a:pt x="69781" y="91153"/>
                    <a:pt x="60932" y="91153"/>
                  </a:cubicBezTo>
                  <a:cubicBezTo>
                    <a:pt x="47409" y="91153"/>
                    <a:pt x="34393" y="92001"/>
                    <a:pt x="23159" y="96287"/>
                  </a:cubicBezTo>
                  <a:cubicBezTo>
                    <a:pt x="10836" y="100990"/>
                    <a:pt x="4013" y="108562"/>
                    <a:pt x="1" y="117039"/>
                  </a:cubicBezTo>
                  <a:lnTo>
                    <a:pt x="41244" y="117039"/>
                  </a:lnTo>
                  <a:cubicBezTo>
                    <a:pt x="43161" y="115991"/>
                    <a:pt x="45221" y="115027"/>
                    <a:pt x="47483" y="114170"/>
                  </a:cubicBezTo>
                  <a:cubicBezTo>
                    <a:pt x="58717" y="109878"/>
                    <a:pt x="71732" y="109028"/>
                    <a:pt x="85256" y="109028"/>
                  </a:cubicBezTo>
                  <a:cubicBezTo>
                    <a:pt x="94137" y="109028"/>
                    <a:pt x="103238" y="109394"/>
                    <a:pt x="112197" y="109394"/>
                  </a:cubicBezTo>
                  <a:cubicBezTo>
                    <a:pt x="116618" y="109394"/>
                    <a:pt x="121005" y="109305"/>
                    <a:pt x="125314" y="109038"/>
                  </a:cubicBezTo>
                  <a:cubicBezTo>
                    <a:pt x="155937" y="107133"/>
                    <a:pt x="184179" y="95084"/>
                    <a:pt x="196930" y="78499"/>
                  </a:cubicBezTo>
                  <a:cubicBezTo>
                    <a:pt x="208717" y="63152"/>
                    <a:pt x="209849" y="43125"/>
                    <a:pt x="233804" y="34017"/>
                  </a:cubicBezTo>
                  <a:cubicBezTo>
                    <a:pt x="247603" y="28778"/>
                    <a:pt x="265391" y="28874"/>
                    <a:pt x="281167" y="26385"/>
                  </a:cubicBezTo>
                  <a:lnTo>
                    <a:pt x="281167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2966464" y="3806218"/>
              <a:ext cx="152032" cy="146545"/>
            </a:xfrm>
            <a:custGeom>
              <a:avLst/>
              <a:gdLst/>
              <a:ahLst/>
              <a:cxnLst/>
              <a:rect l="l" t="t" r="r" b="b"/>
              <a:pathLst>
                <a:path w="4751" h="4604" extrusionOk="0">
                  <a:moveTo>
                    <a:pt x="2418" y="1"/>
                  </a:moveTo>
                  <a:cubicBezTo>
                    <a:pt x="1227" y="1"/>
                    <a:pt x="0" y="1034"/>
                    <a:pt x="0" y="2301"/>
                  </a:cubicBezTo>
                  <a:cubicBezTo>
                    <a:pt x="0" y="3574"/>
                    <a:pt x="1230" y="4604"/>
                    <a:pt x="2419" y="4604"/>
                  </a:cubicBezTo>
                  <a:cubicBezTo>
                    <a:pt x="2953" y="4604"/>
                    <a:pt x="3479" y="4396"/>
                    <a:pt x="3882" y="3908"/>
                  </a:cubicBezTo>
                  <a:cubicBezTo>
                    <a:pt x="3905" y="3884"/>
                    <a:pt x="3929" y="3849"/>
                    <a:pt x="3953" y="3825"/>
                  </a:cubicBezTo>
                  <a:cubicBezTo>
                    <a:pt x="4751" y="2860"/>
                    <a:pt x="4751" y="1753"/>
                    <a:pt x="3953" y="789"/>
                  </a:cubicBezTo>
                  <a:cubicBezTo>
                    <a:pt x="3929" y="765"/>
                    <a:pt x="3905" y="729"/>
                    <a:pt x="3882" y="694"/>
                  </a:cubicBezTo>
                  <a:cubicBezTo>
                    <a:pt x="3477" y="208"/>
                    <a:pt x="2951" y="1"/>
                    <a:pt x="2418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466479" y="3370685"/>
              <a:ext cx="198912" cy="196327"/>
            </a:xfrm>
            <a:custGeom>
              <a:avLst/>
              <a:gdLst/>
              <a:ahLst/>
              <a:cxnLst/>
              <a:rect l="l" t="t" r="r" b="b"/>
              <a:pathLst>
                <a:path w="6216" h="6168" extrusionOk="0">
                  <a:moveTo>
                    <a:pt x="3210" y="1"/>
                  </a:moveTo>
                  <a:cubicBezTo>
                    <a:pt x="3041" y="1"/>
                    <a:pt x="2872" y="20"/>
                    <a:pt x="2703" y="60"/>
                  </a:cubicBezTo>
                  <a:cubicBezTo>
                    <a:pt x="2286" y="71"/>
                    <a:pt x="1905" y="202"/>
                    <a:pt x="1560" y="417"/>
                  </a:cubicBezTo>
                  <a:cubicBezTo>
                    <a:pt x="1334" y="571"/>
                    <a:pt x="1120" y="726"/>
                    <a:pt x="917" y="917"/>
                  </a:cubicBezTo>
                  <a:cubicBezTo>
                    <a:pt x="762" y="1119"/>
                    <a:pt x="596" y="1333"/>
                    <a:pt x="441" y="1536"/>
                  </a:cubicBezTo>
                  <a:cubicBezTo>
                    <a:pt x="108" y="2048"/>
                    <a:pt x="72" y="2524"/>
                    <a:pt x="24" y="3108"/>
                  </a:cubicBezTo>
                  <a:cubicBezTo>
                    <a:pt x="12" y="3143"/>
                    <a:pt x="12" y="3167"/>
                    <a:pt x="12" y="3203"/>
                  </a:cubicBezTo>
                  <a:cubicBezTo>
                    <a:pt x="0" y="3608"/>
                    <a:pt x="84" y="3989"/>
                    <a:pt x="262" y="4346"/>
                  </a:cubicBezTo>
                  <a:cubicBezTo>
                    <a:pt x="381" y="4715"/>
                    <a:pt x="596" y="5036"/>
                    <a:pt x="882" y="5298"/>
                  </a:cubicBezTo>
                  <a:cubicBezTo>
                    <a:pt x="1084" y="5453"/>
                    <a:pt x="1286" y="5608"/>
                    <a:pt x="1477" y="5763"/>
                  </a:cubicBezTo>
                  <a:cubicBezTo>
                    <a:pt x="1941" y="6025"/>
                    <a:pt x="2441" y="6167"/>
                    <a:pt x="2977" y="6167"/>
                  </a:cubicBezTo>
                  <a:cubicBezTo>
                    <a:pt x="3013" y="6167"/>
                    <a:pt x="3037" y="6155"/>
                    <a:pt x="3072" y="6155"/>
                  </a:cubicBezTo>
                  <a:lnTo>
                    <a:pt x="3096" y="6155"/>
                  </a:lnTo>
                  <a:cubicBezTo>
                    <a:pt x="3122" y="6156"/>
                    <a:pt x="3148" y="6157"/>
                    <a:pt x="3174" y="6157"/>
                  </a:cubicBezTo>
                  <a:cubicBezTo>
                    <a:pt x="3562" y="6157"/>
                    <a:pt x="3929" y="6072"/>
                    <a:pt x="4275" y="5894"/>
                  </a:cubicBezTo>
                  <a:cubicBezTo>
                    <a:pt x="4656" y="5763"/>
                    <a:pt x="4989" y="5560"/>
                    <a:pt x="5263" y="5251"/>
                  </a:cubicBezTo>
                  <a:cubicBezTo>
                    <a:pt x="5442" y="5060"/>
                    <a:pt x="5608" y="4846"/>
                    <a:pt x="5751" y="4620"/>
                  </a:cubicBezTo>
                  <a:cubicBezTo>
                    <a:pt x="5858" y="4370"/>
                    <a:pt x="5965" y="4131"/>
                    <a:pt x="6061" y="3881"/>
                  </a:cubicBezTo>
                  <a:cubicBezTo>
                    <a:pt x="6192" y="3477"/>
                    <a:pt x="6216" y="3072"/>
                    <a:pt x="6120" y="2667"/>
                  </a:cubicBezTo>
                  <a:cubicBezTo>
                    <a:pt x="6120" y="2381"/>
                    <a:pt x="6049" y="2131"/>
                    <a:pt x="5906" y="1893"/>
                  </a:cubicBezTo>
                  <a:cubicBezTo>
                    <a:pt x="5787" y="1512"/>
                    <a:pt x="5573" y="1179"/>
                    <a:pt x="5275" y="905"/>
                  </a:cubicBezTo>
                  <a:cubicBezTo>
                    <a:pt x="5073" y="738"/>
                    <a:pt x="4858" y="583"/>
                    <a:pt x="4656" y="417"/>
                  </a:cubicBezTo>
                  <a:cubicBezTo>
                    <a:pt x="4406" y="321"/>
                    <a:pt x="4168" y="214"/>
                    <a:pt x="3918" y="107"/>
                  </a:cubicBezTo>
                  <a:cubicBezTo>
                    <a:pt x="3682" y="38"/>
                    <a:pt x="3446" y="1"/>
                    <a:pt x="3210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070501" y="4837740"/>
              <a:ext cx="198906" cy="153396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6951328" y="3699713"/>
              <a:ext cx="152064" cy="146545"/>
            </a:xfrm>
            <a:custGeom>
              <a:avLst/>
              <a:gdLst/>
              <a:ahLst/>
              <a:cxnLst/>
              <a:rect l="l" t="t" r="r" b="b"/>
              <a:pathLst>
                <a:path w="4752" h="4604" extrusionOk="0">
                  <a:moveTo>
                    <a:pt x="2419" y="1"/>
                  </a:moveTo>
                  <a:cubicBezTo>
                    <a:pt x="1228" y="1"/>
                    <a:pt x="1" y="1035"/>
                    <a:pt x="1" y="2301"/>
                  </a:cubicBezTo>
                  <a:cubicBezTo>
                    <a:pt x="1" y="3574"/>
                    <a:pt x="1230" y="4604"/>
                    <a:pt x="2419" y="4604"/>
                  </a:cubicBezTo>
                  <a:cubicBezTo>
                    <a:pt x="2953" y="4604"/>
                    <a:pt x="3480" y="4396"/>
                    <a:pt x="3882" y="3909"/>
                  </a:cubicBezTo>
                  <a:cubicBezTo>
                    <a:pt x="3906" y="3873"/>
                    <a:pt x="3930" y="3849"/>
                    <a:pt x="3953" y="3813"/>
                  </a:cubicBezTo>
                  <a:cubicBezTo>
                    <a:pt x="4751" y="2861"/>
                    <a:pt x="4751" y="1754"/>
                    <a:pt x="3953" y="789"/>
                  </a:cubicBezTo>
                  <a:cubicBezTo>
                    <a:pt x="3930" y="753"/>
                    <a:pt x="3906" y="730"/>
                    <a:pt x="3882" y="694"/>
                  </a:cubicBezTo>
                  <a:cubicBezTo>
                    <a:pt x="3477" y="208"/>
                    <a:pt x="2951" y="1"/>
                    <a:pt x="2419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5194144" y="3113810"/>
              <a:ext cx="198912" cy="196423"/>
            </a:xfrm>
            <a:custGeom>
              <a:avLst/>
              <a:gdLst/>
              <a:ahLst/>
              <a:cxnLst/>
              <a:rect l="l" t="t" r="r" b="b"/>
              <a:pathLst>
                <a:path w="6216" h="6171" extrusionOk="0">
                  <a:moveTo>
                    <a:pt x="3232" y="0"/>
                  </a:moveTo>
                  <a:cubicBezTo>
                    <a:pt x="3055" y="0"/>
                    <a:pt x="2879" y="22"/>
                    <a:pt x="2704" y="63"/>
                  </a:cubicBezTo>
                  <a:cubicBezTo>
                    <a:pt x="2299" y="75"/>
                    <a:pt x="1918" y="194"/>
                    <a:pt x="1561" y="420"/>
                  </a:cubicBezTo>
                  <a:cubicBezTo>
                    <a:pt x="1334" y="563"/>
                    <a:pt x="1120" y="730"/>
                    <a:pt x="918" y="908"/>
                  </a:cubicBezTo>
                  <a:cubicBezTo>
                    <a:pt x="763" y="1123"/>
                    <a:pt x="608" y="1325"/>
                    <a:pt x="441" y="1539"/>
                  </a:cubicBezTo>
                  <a:cubicBezTo>
                    <a:pt x="120" y="2039"/>
                    <a:pt x="72" y="2527"/>
                    <a:pt x="25" y="3111"/>
                  </a:cubicBezTo>
                  <a:cubicBezTo>
                    <a:pt x="25" y="3147"/>
                    <a:pt x="13" y="3170"/>
                    <a:pt x="13" y="3206"/>
                  </a:cubicBezTo>
                  <a:cubicBezTo>
                    <a:pt x="1" y="3611"/>
                    <a:pt x="84" y="3992"/>
                    <a:pt x="275" y="4349"/>
                  </a:cubicBezTo>
                  <a:cubicBezTo>
                    <a:pt x="394" y="4718"/>
                    <a:pt x="596" y="5028"/>
                    <a:pt x="882" y="5302"/>
                  </a:cubicBezTo>
                  <a:cubicBezTo>
                    <a:pt x="1084" y="5456"/>
                    <a:pt x="1287" y="5611"/>
                    <a:pt x="1477" y="5766"/>
                  </a:cubicBezTo>
                  <a:cubicBezTo>
                    <a:pt x="1942" y="6028"/>
                    <a:pt x="2442" y="6159"/>
                    <a:pt x="2977" y="6171"/>
                  </a:cubicBezTo>
                  <a:cubicBezTo>
                    <a:pt x="3013" y="6159"/>
                    <a:pt x="3037" y="6159"/>
                    <a:pt x="3073" y="6159"/>
                  </a:cubicBezTo>
                  <a:lnTo>
                    <a:pt x="3097" y="6159"/>
                  </a:lnTo>
                  <a:cubicBezTo>
                    <a:pt x="3122" y="6160"/>
                    <a:pt x="3148" y="6160"/>
                    <a:pt x="3174" y="6160"/>
                  </a:cubicBezTo>
                  <a:cubicBezTo>
                    <a:pt x="3563" y="6160"/>
                    <a:pt x="3940" y="6076"/>
                    <a:pt x="4275" y="5897"/>
                  </a:cubicBezTo>
                  <a:cubicBezTo>
                    <a:pt x="4656" y="5766"/>
                    <a:pt x="4990" y="5552"/>
                    <a:pt x="5263" y="5254"/>
                  </a:cubicBezTo>
                  <a:cubicBezTo>
                    <a:pt x="5454" y="5052"/>
                    <a:pt x="5609" y="4837"/>
                    <a:pt x="5764" y="4623"/>
                  </a:cubicBezTo>
                  <a:cubicBezTo>
                    <a:pt x="5859" y="4373"/>
                    <a:pt x="5966" y="4135"/>
                    <a:pt x="6073" y="3885"/>
                  </a:cubicBezTo>
                  <a:cubicBezTo>
                    <a:pt x="6192" y="3480"/>
                    <a:pt x="6216" y="3075"/>
                    <a:pt x="6121" y="2658"/>
                  </a:cubicBezTo>
                  <a:cubicBezTo>
                    <a:pt x="6121" y="2385"/>
                    <a:pt x="6049" y="2123"/>
                    <a:pt x="5918" y="1885"/>
                  </a:cubicBezTo>
                  <a:cubicBezTo>
                    <a:pt x="5787" y="1504"/>
                    <a:pt x="5573" y="1182"/>
                    <a:pt x="5275" y="896"/>
                  </a:cubicBezTo>
                  <a:cubicBezTo>
                    <a:pt x="5073" y="742"/>
                    <a:pt x="4871" y="587"/>
                    <a:pt x="4656" y="420"/>
                  </a:cubicBezTo>
                  <a:cubicBezTo>
                    <a:pt x="4418" y="325"/>
                    <a:pt x="4168" y="218"/>
                    <a:pt x="3930" y="110"/>
                  </a:cubicBezTo>
                  <a:cubicBezTo>
                    <a:pt x="3694" y="36"/>
                    <a:pt x="3462" y="0"/>
                    <a:pt x="323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8691145" y="1128850"/>
              <a:ext cx="88800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4" name="Google Shape;634;p11"/>
          <p:cNvGrpSpPr/>
          <p:nvPr/>
        </p:nvGrpSpPr>
        <p:grpSpPr>
          <a:xfrm>
            <a:off x="180967" y="87018"/>
            <a:ext cx="11966755" cy="6692645"/>
            <a:chOff x="135725" y="65263"/>
            <a:chExt cx="8975066" cy="5019484"/>
          </a:xfrm>
        </p:grpSpPr>
        <p:sp>
          <p:nvSpPr>
            <p:cNvPr id="635" name="Google Shape;635;p11"/>
            <p:cNvSpPr/>
            <p:nvPr/>
          </p:nvSpPr>
          <p:spPr>
            <a:xfrm>
              <a:off x="8600354" y="115167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246145" y="41977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054120" y="49491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9021970" y="448500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898745" y="68892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395554" y="4848692"/>
              <a:ext cx="298406" cy="230067"/>
            </a:xfrm>
            <a:custGeom>
              <a:avLst/>
              <a:gdLst/>
              <a:ahLst/>
              <a:cxnLst/>
              <a:rect l="l" t="t" r="r" b="b"/>
              <a:pathLst>
                <a:path w="9323" h="7228" extrusionOk="0">
                  <a:moveTo>
                    <a:pt x="4667" y="0"/>
                  </a:moveTo>
                  <a:cubicBezTo>
                    <a:pt x="12" y="0"/>
                    <a:pt x="0" y="7227"/>
                    <a:pt x="4667" y="7227"/>
                  </a:cubicBezTo>
                  <a:cubicBezTo>
                    <a:pt x="9311" y="7227"/>
                    <a:pt x="9323" y="0"/>
                    <a:pt x="4667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898745" y="3769475"/>
              <a:ext cx="88821" cy="68244"/>
            </a:xfrm>
            <a:custGeom>
              <a:avLst/>
              <a:gdLst/>
              <a:ahLst/>
              <a:cxnLst/>
              <a:rect l="l" t="t" r="r" b="b"/>
              <a:pathLst>
                <a:path w="2775" h="2144" extrusionOk="0">
                  <a:moveTo>
                    <a:pt x="1393" y="1"/>
                  </a:moveTo>
                  <a:cubicBezTo>
                    <a:pt x="12" y="1"/>
                    <a:pt x="0" y="2144"/>
                    <a:pt x="1393" y="2144"/>
                  </a:cubicBezTo>
                  <a:cubicBezTo>
                    <a:pt x="2775" y="2144"/>
                    <a:pt x="2775" y="1"/>
                    <a:pt x="1393" y="1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795168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6252975" y="65263"/>
              <a:ext cx="227398" cy="227700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5725" y="1126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35725" y="601088"/>
              <a:ext cx="132709" cy="132876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8673300" y="4718075"/>
              <a:ext cx="366171" cy="366672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7" name="Google Shape;64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61917"/>
            <a:ext cx="8768000" cy="1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48" name="Google Shape;648;p11"/>
          <p:cNvSpPr txBox="1">
            <a:spLocks noGrp="1"/>
          </p:cNvSpPr>
          <p:nvPr>
            <p:ph type="subTitle" idx="1"/>
          </p:nvPr>
        </p:nvSpPr>
        <p:spPr>
          <a:xfrm>
            <a:off x="2739400" y="4571867"/>
            <a:ext cx="671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478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018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13"/>
          <p:cNvGrpSpPr/>
          <p:nvPr/>
        </p:nvGrpSpPr>
        <p:grpSpPr>
          <a:xfrm>
            <a:off x="273933" y="33"/>
            <a:ext cx="11918267" cy="6858000"/>
            <a:chOff x="205450" y="25"/>
            <a:chExt cx="8938700" cy="5143500"/>
          </a:xfrm>
        </p:grpSpPr>
        <p:cxnSp>
          <p:nvCxnSpPr>
            <p:cNvPr id="652" name="Google Shape;652;p13"/>
            <p:cNvCxnSpPr/>
            <p:nvPr/>
          </p:nvCxnSpPr>
          <p:spPr>
            <a:xfrm>
              <a:off x="205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3" name="Google Shape;653;p13"/>
            <p:cNvCxnSpPr/>
            <p:nvPr/>
          </p:nvCxnSpPr>
          <p:spPr>
            <a:xfrm>
              <a:off x="424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13"/>
            <p:cNvCxnSpPr/>
            <p:nvPr/>
          </p:nvCxnSpPr>
          <p:spPr>
            <a:xfrm>
              <a:off x="643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5" name="Google Shape;655;p13"/>
            <p:cNvCxnSpPr/>
            <p:nvPr/>
          </p:nvCxnSpPr>
          <p:spPr>
            <a:xfrm>
              <a:off x="862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6" name="Google Shape;656;p13"/>
            <p:cNvCxnSpPr/>
            <p:nvPr/>
          </p:nvCxnSpPr>
          <p:spPr>
            <a:xfrm>
              <a:off x="1080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3"/>
            <p:cNvCxnSpPr/>
            <p:nvPr/>
          </p:nvCxnSpPr>
          <p:spPr>
            <a:xfrm>
              <a:off x="1299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3"/>
            <p:cNvCxnSpPr/>
            <p:nvPr/>
          </p:nvCxnSpPr>
          <p:spPr>
            <a:xfrm>
              <a:off x="1518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3"/>
            <p:cNvCxnSpPr/>
            <p:nvPr/>
          </p:nvCxnSpPr>
          <p:spPr>
            <a:xfrm>
              <a:off x="1737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3"/>
            <p:cNvCxnSpPr/>
            <p:nvPr/>
          </p:nvCxnSpPr>
          <p:spPr>
            <a:xfrm>
              <a:off x="1956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3"/>
            <p:cNvCxnSpPr/>
            <p:nvPr/>
          </p:nvCxnSpPr>
          <p:spPr>
            <a:xfrm>
              <a:off x="2175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3"/>
            <p:cNvCxnSpPr/>
            <p:nvPr/>
          </p:nvCxnSpPr>
          <p:spPr>
            <a:xfrm>
              <a:off x="2394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3"/>
            <p:cNvCxnSpPr/>
            <p:nvPr/>
          </p:nvCxnSpPr>
          <p:spPr>
            <a:xfrm>
              <a:off x="2613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3"/>
            <p:cNvCxnSpPr/>
            <p:nvPr/>
          </p:nvCxnSpPr>
          <p:spPr>
            <a:xfrm>
              <a:off x="2831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3"/>
            <p:cNvCxnSpPr/>
            <p:nvPr/>
          </p:nvCxnSpPr>
          <p:spPr>
            <a:xfrm>
              <a:off x="30508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3"/>
            <p:cNvCxnSpPr/>
            <p:nvPr/>
          </p:nvCxnSpPr>
          <p:spPr>
            <a:xfrm>
              <a:off x="32697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3"/>
            <p:cNvCxnSpPr/>
            <p:nvPr/>
          </p:nvCxnSpPr>
          <p:spPr>
            <a:xfrm>
              <a:off x="34885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3"/>
            <p:cNvCxnSpPr/>
            <p:nvPr/>
          </p:nvCxnSpPr>
          <p:spPr>
            <a:xfrm>
              <a:off x="37074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3"/>
            <p:cNvCxnSpPr/>
            <p:nvPr/>
          </p:nvCxnSpPr>
          <p:spPr>
            <a:xfrm>
              <a:off x="392632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3"/>
            <p:cNvCxnSpPr/>
            <p:nvPr/>
          </p:nvCxnSpPr>
          <p:spPr>
            <a:xfrm>
              <a:off x="414520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3"/>
            <p:cNvCxnSpPr/>
            <p:nvPr/>
          </p:nvCxnSpPr>
          <p:spPr>
            <a:xfrm>
              <a:off x="4364075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3"/>
            <p:cNvCxnSpPr/>
            <p:nvPr/>
          </p:nvCxnSpPr>
          <p:spPr>
            <a:xfrm>
              <a:off x="4582950" y="25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3"/>
            <p:cNvCxnSpPr/>
            <p:nvPr/>
          </p:nvCxnSpPr>
          <p:spPr>
            <a:xfrm rot="10800000">
              <a:off x="6863550" y="2061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3"/>
            <p:cNvCxnSpPr/>
            <p:nvPr/>
          </p:nvCxnSpPr>
          <p:spPr>
            <a:xfrm rot="10800000">
              <a:off x="6863550" y="1842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3"/>
            <p:cNvCxnSpPr/>
            <p:nvPr/>
          </p:nvCxnSpPr>
          <p:spPr>
            <a:xfrm rot="10800000">
              <a:off x="6863550" y="16237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3"/>
            <p:cNvCxnSpPr/>
            <p:nvPr/>
          </p:nvCxnSpPr>
          <p:spPr>
            <a:xfrm rot="10800000">
              <a:off x="6863550" y="14048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3"/>
            <p:cNvCxnSpPr/>
            <p:nvPr/>
          </p:nvCxnSpPr>
          <p:spPr>
            <a:xfrm rot="10800000">
              <a:off x="6863550" y="11859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3"/>
            <p:cNvCxnSpPr/>
            <p:nvPr/>
          </p:nvCxnSpPr>
          <p:spPr>
            <a:xfrm rot="10800000">
              <a:off x="6863550" y="9671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3"/>
            <p:cNvCxnSpPr/>
            <p:nvPr/>
          </p:nvCxnSpPr>
          <p:spPr>
            <a:xfrm rot="10800000">
              <a:off x="6863550" y="74823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3"/>
            <p:cNvCxnSpPr/>
            <p:nvPr/>
          </p:nvCxnSpPr>
          <p:spPr>
            <a:xfrm rot="10800000">
              <a:off x="6863550" y="52936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3"/>
            <p:cNvCxnSpPr/>
            <p:nvPr/>
          </p:nvCxnSpPr>
          <p:spPr>
            <a:xfrm rot="10800000">
              <a:off x="6863550" y="310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3"/>
            <p:cNvCxnSpPr/>
            <p:nvPr/>
          </p:nvCxnSpPr>
          <p:spPr>
            <a:xfrm rot="10800000">
              <a:off x="6863550" y="91613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3"/>
            <p:cNvCxnSpPr/>
            <p:nvPr/>
          </p:nvCxnSpPr>
          <p:spPr>
            <a:xfrm rot="10800000">
              <a:off x="6863550" y="-127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3"/>
            <p:cNvCxnSpPr/>
            <p:nvPr/>
          </p:nvCxnSpPr>
          <p:spPr>
            <a:xfrm rot="10800000">
              <a:off x="6863550" y="-346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3"/>
            <p:cNvCxnSpPr/>
            <p:nvPr/>
          </p:nvCxnSpPr>
          <p:spPr>
            <a:xfrm rot="10800000">
              <a:off x="6863550" y="-5650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3"/>
            <p:cNvCxnSpPr/>
            <p:nvPr/>
          </p:nvCxnSpPr>
          <p:spPr>
            <a:xfrm rot="10800000">
              <a:off x="6863550" y="-7838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3"/>
            <p:cNvCxnSpPr/>
            <p:nvPr/>
          </p:nvCxnSpPr>
          <p:spPr>
            <a:xfrm rot="10800000">
              <a:off x="6863550" y="-10027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3"/>
            <p:cNvCxnSpPr/>
            <p:nvPr/>
          </p:nvCxnSpPr>
          <p:spPr>
            <a:xfrm rot="10800000">
              <a:off x="6863550" y="-12216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3"/>
            <p:cNvCxnSpPr/>
            <p:nvPr/>
          </p:nvCxnSpPr>
          <p:spPr>
            <a:xfrm rot="10800000">
              <a:off x="6863550" y="-144051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3"/>
            <p:cNvCxnSpPr/>
            <p:nvPr/>
          </p:nvCxnSpPr>
          <p:spPr>
            <a:xfrm rot="10800000">
              <a:off x="6863550" y="-165938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3"/>
            <p:cNvCxnSpPr/>
            <p:nvPr/>
          </p:nvCxnSpPr>
          <p:spPr>
            <a:xfrm rot="10800000">
              <a:off x="6863550" y="-1878262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3"/>
            <p:cNvCxnSpPr/>
            <p:nvPr/>
          </p:nvCxnSpPr>
          <p:spPr>
            <a:xfrm rot="10800000">
              <a:off x="6863550" y="-2097137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3"/>
            <p:cNvCxnSpPr/>
            <p:nvPr/>
          </p:nvCxnSpPr>
          <p:spPr>
            <a:xfrm rot="10800000">
              <a:off x="6863550" y="2267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3"/>
            <p:cNvCxnSpPr/>
            <p:nvPr/>
          </p:nvCxnSpPr>
          <p:spPr>
            <a:xfrm rot="10800000">
              <a:off x="6863550" y="2473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3"/>
            <p:cNvCxnSpPr/>
            <p:nvPr/>
          </p:nvCxnSpPr>
          <p:spPr>
            <a:xfrm rot="10800000">
              <a:off x="6863550" y="2679488"/>
              <a:ext cx="0" cy="45612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6" name="Google Shape;696;p13"/>
          <p:cNvGrpSpPr/>
          <p:nvPr/>
        </p:nvGrpSpPr>
        <p:grpSpPr>
          <a:xfrm>
            <a:off x="-1607512" y="-2169798"/>
            <a:ext cx="15619879" cy="11480487"/>
            <a:chOff x="-1205634" y="-1627349"/>
            <a:chExt cx="11714909" cy="8610365"/>
          </a:xfrm>
        </p:grpSpPr>
        <p:sp>
          <p:nvSpPr>
            <p:cNvPr id="697" name="Google Shape;697;p13"/>
            <p:cNvSpPr/>
            <p:nvPr/>
          </p:nvSpPr>
          <p:spPr>
            <a:xfrm rot="-3619355">
              <a:off x="4179282" y="-2881356"/>
              <a:ext cx="1042786" cy="11157813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3"/>
            <p:cNvSpPr/>
            <p:nvPr/>
          </p:nvSpPr>
          <p:spPr>
            <a:xfrm rot="3702156">
              <a:off x="4075600" y="-2950029"/>
              <a:ext cx="1042932" cy="11157878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3"/>
            <p:cNvSpPr/>
            <p:nvPr/>
          </p:nvSpPr>
          <p:spPr>
            <a:xfrm rot="-3605616">
              <a:off x="3369247" y="-1829026"/>
              <a:ext cx="1042752" cy="11157884"/>
            </a:xfrm>
            <a:prstGeom prst="rect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 rot="-3619355">
              <a:off x="4882482" y="-3991306"/>
              <a:ext cx="1042786" cy="11157813"/>
            </a:xfrm>
            <a:prstGeom prst="rect">
              <a:avLst/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 rot="3702156">
              <a:off x="3432450" y="-4102629"/>
              <a:ext cx="1042932" cy="11157878"/>
            </a:xfrm>
            <a:prstGeom prst="rect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 rot="3702156">
              <a:off x="4638075" y="-1829004"/>
              <a:ext cx="1042932" cy="11157878"/>
            </a:xfrm>
            <a:prstGeom prst="rect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" name="Google Shape;703;p13"/>
          <p:cNvGrpSpPr/>
          <p:nvPr/>
        </p:nvGrpSpPr>
        <p:grpSpPr>
          <a:xfrm>
            <a:off x="61701" y="-15"/>
            <a:ext cx="11980900" cy="6763924"/>
            <a:chOff x="46275" y="-12"/>
            <a:chExt cx="8985675" cy="5072943"/>
          </a:xfrm>
        </p:grpSpPr>
        <p:sp>
          <p:nvSpPr>
            <p:cNvPr id="704" name="Google Shape;704;p13"/>
            <p:cNvSpPr/>
            <p:nvPr/>
          </p:nvSpPr>
          <p:spPr>
            <a:xfrm>
              <a:off x="89425" y="2468323"/>
              <a:ext cx="206661" cy="206911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8789949" y="2606750"/>
              <a:ext cx="242002" cy="242325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4439688" y="4865996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4439688" y="53134"/>
              <a:ext cx="206661" cy="206934"/>
            </a:xfrm>
            <a:custGeom>
              <a:avLst/>
              <a:gdLst/>
              <a:ahLst/>
              <a:cxnLst/>
              <a:rect l="l" t="t" r="r" b="b"/>
              <a:pathLst>
                <a:path w="9085" h="9098" extrusionOk="0">
                  <a:moveTo>
                    <a:pt x="2655" y="1"/>
                  </a:moveTo>
                  <a:lnTo>
                    <a:pt x="2798" y="2811"/>
                  </a:lnTo>
                  <a:lnTo>
                    <a:pt x="0" y="2668"/>
                  </a:lnTo>
                  <a:lnTo>
                    <a:pt x="2084" y="4549"/>
                  </a:lnTo>
                  <a:lnTo>
                    <a:pt x="0" y="6430"/>
                  </a:lnTo>
                  <a:lnTo>
                    <a:pt x="2798" y="6287"/>
                  </a:lnTo>
                  <a:lnTo>
                    <a:pt x="2655" y="9097"/>
                  </a:lnTo>
                  <a:lnTo>
                    <a:pt x="4548" y="7014"/>
                  </a:lnTo>
                  <a:lnTo>
                    <a:pt x="6430" y="9097"/>
                  </a:lnTo>
                  <a:lnTo>
                    <a:pt x="6287" y="6287"/>
                  </a:lnTo>
                  <a:lnTo>
                    <a:pt x="9085" y="6430"/>
                  </a:lnTo>
                  <a:lnTo>
                    <a:pt x="7001" y="4549"/>
                  </a:lnTo>
                  <a:lnTo>
                    <a:pt x="9085" y="2668"/>
                  </a:lnTo>
                  <a:lnTo>
                    <a:pt x="6287" y="2811"/>
                  </a:lnTo>
                  <a:lnTo>
                    <a:pt x="6430" y="1"/>
                  </a:lnTo>
                  <a:lnTo>
                    <a:pt x="4548" y="2084"/>
                  </a:lnTo>
                  <a:lnTo>
                    <a:pt x="2655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8" name="Google Shape;708;p13"/>
            <p:cNvGrpSpPr/>
            <p:nvPr/>
          </p:nvGrpSpPr>
          <p:grpSpPr>
            <a:xfrm>
              <a:off x="46275" y="-12"/>
              <a:ext cx="8965650" cy="5007825"/>
              <a:chOff x="46275" y="-12"/>
              <a:chExt cx="8965650" cy="5007825"/>
            </a:xfrm>
          </p:grpSpPr>
          <p:sp>
            <p:nvSpPr>
              <p:cNvPr id="709" name="Google Shape;709;p13"/>
              <p:cNvSpPr/>
              <p:nvPr/>
            </p:nvSpPr>
            <p:spPr>
              <a:xfrm>
                <a:off x="8529100" y="67688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2515900" y="48907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748825" y="4905813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46275" y="4711063"/>
                <a:ext cx="227400" cy="2274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5994675" y="-12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8909925" y="1607888"/>
                <a:ext cx="102000" cy="102000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15" name="Google Shape;715;p13"/>
          <p:cNvSpPr/>
          <p:nvPr/>
        </p:nvSpPr>
        <p:spPr>
          <a:xfrm>
            <a:off x="7506143" y="1582644"/>
            <a:ext cx="271164" cy="208368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13"/>
          <p:cNvSpPr/>
          <p:nvPr/>
        </p:nvSpPr>
        <p:spPr>
          <a:xfrm>
            <a:off x="10947361" y="5025967"/>
            <a:ext cx="118428" cy="90992"/>
          </a:xfrm>
          <a:custGeom>
            <a:avLst/>
            <a:gdLst/>
            <a:ahLst/>
            <a:cxnLst/>
            <a:rect l="l" t="t" r="r" b="b"/>
            <a:pathLst>
              <a:path w="2775" h="2144" extrusionOk="0">
                <a:moveTo>
                  <a:pt x="1393" y="1"/>
                </a:moveTo>
                <a:cubicBezTo>
                  <a:pt x="12" y="1"/>
                  <a:pt x="0" y="2144"/>
                  <a:pt x="1393" y="2144"/>
                </a:cubicBezTo>
                <a:cubicBezTo>
                  <a:pt x="2775" y="2144"/>
                  <a:pt x="2775" y="1"/>
                  <a:pt x="1393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13"/>
          <p:cNvSpPr/>
          <p:nvPr/>
        </p:nvSpPr>
        <p:spPr>
          <a:xfrm>
            <a:off x="11467126" y="3626908"/>
            <a:ext cx="202757" cy="195393"/>
          </a:xfrm>
          <a:custGeom>
            <a:avLst/>
            <a:gdLst/>
            <a:ahLst/>
            <a:cxnLst/>
            <a:rect l="l" t="t" r="r" b="b"/>
            <a:pathLst>
              <a:path w="4751" h="4604" extrusionOk="0">
                <a:moveTo>
                  <a:pt x="2418" y="1"/>
                </a:moveTo>
                <a:cubicBezTo>
                  <a:pt x="1227" y="1"/>
                  <a:pt x="0" y="1034"/>
                  <a:pt x="0" y="2301"/>
                </a:cubicBezTo>
                <a:cubicBezTo>
                  <a:pt x="0" y="3574"/>
                  <a:pt x="1230" y="4604"/>
                  <a:pt x="2419" y="4604"/>
                </a:cubicBezTo>
                <a:cubicBezTo>
                  <a:pt x="2953" y="4604"/>
                  <a:pt x="3479" y="4396"/>
                  <a:pt x="3882" y="3908"/>
                </a:cubicBezTo>
                <a:cubicBezTo>
                  <a:pt x="3905" y="3884"/>
                  <a:pt x="3929" y="3849"/>
                  <a:pt x="3953" y="3825"/>
                </a:cubicBezTo>
                <a:cubicBezTo>
                  <a:pt x="4751" y="2860"/>
                  <a:pt x="4751" y="1753"/>
                  <a:pt x="3953" y="789"/>
                </a:cubicBezTo>
                <a:cubicBezTo>
                  <a:pt x="3929" y="765"/>
                  <a:pt x="3905" y="729"/>
                  <a:pt x="3882" y="694"/>
                </a:cubicBezTo>
                <a:cubicBezTo>
                  <a:pt x="3477" y="208"/>
                  <a:pt x="2951" y="1"/>
                  <a:pt x="2418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13"/>
          <p:cNvSpPr/>
          <p:nvPr/>
        </p:nvSpPr>
        <p:spPr>
          <a:xfrm>
            <a:off x="511700" y="466300"/>
            <a:ext cx="11168400" cy="5910400"/>
          </a:xfrm>
          <a:prstGeom prst="roundRect">
            <a:avLst>
              <a:gd name="adj" fmla="val 6898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13"/>
          <p:cNvSpPr txBox="1">
            <a:spLocks noGrp="1"/>
          </p:cNvSpPr>
          <p:nvPr>
            <p:ph type="title"/>
          </p:nvPr>
        </p:nvSpPr>
        <p:spPr>
          <a:xfrm>
            <a:off x="2340167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2" hasCustomPrompt="1"/>
          </p:nvPr>
        </p:nvSpPr>
        <p:spPr>
          <a:xfrm>
            <a:off x="61443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subTitle" idx="1"/>
          </p:nvPr>
        </p:nvSpPr>
        <p:spPr>
          <a:xfrm>
            <a:off x="2340167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title" idx="3"/>
          </p:nvPr>
        </p:nvSpPr>
        <p:spPr>
          <a:xfrm>
            <a:off x="7515589" y="1974207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4" hasCustomPrompt="1"/>
          </p:nvPr>
        </p:nvSpPr>
        <p:spPr>
          <a:xfrm>
            <a:off x="5796703" y="2267533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subTitle" idx="5"/>
          </p:nvPr>
        </p:nvSpPr>
        <p:spPr>
          <a:xfrm>
            <a:off x="7515589" y="2680595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title" idx="6"/>
          </p:nvPr>
        </p:nvSpPr>
        <p:spPr>
          <a:xfrm>
            <a:off x="2340167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7" hasCustomPrompt="1"/>
          </p:nvPr>
        </p:nvSpPr>
        <p:spPr>
          <a:xfrm>
            <a:off x="614433" y="4216177"/>
            <a:ext cx="1720400" cy="12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8"/>
          </p:nvPr>
        </p:nvSpPr>
        <p:spPr>
          <a:xfrm>
            <a:off x="2340167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title" idx="9"/>
          </p:nvPr>
        </p:nvSpPr>
        <p:spPr>
          <a:xfrm>
            <a:off x="7515589" y="3952796"/>
            <a:ext cx="3716400" cy="7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title" idx="13" hasCustomPrompt="1"/>
          </p:nvPr>
        </p:nvSpPr>
        <p:spPr>
          <a:xfrm>
            <a:off x="5796703" y="4216177"/>
            <a:ext cx="1720400" cy="1208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3"/>
          <p:cNvSpPr txBox="1">
            <a:spLocks noGrp="1"/>
          </p:cNvSpPr>
          <p:nvPr>
            <p:ph type="subTitle" idx="14"/>
          </p:nvPr>
        </p:nvSpPr>
        <p:spPr>
          <a:xfrm>
            <a:off x="7515589" y="4659193"/>
            <a:ext cx="3405600" cy="6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15"/>
          </p:nvPr>
        </p:nvSpPr>
        <p:spPr>
          <a:xfrm>
            <a:off x="960000" y="46029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388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mhuria"/>
              <a:buNone/>
              <a:defRPr sz="6000">
                <a:solidFill>
                  <a:schemeClr val="dk1"/>
                </a:solidFill>
                <a:latin typeface="Jomhuria"/>
                <a:ea typeface="Jomhuria"/>
                <a:cs typeface="Jomhuria"/>
                <a:sym typeface="Jomhur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ebas Neue"/>
              <a:buNone/>
              <a:defRPr sz="6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9861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9" r:id="rId6"/>
    <p:sldLayoutId id="2147483670" r:id="rId7"/>
    <p:sldLayoutId id="2147483671" r:id="rId8"/>
    <p:sldLayoutId id="2147483672" r:id="rId9"/>
    <p:sldLayoutId id="2147483674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2" r:id="rId16"/>
    <p:sldLayoutId id="2147483683" r:id="rId17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7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=""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9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1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3.wav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BAB4A26-0839-A7E1-146D-125D04596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910" y="1021037"/>
            <a:ext cx="5602518" cy="1651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522F0E-4FA4-90A5-2BD6-791BA00B7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58" y="3431411"/>
            <a:ext cx="10132430" cy="1774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AC384D4-EDAA-BB46-7DA7-102D67F1CA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3963" y="2214365"/>
            <a:ext cx="3090940" cy="13351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09776" y="379768"/>
            <a:ext cx="539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Sáu ngày 27 tháng 9 năm 2024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4918" y="6358040"/>
            <a:ext cx="256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Liên</a:t>
            </a:r>
            <a:endParaRPr lang="en-US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33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=""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6"/>
            <a:ext cx="10322753" cy="1583099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Nhóm đất feralit phân bố ở vùng đồi núi, có đặc điểm chua và nghèo mùn; thích hợp cho phát triển rừng, cây công nghiệp, cây ăn quả và cây dược liệu.</a:t>
            </a:r>
            <a:endParaRPr lang="en-US" sz="3200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04E247A-1506-BA15-D3B9-E012C08FD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255">
            <a:off x="790574" y="2443162"/>
            <a:ext cx="4714875" cy="390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Giá xuất khẩu hạt tiêu tăng gần 19%">
            <a:extLst>
              <a:ext uri="{FF2B5EF4-FFF2-40B4-BE49-F238E27FC236}">
                <a16:creationId xmlns="" xmlns:a16="http://schemas.microsoft.com/office/drawing/2014/main" id="{FF78ED92-E811-A059-6314-5A5F11384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495">
            <a:off x="6261223" y="2366170"/>
            <a:ext cx="5165220" cy="3690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4F912A3-BF41-EF8D-EA41-5D9862BEEF90}"/>
              </a:ext>
            </a:extLst>
          </p:cNvPr>
          <p:cNvSpPr/>
          <p:nvPr/>
        </p:nvSpPr>
        <p:spPr>
          <a:xfrm>
            <a:off x="7391400" y="5991225"/>
            <a:ext cx="3552825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feralit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=""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6"/>
            <a:ext cx="10322753" cy="1583099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Nhóm đất phù sa phân bố chủ yếu ở vùng đồng bằng, nhìn chung tơi xốp, màu mỡ, thuận lợi trồng cây lương thực (đặc biệt là lúa nước), rau đậu, cây ăn quả,...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7987D38-4E2E-0B4B-7FB4-22CD10C5E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9664">
            <a:off x="590393" y="2257425"/>
            <a:ext cx="5015069" cy="4219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Phương pháp canh tác mới có thể làm thay đổi 5.000 năm kinh nghiệm trồng lúa">
            <a:extLst>
              <a:ext uri="{FF2B5EF4-FFF2-40B4-BE49-F238E27FC236}">
                <a16:creationId xmlns="" xmlns:a16="http://schemas.microsoft.com/office/drawing/2014/main" id="{0FE07843-2573-FCE6-6F4E-420E921325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121">
            <a:off x="6457950" y="2562225"/>
            <a:ext cx="4953000" cy="3714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FADA429-1A08-1868-B383-59E2B8CAD5A8}"/>
              </a:ext>
            </a:extLst>
          </p:cNvPr>
          <p:cNvSpPr/>
          <p:nvPr/>
        </p:nvSpPr>
        <p:spPr>
          <a:xfrm>
            <a:off x="7391400" y="5991225"/>
            <a:ext cx="3552825" cy="6477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>
                <a:latin typeface="Cambria" panose="02040503050406030204" pitchFamily="18" charset="0"/>
                <a:ea typeface="Cambria" panose="02040503050406030204" pitchFamily="18" charset="0"/>
              </a:rPr>
              <a:t>Cây lúa nước trồng trên đất phù sa đồng bằng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2C0A51B-542E-04C1-478F-50B1C3909336}"/>
              </a:ext>
            </a:extLst>
          </p:cNvPr>
          <p:cNvGrpSpPr/>
          <p:nvPr/>
        </p:nvGrpSpPr>
        <p:grpSpPr>
          <a:xfrm>
            <a:off x="0" y="67198"/>
            <a:ext cx="2095500" cy="1820596"/>
            <a:chOff x="0" y="67198"/>
            <a:chExt cx="3024000" cy="2264220"/>
          </a:xfrm>
        </p:grpSpPr>
        <p:sp>
          <p:nvSpPr>
            <p:cNvPr id="4" name="Freeform 2">
              <a:extLst>
                <a:ext uri="{FF2B5EF4-FFF2-40B4-BE49-F238E27FC236}">
                  <a16:creationId xmlns="" xmlns:a16="http://schemas.microsoft.com/office/drawing/2014/main" id="{EB4A6DED-C3D6-A9D6-31ED-E771D82EB870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9BDC1B8-CF75-8120-4C43-BF945137FB12}"/>
                </a:ext>
              </a:extLst>
            </p:cNvPr>
            <p:cNvSpPr txBox="1"/>
            <p:nvPr/>
          </p:nvSpPr>
          <p:spPr>
            <a:xfrm>
              <a:off x="165319" y="526794"/>
              <a:ext cx="2535728" cy="1339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Rừng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CDE8DD7-D1C9-67B2-E210-2030FDABA514}"/>
              </a:ext>
            </a:extLst>
          </p:cNvPr>
          <p:cNvGrpSpPr/>
          <p:nvPr/>
        </p:nvGrpSpPr>
        <p:grpSpPr>
          <a:xfrm>
            <a:off x="2219325" y="192202"/>
            <a:ext cx="9695306" cy="1512773"/>
            <a:chOff x="314102" y="666654"/>
            <a:chExt cx="5266568" cy="2834640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828D0E4D-8080-A8BD-1BA1-522817F7C4A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59CDC594-FB31-C469-4F29-489069B0BCEE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CA55D483-A23F-75BA-077E-82E04F358151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3305B8C-21E3-CA5C-6B6D-A0248A9DB94A}"/>
                </a:ext>
              </a:extLst>
            </p:cNvPr>
            <p:cNvSpPr txBox="1"/>
            <p:nvPr/>
          </p:nvSpPr>
          <p:spPr>
            <a:xfrm>
              <a:off x="539044" y="764596"/>
              <a:ext cx="4792236" cy="2249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Đọc thông tin và quan sát các hình 9, 10,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rừng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rừng đối với đời sống và hoạt động sản xuất.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250649D-873E-A86B-51D9-3EB70C649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912" y="2071687"/>
            <a:ext cx="9961206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0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=""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4592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Rừng nhiệt đới và rừng ngập mặn chiếm diện tích lớn nhất.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074" name="Picture 2" descr="Những cánh rừng nguyên sinh ở Việt Nam và thế giới - Pháp Luật Môi Trường  Điện Tử">
            <a:extLst>
              <a:ext uri="{FF2B5EF4-FFF2-40B4-BE49-F238E27FC236}">
                <a16:creationId xmlns="" xmlns:a16="http://schemas.microsoft.com/office/drawing/2014/main" id="{A60BED1F-F89E-EBEB-9E2C-66BF8699D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73">
            <a:off x="667339" y="2760743"/>
            <a:ext cx="5502945" cy="3257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Giải mã điều kỳ lạ về rừng ngập mặn bí ẩn ở Mexico">
            <a:extLst>
              <a:ext uri="{FF2B5EF4-FFF2-40B4-BE49-F238E27FC236}">
                <a16:creationId xmlns="" xmlns:a16="http://schemas.microsoft.com/office/drawing/2014/main" id="{C615B952-A8B2-DA66-9D3E-E31376F37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373">
            <a:off x="6619876" y="2895601"/>
            <a:ext cx="51435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163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=""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4592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Diện tích rừng tăng lên do có nhiều rừng trồng mới.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098" name="Picture 2" descr="Những người đi trồng rừng | baoninhbinh.org.vn">
            <a:extLst>
              <a:ext uri="{FF2B5EF4-FFF2-40B4-BE49-F238E27FC236}">
                <a16:creationId xmlns="" xmlns:a16="http://schemas.microsoft.com/office/drawing/2014/main" id="{E084819F-6BF5-3213-D1CB-2B22B93AA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098">
            <a:off x="342900" y="2712509"/>
            <a:ext cx="5829300" cy="3871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Trồng rừng: Tạo sinh kế cho nông dân nghèo tại Việt Nam">
            <a:extLst>
              <a:ext uri="{FF2B5EF4-FFF2-40B4-BE49-F238E27FC236}">
                <a16:creationId xmlns="" xmlns:a16="http://schemas.microsoft.com/office/drawing/2014/main" id="{6B6F186D-F0C9-1143-05D8-12630138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720">
            <a:off x="6349512" y="2809875"/>
            <a:ext cx="5347187" cy="3681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783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="" xmlns:a16="http://schemas.microsoft.com/office/drawing/2014/main" id="{27E3F355-DAAE-C56B-A5F0-B46043132C97}"/>
              </a:ext>
            </a:extLst>
          </p:cNvPr>
          <p:cNvSpPr/>
          <p:nvPr/>
        </p:nvSpPr>
        <p:spPr>
          <a:xfrm>
            <a:off x="659571" y="236177"/>
            <a:ext cx="10322753" cy="15449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Rừng có vai trò quan trọng đối với đời sống và sản xuất: cung cấp gỗ và nhiều sản vật từ rừng; hạn chế xói mòn đất, lũ lụt....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124" name="Picture 4" descr="Đề xuất thủ tục xác nhận nguồn gốc lâm sản">
            <a:extLst>
              <a:ext uri="{FF2B5EF4-FFF2-40B4-BE49-F238E27FC236}">
                <a16:creationId xmlns="" xmlns:a16="http://schemas.microsoft.com/office/drawing/2014/main" id="{B70A87DA-2D8C-3049-5B9A-CE820CC1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152">
            <a:off x="587716" y="2693766"/>
            <a:ext cx="5721971" cy="3218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Quỹ bảo vệ và Phát triển rừng tỉnh Gia Lai">
            <a:extLst>
              <a:ext uri="{FF2B5EF4-FFF2-40B4-BE49-F238E27FC236}">
                <a16:creationId xmlns="" xmlns:a16="http://schemas.microsoft.com/office/drawing/2014/main" id="{E1A49709-30F7-B3BC-5239-ABD604236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480">
            <a:off x="6530852" y="2865842"/>
            <a:ext cx="5339707" cy="2997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993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="" xmlns:a16="http://schemas.microsoft.com/office/drawing/2014/main" id="{C2D7F5DF-989C-EF0F-6E9C-03428555BD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73" y="866524"/>
            <a:ext cx="7193903" cy="5791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859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E0829B6-DFB4-4518-E550-71F06F6207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536C34D4-05C1-2EF9-37A0-30D87A9CFE75}"/>
              </a:ext>
            </a:extLst>
          </p:cNvPr>
          <p:cNvGrpSpPr/>
          <p:nvPr/>
        </p:nvGrpSpPr>
        <p:grpSpPr>
          <a:xfrm>
            <a:off x="1325110" y="561894"/>
            <a:ext cx="10028689" cy="1417596"/>
            <a:chOff x="699912" y="1651755"/>
            <a:chExt cx="10146156" cy="1558073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DFC9F0C2-4C7D-7BE1-B0EB-B0DF30BFCFDD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58073"/>
              <a:chOff x="-222790" y="232396"/>
              <a:chExt cx="10909881" cy="1862463"/>
            </a:xfrm>
          </p:grpSpPr>
          <p:sp>
            <p:nvSpPr>
              <p:cNvPr id="16" name="Hình chữ nhật: Góc Tròn 38">
                <a:extLst>
                  <a:ext uri="{FF2B5EF4-FFF2-40B4-BE49-F238E27FC236}">
                    <a16:creationId xmlns="" xmlns:a16="http://schemas.microsoft.com/office/drawing/2014/main" id="{AA33342E-B54B-A29D-55B1-1C155E47EE0B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8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80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6 w 10909881"/>
                  <a:gd name="connsiteY1" fmla="*/ 0 h 1837155"/>
                  <a:gd name="connsiteX2" fmla="*/ 968383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72919 w 10909881"/>
                  <a:gd name="connsiteY5" fmla="*/ 0 h 1837155"/>
                  <a:gd name="connsiteX6" fmla="*/ 3609350 w 10909881"/>
                  <a:gd name="connsiteY6" fmla="*/ 0 h 1837155"/>
                  <a:gd name="connsiteX7" fmla="*/ 4545782 w 10909881"/>
                  <a:gd name="connsiteY7" fmla="*/ 0 h 1837155"/>
                  <a:gd name="connsiteX8" fmla="*/ 5371131 w 10909881"/>
                  <a:gd name="connsiteY8" fmla="*/ 0 h 1837155"/>
                  <a:gd name="connsiteX9" fmla="*/ 6258603 w 10909881"/>
                  <a:gd name="connsiteY9" fmla="*/ 0 h 1837155"/>
                  <a:gd name="connsiteX10" fmla="*/ 7021831 w 10909881"/>
                  <a:gd name="connsiteY10" fmla="*/ 0 h 1837155"/>
                  <a:gd name="connsiteX11" fmla="*/ 7785058 w 10909881"/>
                  <a:gd name="connsiteY11" fmla="*/ 0 h 1837155"/>
                  <a:gd name="connsiteX12" fmla="*/ 8486160 w 10909881"/>
                  <a:gd name="connsiteY12" fmla="*/ 0 h 1837155"/>
                  <a:gd name="connsiteX13" fmla="*/ 9187266 w 10909881"/>
                  <a:gd name="connsiteY13" fmla="*/ 0 h 1837155"/>
                  <a:gd name="connsiteX14" fmla="*/ 9950490 w 10909881"/>
                  <a:gd name="connsiteY14" fmla="*/ 0 h 1837155"/>
                  <a:gd name="connsiteX15" fmla="*/ 10758091 w 10909881"/>
                  <a:gd name="connsiteY15" fmla="*/ 0 h 1837155"/>
                  <a:gd name="connsiteX16" fmla="*/ 10909881 w 10909881"/>
                  <a:gd name="connsiteY16" fmla="*/ 306198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306191 h 1837155"/>
                  <a:gd name="connsiteX19" fmla="*/ 10909881 w 10909881"/>
                  <a:gd name="connsiteY19" fmla="*/ 765480 h 1837155"/>
                  <a:gd name="connsiteX20" fmla="*/ 10909881 w 10909881"/>
                  <a:gd name="connsiteY20" fmla="*/ 1530953 h 1837155"/>
                  <a:gd name="connsiteX21" fmla="*/ 10758091 w 10909881"/>
                  <a:gd name="connsiteY21" fmla="*/ 1837155 h 1837155"/>
                  <a:gd name="connsiteX22" fmla="*/ 9870619 w 10909881"/>
                  <a:gd name="connsiteY22" fmla="*/ 1837155 h 1837155"/>
                  <a:gd name="connsiteX23" fmla="*/ 9169516 w 10909881"/>
                  <a:gd name="connsiteY23" fmla="*/ 1837155 h 1837155"/>
                  <a:gd name="connsiteX24" fmla="*/ 8344167 w 10909881"/>
                  <a:gd name="connsiteY24" fmla="*/ 1837155 h 1837155"/>
                  <a:gd name="connsiteX25" fmla="*/ 7332447 w 10909881"/>
                  <a:gd name="connsiteY25" fmla="*/ 1837155 h 1837155"/>
                  <a:gd name="connsiteX26" fmla="*/ 6320727 w 10909881"/>
                  <a:gd name="connsiteY26" fmla="*/ 1837155 h 1837155"/>
                  <a:gd name="connsiteX27" fmla="*/ 5433255 w 10909881"/>
                  <a:gd name="connsiteY27" fmla="*/ 1837155 h 1837155"/>
                  <a:gd name="connsiteX28" fmla="*/ 4545782 w 10909881"/>
                  <a:gd name="connsiteY28" fmla="*/ 1837155 h 1837155"/>
                  <a:gd name="connsiteX29" fmla="*/ 3718449 w 10909881"/>
                  <a:gd name="connsiteY29" fmla="*/ 1837155 h 1837155"/>
                  <a:gd name="connsiteX30" fmla="*/ 2836568 w 10909881"/>
                  <a:gd name="connsiteY30" fmla="*/ 1837155 h 1837155"/>
                  <a:gd name="connsiteX31" fmla="*/ 1818312 w 10909881"/>
                  <a:gd name="connsiteY31" fmla="*/ 1837155 h 1837155"/>
                  <a:gd name="connsiteX32" fmla="*/ 1818312 w 10909881"/>
                  <a:gd name="connsiteY32" fmla="*/ 1837155 h 1837155"/>
                  <a:gd name="connsiteX33" fmla="*/ 1018379 w 10909881"/>
                  <a:gd name="connsiteY33" fmla="*/ 1837155 h 1837155"/>
                  <a:gd name="connsiteX34" fmla="*/ 151786 w 10909881"/>
                  <a:gd name="connsiteY34" fmla="*/ 1837155 h 1837155"/>
                  <a:gd name="connsiteX35" fmla="*/ 0 w 10909881"/>
                  <a:gd name="connsiteY35" fmla="*/ 1530953 h 1837155"/>
                  <a:gd name="connsiteX36" fmla="*/ 0 w 10909881"/>
                  <a:gd name="connsiteY36" fmla="*/ 765480 h 1837155"/>
                  <a:gd name="connsiteX37" fmla="*/ 0 w 10909881"/>
                  <a:gd name="connsiteY37" fmla="*/ 593251 h 1837155"/>
                  <a:gd name="connsiteX38" fmla="*/ 0 w 10909881"/>
                  <a:gd name="connsiteY38" fmla="*/ 306191 h 1837155"/>
                  <a:gd name="connsiteX39" fmla="*/ 0 w 10909881"/>
                  <a:gd name="connsiteY39" fmla="*/ 306198 h 1837155"/>
                  <a:gd name="connsiteX0" fmla="*/ 0 w 10909881"/>
                  <a:gd name="connsiteY0" fmla="*/ 306198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80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80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8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8"/>
                    </a:moveTo>
                    <a:cubicBezTo>
                      <a:pt x="56696" y="141933"/>
                      <a:pt x="24817" y="-11319"/>
                      <a:pt x="151786" y="0"/>
                    </a:cubicBezTo>
                    <a:cubicBezTo>
                      <a:pt x="300386" y="-252811"/>
                      <a:pt x="687789" y="124657"/>
                      <a:pt x="1018379" y="0"/>
                    </a:cubicBezTo>
                    <a:cubicBezTo>
                      <a:pt x="1356286" y="-121961"/>
                      <a:pt x="1706284" y="-8590"/>
                      <a:pt x="1818312" y="0"/>
                    </a:cubicBezTo>
                    <a:lnTo>
                      <a:pt x="1818312" y="0"/>
                    </a:lnTo>
                    <a:cubicBezTo>
                      <a:pt x="2042754" y="32998"/>
                      <a:pt x="2408627" y="-162382"/>
                      <a:pt x="2645644" y="0"/>
                    </a:cubicBezTo>
                    <a:cubicBezTo>
                      <a:pt x="2930973" y="142027"/>
                      <a:pt x="3098070" y="-21224"/>
                      <a:pt x="3500251" y="0"/>
                    </a:cubicBezTo>
                    <a:cubicBezTo>
                      <a:pt x="3833864" y="-189678"/>
                      <a:pt x="4231078" y="-156415"/>
                      <a:pt x="4545782" y="0"/>
                    </a:cubicBezTo>
                    <a:cubicBezTo>
                      <a:pt x="4799317" y="-81054"/>
                      <a:pt x="5081932" y="-49786"/>
                      <a:pt x="5246885" y="0"/>
                    </a:cubicBezTo>
                    <a:cubicBezTo>
                      <a:pt x="5463146" y="-101492"/>
                      <a:pt x="6013981" y="-92651"/>
                      <a:pt x="6258603" y="0"/>
                    </a:cubicBezTo>
                    <a:cubicBezTo>
                      <a:pt x="6704943" y="-61504"/>
                      <a:pt x="6884013" y="-80738"/>
                      <a:pt x="7083954" y="0"/>
                    </a:cubicBezTo>
                    <a:cubicBezTo>
                      <a:pt x="7305321" y="84098"/>
                      <a:pt x="7628302" y="69806"/>
                      <a:pt x="7909305" y="0"/>
                    </a:cubicBezTo>
                    <a:cubicBezTo>
                      <a:pt x="8117653" y="-227902"/>
                      <a:pt x="8740402" y="179368"/>
                      <a:pt x="8921023" y="0"/>
                    </a:cubicBezTo>
                    <a:cubicBezTo>
                      <a:pt x="9240291" y="-69616"/>
                      <a:pt x="9371635" y="-74064"/>
                      <a:pt x="9622128" y="0"/>
                    </a:cubicBezTo>
                    <a:cubicBezTo>
                      <a:pt x="10029356" y="81085"/>
                      <a:pt x="10252087" y="158383"/>
                      <a:pt x="10758091" y="0"/>
                    </a:cubicBezTo>
                    <a:cubicBezTo>
                      <a:pt x="10762527" y="-52103"/>
                      <a:pt x="10975370" y="84740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51449" y="494006"/>
                      <a:pt x="10890503" y="634707"/>
                      <a:pt x="10909881" y="765480"/>
                    </a:cubicBezTo>
                    <a:cubicBezTo>
                      <a:pt x="10886223" y="1154134"/>
                      <a:pt x="10898800" y="1220362"/>
                      <a:pt x="10909881" y="1530953"/>
                    </a:cubicBezTo>
                    <a:cubicBezTo>
                      <a:pt x="10933771" y="1696324"/>
                      <a:pt x="10868035" y="1839153"/>
                      <a:pt x="10758091" y="1837155"/>
                    </a:cubicBezTo>
                    <a:cubicBezTo>
                      <a:pt x="10474222" y="1964155"/>
                      <a:pt x="10176159" y="1890429"/>
                      <a:pt x="9746373" y="1837155"/>
                    </a:cubicBezTo>
                    <a:cubicBezTo>
                      <a:pt x="9611585" y="1790800"/>
                      <a:pt x="9045169" y="1621164"/>
                      <a:pt x="8734654" y="1837155"/>
                    </a:cubicBezTo>
                    <a:cubicBezTo>
                      <a:pt x="8621138" y="1876039"/>
                      <a:pt x="8262051" y="1866854"/>
                      <a:pt x="7847181" y="1837155"/>
                    </a:cubicBezTo>
                    <a:cubicBezTo>
                      <a:pt x="7424075" y="1703836"/>
                      <a:pt x="7107184" y="1955783"/>
                      <a:pt x="6897585" y="1837155"/>
                    </a:cubicBezTo>
                    <a:cubicBezTo>
                      <a:pt x="6688219" y="2012655"/>
                      <a:pt x="6165874" y="1823133"/>
                      <a:pt x="5885865" y="1837155"/>
                    </a:cubicBezTo>
                    <a:cubicBezTo>
                      <a:pt x="5550278" y="1658206"/>
                      <a:pt x="4898817" y="1779666"/>
                      <a:pt x="4545782" y="1837155"/>
                    </a:cubicBezTo>
                    <a:cubicBezTo>
                      <a:pt x="4187812" y="1806907"/>
                      <a:pt x="4061382" y="1867980"/>
                      <a:pt x="3582075" y="1837155"/>
                    </a:cubicBezTo>
                    <a:cubicBezTo>
                      <a:pt x="3210560" y="1786434"/>
                      <a:pt x="3088708" y="2005212"/>
                      <a:pt x="2618369" y="1837155"/>
                    </a:cubicBezTo>
                    <a:cubicBezTo>
                      <a:pt x="2188710" y="1772118"/>
                      <a:pt x="2235128" y="1949506"/>
                      <a:pt x="1818312" y="1837155"/>
                    </a:cubicBezTo>
                    <a:lnTo>
                      <a:pt x="1818312" y="1837155"/>
                    </a:lnTo>
                    <a:cubicBezTo>
                      <a:pt x="1653726" y="2009882"/>
                      <a:pt x="1437768" y="1846472"/>
                      <a:pt x="1035045" y="1837155"/>
                    </a:cubicBezTo>
                    <a:cubicBezTo>
                      <a:pt x="625019" y="1747226"/>
                      <a:pt x="338300" y="1886882"/>
                      <a:pt x="151786" y="1837155"/>
                    </a:cubicBezTo>
                    <a:cubicBezTo>
                      <a:pt x="76365" y="1780141"/>
                      <a:pt x="-77588" y="1679045"/>
                      <a:pt x="0" y="1530953"/>
                    </a:cubicBezTo>
                    <a:cubicBezTo>
                      <a:pt x="-90958" y="1154139"/>
                      <a:pt x="79446" y="1005455"/>
                      <a:pt x="0" y="765480"/>
                    </a:cubicBezTo>
                    <a:cubicBezTo>
                      <a:pt x="13968" y="695291"/>
                      <a:pt x="-10061" y="654885"/>
                      <a:pt x="0" y="593251"/>
                    </a:cubicBezTo>
                    <a:cubicBezTo>
                      <a:pt x="13316" y="580186"/>
                      <a:pt x="61032" y="412339"/>
                      <a:pt x="0" y="306191"/>
                    </a:cubicBezTo>
                    <a:lnTo>
                      <a:pt x="0" y="306198"/>
                    </a:lnTo>
                    <a:close/>
                  </a:path>
                  <a:path w="10909881" h="1837155" stroke="0" extrusionOk="0">
                    <a:moveTo>
                      <a:pt x="0" y="306198"/>
                    </a:moveTo>
                    <a:cubicBezTo>
                      <a:pt x="30153" y="82505"/>
                      <a:pt x="62991" y="-20609"/>
                      <a:pt x="151786" y="0"/>
                    </a:cubicBezTo>
                    <a:cubicBezTo>
                      <a:pt x="452284" y="43255"/>
                      <a:pt x="723601" y="4282"/>
                      <a:pt x="968383" y="0"/>
                    </a:cubicBezTo>
                    <a:cubicBezTo>
                      <a:pt x="1261020" y="41657"/>
                      <a:pt x="1348355" y="23169"/>
                      <a:pt x="1818312" y="0"/>
                    </a:cubicBezTo>
                    <a:lnTo>
                      <a:pt x="1818312" y="0"/>
                    </a:lnTo>
                    <a:cubicBezTo>
                      <a:pt x="2163915" y="-42412"/>
                      <a:pt x="2395998" y="56393"/>
                      <a:pt x="2672919" y="0"/>
                    </a:cubicBezTo>
                    <a:cubicBezTo>
                      <a:pt x="3057777" y="-27287"/>
                      <a:pt x="3158764" y="78496"/>
                      <a:pt x="3609350" y="0"/>
                    </a:cubicBezTo>
                    <a:cubicBezTo>
                      <a:pt x="3973867" y="-138023"/>
                      <a:pt x="4283807" y="185471"/>
                      <a:pt x="4545782" y="0"/>
                    </a:cubicBezTo>
                    <a:cubicBezTo>
                      <a:pt x="4550189" y="-166568"/>
                      <a:pt x="4897792" y="-103658"/>
                      <a:pt x="5371131" y="0"/>
                    </a:cubicBezTo>
                    <a:cubicBezTo>
                      <a:pt x="5607156" y="-104654"/>
                      <a:pt x="6009762" y="-62725"/>
                      <a:pt x="6258603" y="0"/>
                    </a:cubicBezTo>
                    <a:cubicBezTo>
                      <a:pt x="6425169" y="-9171"/>
                      <a:pt x="6894516" y="70258"/>
                      <a:pt x="7021831" y="0"/>
                    </a:cubicBezTo>
                    <a:cubicBezTo>
                      <a:pt x="7172526" y="13860"/>
                      <a:pt x="7526659" y="-21069"/>
                      <a:pt x="7785058" y="0"/>
                    </a:cubicBezTo>
                    <a:cubicBezTo>
                      <a:pt x="8016760" y="88519"/>
                      <a:pt x="8154573" y="3821"/>
                      <a:pt x="8486160" y="0"/>
                    </a:cubicBezTo>
                    <a:cubicBezTo>
                      <a:pt x="8763564" y="-291"/>
                      <a:pt x="8901801" y="-54714"/>
                      <a:pt x="9187266" y="0"/>
                    </a:cubicBezTo>
                    <a:cubicBezTo>
                      <a:pt x="9421379" y="-484"/>
                      <a:pt x="9546003" y="-72780"/>
                      <a:pt x="9950490" y="0"/>
                    </a:cubicBezTo>
                    <a:cubicBezTo>
                      <a:pt x="10357552" y="-46235"/>
                      <a:pt x="10421128" y="-75950"/>
                      <a:pt x="10758091" y="0"/>
                    </a:cubicBezTo>
                    <a:cubicBezTo>
                      <a:pt x="10873723" y="20354"/>
                      <a:pt x="10868799" y="97209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930457" y="501505"/>
                      <a:pt x="10942392" y="548368"/>
                      <a:pt x="10909881" y="765480"/>
                    </a:cubicBezTo>
                    <a:cubicBezTo>
                      <a:pt x="10986798" y="899266"/>
                      <a:pt x="10985615" y="1257538"/>
                      <a:pt x="10909881" y="1530953"/>
                    </a:cubicBezTo>
                    <a:cubicBezTo>
                      <a:pt x="10892520" y="1701108"/>
                      <a:pt x="10825711" y="1804209"/>
                      <a:pt x="10758091" y="1837155"/>
                    </a:cubicBezTo>
                    <a:cubicBezTo>
                      <a:pt x="10328418" y="1798870"/>
                      <a:pt x="10132487" y="1840828"/>
                      <a:pt x="9870619" y="1837155"/>
                    </a:cubicBezTo>
                    <a:cubicBezTo>
                      <a:pt x="9603207" y="1786891"/>
                      <a:pt x="9304647" y="1824232"/>
                      <a:pt x="9169516" y="1837155"/>
                    </a:cubicBezTo>
                    <a:cubicBezTo>
                      <a:pt x="9112069" y="1986733"/>
                      <a:pt x="8622773" y="1824464"/>
                      <a:pt x="8344167" y="1837155"/>
                    </a:cubicBezTo>
                    <a:cubicBezTo>
                      <a:pt x="8025785" y="1882863"/>
                      <a:pt x="7858310" y="1916568"/>
                      <a:pt x="7332447" y="1837155"/>
                    </a:cubicBezTo>
                    <a:cubicBezTo>
                      <a:pt x="7019684" y="1907540"/>
                      <a:pt x="6507186" y="2012338"/>
                      <a:pt x="6320727" y="1837155"/>
                    </a:cubicBezTo>
                    <a:cubicBezTo>
                      <a:pt x="6101106" y="1861606"/>
                      <a:pt x="5694434" y="2079971"/>
                      <a:pt x="5433255" y="1837155"/>
                    </a:cubicBezTo>
                    <a:cubicBezTo>
                      <a:pt x="5229274" y="1821979"/>
                      <a:pt x="4811144" y="1703981"/>
                      <a:pt x="4545782" y="1837155"/>
                    </a:cubicBezTo>
                    <a:cubicBezTo>
                      <a:pt x="4245725" y="1893206"/>
                      <a:pt x="3843023" y="1861124"/>
                      <a:pt x="3718449" y="1837155"/>
                    </a:cubicBezTo>
                    <a:cubicBezTo>
                      <a:pt x="3506877" y="1924226"/>
                      <a:pt x="3023892" y="1919257"/>
                      <a:pt x="2836568" y="1837155"/>
                    </a:cubicBezTo>
                    <a:cubicBezTo>
                      <a:pt x="2689021" y="1883975"/>
                      <a:pt x="2343204" y="1895590"/>
                      <a:pt x="1818312" y="1837155"/>
                    </a:cubicBezTo>
                    <a:lnTo>
                      <a:pt x="1818312" y="1837155"/>
                    </a:lnTo>
                    <a:cubicBezTo>
                      <a:pt x="1426815" y="1852946"/>
                      <a:pt x="1307361" y="1846599"/>
                      <a:pt x="1018379" y="1837155"/>
                    </a:cubicBezTo>
                    <a:cubicBezTo>
                      <a:pt x="783415" y="1910569"/>
                      <a:pt x="543647" y="1794823"/>
                      <a:pt x="151786" y="1837155"/>
                    </a:cubicBezTo>
                    <a:cubicBezTo>
                      <a:pt x="77796" y="1790235"/>
                      <a:pt x="-20318" y="1687696"/>
                      <a:pt x="0" y="1530953"/>
                    </a:cubicBezTo>
                    <a:cubicBezTo>
                      <a:pt x="57467" y="1176427"/>
                      <a:pt x="37356" y="1008519"/>
                      <a:pt x="0" y="765480"/>
                    </a:cubicBezTo>
                    <a:cubicBezTo>
                      <a:pt x="11485" y="661862"/>
                      <a:pt x="10256" y="628131"/>
                      <a:pt x="0" y="593251"/>
                    </a:cubicBezTo>
                    <a:cubicBezTo>
                      <a:pt x="21193" y="458414"/>
                      <a:pt x="-34596" y="414558"/>
                      <a:pt x="0" y="306191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1127" y="111848"/>
                      <a:pt x="79718" y="-51668"/>
                      <a:pt x="151786" y="0"/>
                    </a:cubicBezTo>
                    <a:cubicBezTo>
                      <a:pt x="265493" y="1621"/>
                      <a:pt x="719470" y="138481"/>
                      <a:pt x="1018379" y="0"/>
                    </a:cubicBezTo>
                    <a:cubicBezTo>
                      <a:pt x="1236379" y="-35298"/>
                      <a:pt x="1644446" y="76524"/>
                      <a:pt x="1818312" y="0"/>
                    </a:cubicBezTo>
                    <a:lnTo>
                      <a:pt x="1818312" y="0"/>
                    </a:lnTo>
                    <a:cubicBezTo>
                      <a:pt x="2136071" y="-102129"/>
                      <a:pt x="2423023" y="-49968"/>
                      <a:pt x="2645644" y="0"/>
                    </a:cubicBezTo>
                    <a:cubicBezTo>
                      <a:pt x="2887644" y="164894"/>
                      <a:pt x="3152834" y="54018"/>
                      <a:pt x="3500251" y="0"/>
                    </a:cubicBezTo>
                    <a:cubicBezTo>
                      <a:pt x="3808269" y="-54542"/>
                      <a:pt x="4102973" y="-167652"/>
                      <a:pt x="4545782" y="0"/>
                    </a:cubicBezTo>
                    <a:cubicBezTo>
                      <a:pt x="4778082" y="-34755"/>
                      <a:pt x="5095744" y="-1431"/>
                      <a:pt x="5246885" y="0"/>
                    </a:cubicBezTo>
                    <a:cubicBezTo>
                      <a:pt x="5336495" y="-32362"/>
                      <a:pt x="5821395" y="-79058"/>
                      <a:pt x="6258603" y="0"/>
                    </a:cubicBezTo>
                    <a:cubicBezTo>
                      <a:pt x="6585918" y="-17061"/>
                      <a:pt x="6780926" y="-45173"/>
                      <a:pt x="7083954" y="0"/>
                    </a:cubicBezTo>
                    <a:cubicBezTo>
                      <a:pt x="7249559" y="-106980"/>
                      <a:pt x="7659520" y="-32989"/>
                      <a:pt x="7909305" y="0"/>
                    </a:cubicBezTo>
                    <a:cubicBezTo>
                      <a:pt x="8362345" y="69701"/>
                      <a:pt x="8569911" y="-36522"/>
                      <a:pt x="8921023" y="0"/>
                    </a:cubicBezTo>
                    <a:cubicBezTo>
                      <a:pt x="9236991" y="-100096"/>
                      <a:pt x="9394894" y="-39773"/>
                      <a:pt x="9622128" y="0"/>
                    </a:cubicBezTo>
                    <a:cubicBezTo>
                      <a:pt x="9828994" y="135649"/>
                      <a:pt x="10220862" y="109754"/>
                      <a:pt x="10758091" y="0"/>
                    </a:cubicBezTo>
                    <a:cubicBezTo>
                      <a:pt x="10832785" y="-44871"/>
                      <a:pt x="10940343" y="106765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64950" y="526581"/>
                      <a:pt x="10919676" y="655177"/>
                      <a:pt x="10909881" y="765480"/>
                    </a:cubicBezTo>
                    <a:cubicBezTo>
                      <a:pt x="10957169" y="1115500"/>
                      <a:pt x="10902185" y="1249493"/>
                      <a:pt x="10909881" y="1530953"/>
                    </a:cubicBezTo>
                    <a:cubicBezTo>
                      <a:pt x="10883386" y="1695103"/>
                      <a:pt x="10809232" y="1825803"/>
                      <a:pt x="10758091" y="1837155"/>
                    </a:cubicBezTo>
                    <a:cubicBezTo>
                      <a:pt x="10296699" y="2058214"/>
                      <a:pt x="9998806" y="1733459"/>
                      <a:pt x="9746373" y="1837155"/>
                    </a:cubicBezTo>
                    <a:cubicBezTo>
                      <a:pt x="9508701" y="1886079"/>
                      <a:pt x="9003678" y="1794395"/>
                      <a:pt x="8734654" y="1837155"/>
                    </a:cubicBezTo>
                    <a:cubicBezTo>
                      <a:pt x="8469525" y="1933624"/>
                      <a:pt x="8164034" y="2063834"/>
                      <a:pt x="7847181" y="1837155"/>
                    </a:cubicBezTo>
                    <a:cubicBezTo>
                      <a:pt x="7497024" y="1782274"/>
                      <a:pt x="7077030" y="1980635"/>
                      <a:pt x="6897585" y="1837155"/>
                    </a:cubicBezTo>
                    <a:cubicBezTo>
                      <a:pt x="6765909" y="1677159"/>
                      <a:pt x="6173878" y="1812491"/>
                      <a:pt x="5885865" y="1837155"/>
                    </a:cubicBezTo>
                    <a:cubicBezTo>
                      <a:pt x="5531003" y="1650456"/>
                      <a:pt x="4941060" y="1792173"/>
                      <a:pt x="4545782" y="1837155"/>
                    </a:cubicBezTo>
                    <a:cubicBezTo>
                      <a:pt x="4146584" y="1888393"/>
                      <a:pt x="4051772" y="1920585"/>
                      <a:pt x="3582075" y="1837155"/>
                    </a:cubicBezTo>
                    <a:cubicBezTo>
                      <a:pt x="3197384" y="1843414"/>
                      <a:pt x="2979411" y="1913794"/>
                      <a:pt x="2618369" y="1837155"/>
                    </a:cubicBezTo>
                    <a:cubicBezTo>
                      <a:pt x="2207477" y="1706231"/>
                      <a:pt x="2124008" y="1869883"/>
                      <a:pt x="1818312" y="1837155"/>
                    </a:cubicBezTo>
                    <a:lnTo>
                      <a:pt x="1818312" y="1837155"/>
                    </a:lnTo>
                    <a:cubicBezTo>
                      <a:pt x="1688840" y="2027322"/>
                      <a:pt x="1437728" y="1727256"/>
                      <a:pt x="1035045" y="1837155"/>
                    </a:cubicBezTo>
                    <a:cubicBezTo>
                      <a:pt x="661709" y="1854736"/>
                      <a:pt x="444313" y="1907124"/>
                      <a:pt x="151786" y="1837155"/>
                    </a:cubicBezTo>
                    <a:cubicBezTo>
                      <a:pt x="26271" y="1842815"/>
                      <a:pt x="3716" y="1706965"/>
                      <a:pt x="0" y="1530953"/>
                    </a:cubicBezTo>
                    <a:cubicBezTo>
                      <a:pt x="47809" y="1249229"/>
                      <a:pt x="-34935" y="898055"/>
                      <a:pt x="0" y="765480"/>
                    </a:cubicBezTo>
                    <a:cubicBezTo>
                      <a:pt x="13025" y="729246"/>
                      <a:pt x="11515" y="638568"/>
                      <a:pt x="0" y="593251"/>
                    </a:cubicBezTo>
                    <a:cubicBezTo>
                      <a:pt x="-7332" y="543270"/>
                      <a:pt x="-20682" y="446718"/>
                      <a:pt x="0" y="306191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24248" y="128264"/>
                      <a:pt x="64396" y="-37969"/>
                      <a:pt x="151786" y="0"/>
                    </a:cubicBezTo>
                    <a:cubicBezTo>
                      <a:pt x="282222" y="-159033"/>
                      <a:pt x="734223" y="81529"/>
                      <a:pt x="1018379" y="0"/>
                    </a:cubicBezTo>
                    <a:cubicBezTo>
                      <a:pt x="1294673" y="-80765"/>
                      <a:pt x="1687528" y="28007"/>
                      <a:pt x="1818312" y="0"/>
                    </a:cubicBezTo>
                    <a:lnTo>
                      <a:pt x="1818312" y="0"/>
                    </a:lnTo>
                    <a:cubicBezTo>
                      <a:pt x="2065015" y="-33208"/>
                      <a:pt x="2471726" y="-46089"/>
                      <a:pt x="2645644" y="0"/>
                    </a:cubicBezTo>
                    <a:cubicBezTo>
                      <a:pt x="2926017" y="125105"/>
                      <a:pt x="3173345" y="2097"/>
                      <a:pt x="3500251" y="0"/>
                    </a:cubicBezTo>
                    <a:cubicBezTo>
                      <a:pt x="3835803" y="-161533"/>
                      <a:pt x="4123753" y="-127349"/>
                      <a:pt x="4545782" y="0"/>
                    </a:cubicBezTo>
                    <a:cubicBezTo>
                      <a:pt x="4844893" y="-97609"/>
                      <a:pt x="5109568" y="-81667"/>
                      <a:pt x="5246885" y="0"/>
                    </a:cubicBezTo>
                    <a:cubicBezTo>
                      <a:pt x="5461446" y="15195"/>
                      <a:pt x="5944071" y="-90800"/>
                      <a:pt x="6258603" y="0"/>
                    </a:cubicBezTo>
                    <a:cubicBezTo>
                      <a:pt x="6623010" y="1327"/>
                      <a:pt x="6833071" y="-69362"/>
                      <a:pt x="7083954" y="0"/>
                    </a:cubicBezTo>
                    <a:cubicBezTo>
                      <a:pt x="7266667" y="-36191"/>
                      <a:pt x="7650897" y="55298"/>
                      <a:pt x="7909305" y="0"/>
                    </a:cubicBezTo>
                    <a:cubicBezTo>
                      <a:pt x="8165396" y="-91765"/>
                      <a:pt x="8615105" y="74701"/>
                      <a:pt x="8921023" y="0"/>
                    </a:cubicBezTo>
                    <a:cubicBezTo>
                      <a:pt x="9255167" y="-77621"/>
                      <a:pt x="9369870" y="-83274"/>
                      <a:pt x="9622128" y="0"/>
                    </a:cubicBezTo>
                    <a:cubicBezTo>
                      <a:pt x="9868613" y="-15149"/>
                      <a:pt x="10185803" y="85131"/>
                      <a:pt x="10758091" y="0"/>
                    </a:cubicBezTo>
                    <a:cubicBezTo>
                      <a:pt x="10815186" y="35648"/>
                      <a:pt x="10976909" y="147787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72919" y="496090"/>
                      <a:pt x="10899458" y="632260"/>
                      <a:pt x="10909881" y="765480"/>
                    </a:cubicBezTo>
                    <a:cubicBezTo>
                      <a:pt x="10899766" y="1122830"/>
                      <a:pt x="10886459" y="1261810"/>
                      <a:pt x="10909881" y="1530953"/>
                    </a:cubicBezTo>
                    <a:cubicBezTo>
                      <a:pt x="10923716" y="1711306"/>
                      <a:pt x="10833891" y="1818194"/>
                      <a:pt x="10758091" y="1837155"/>
                    </a:cubicBezTo>
                    <a:cubicBezTo>
                      <a:pt x="10362548" y="1934800"/>
                      <a:pt x="9984704" y="1821388"/>
                      <a:pt x="9746373" y="1837155"/>
                    </a:cubicBezTo>
                    <a:cubicBezTo>
                      <a:pt x="9426953" y="1862352"/>
                      <a:pt x="9023694" y="1668358"/>
                      <a:pt x="8734654" y="1837155"/>
                    </a:cubicBezTo>
                    <a:cubicBezTo>
                      <a:pt x="8596946" y="1881878"/>
                      <a:pt x="8213464" y="1946423"/>
                      <a:pt x="7847181" y="1837155"/>
                    </a:cubicBezTo>
                    <a:cubicBezTo>
                      <a:pt x="7506967" y="1743685"/>
                      <a:pt x="7114062" y="1886542"/>
                      <a:pt x="6897585" y="1837155"/>
                    </a:cubicBezTo>
                    <a:cubicBezTo>
                      <a:pt x="6695716" y="1813278"/>
                      <a:pt x="6145585" y="1981233"/>
                      <a:pt x="5885865" y="1837155"/>
                    </a:cubicBezTo>
                    <a:cubicBezTo>
                      <a:pt x="5471869" y="1812669"/>
                      <a:pt x="4998853" y="1803473"/>
                      <a:pt x="4545782" y="1837155"/>
                    </a:cubicBezTo>
                    <a:cubicBezTo>
                      <a:pt x="4201394" y="1825251"/>
                      <a:pt x="4047587" y="1893992"/>
                      <a:pt x="3582075" y="1837155"/>
                    </a:cubicBezTo>
                    <a:cubicBezTo>
                      <a:pt x="3171486" y="1749650"/>
                      <a:pt x="3016364" y="1953795"/>
                      <a:pt x="2618369" y="1837155"/>
                    </a:cubicBezTo>
                    <a:cubicBezTo>
                      <a:pt x="2258276" y="1733145"/>
                      <a:pt x="2216091" y="1905498"/>
                      <a:pt x="1818312" y="1837155"/>
                    </a:cubicBezTo>
                    <a:lnTo>
                      <a:pt x="1818312" y="1837155"/>
                    </a:lnTo>
                    <a:cubicBezTo>
                      <a:pt x="1608838" y="1949204"/>
                      <a:pt x="1388810" y="1779263"/>
                      <a:pt x="1035045" y="1837155"/>
                    </a:cubicBezTo>
                    <a:cubicBezTo>
                      <a:pt x="695791" y="1813330"/>
                      <a:pt x="380437" y="1848022"/>
                      <a:pt x="151786" y="1837155"/>
                    </a:cubicBezTo>
                    <a:cubicBezTo>
                      <a:pt x="42147" y="1786237"/>
                      <a:pt x="-29477" y="1683731"/>
                      <a:pt x="0" y="1530953"/>
                    </a:cubicBezTo>
                    <a:cubicBezTo>
                      <a:pt x="-25936" y="1219376"/>
                      <a:pt x="55519" y="951500"/>
                      <a:pt x="0" y="765480"/>
                    </a:cubicBezTo>
                    <a:cubicBezTo>
                      <a:pt x="5287" y="721690"/>
                      <a:pt x="-14280" y="651615"/>
                      <a:pt x="0" y="593251"/>
                    </a:cubicBezTo>
                    <a:cubicBezTo>
                      <a:pt x="15834" y="552537"/>
                      <a:pt x="-11291" y="444776"/>
                      <a:pt x="0" y="306191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41154" y="115790"/>
                      <a:pt x="41728" y="-13806"/>
                      <a:pt x="151786" y="0"/>
                    </a:cubicBezTo>
                    <a:cubicBezTo>
                      <a:pt x="301251" y="-183589"/>
                      <a:pt x="755625" y="114563"/>
                      <a:pt x="1018379" y="0"/>
                    </a:cubicBezTo>
                    <a:cubicBezTo>
                      <a:pt x="1335986" y="-81359"/>
                      <a:pt x="1684998" y="26133"/>
                      <a:pt x="1818312" y="0"/>
                    </a:cubicBezTo>
                    <a:lnTo>
                      <a:pt x="1818312" y="0"/>
                    </a:lnTo>
                    <a:cubicBezTo>
                      <a:pt x="2085911" y="-13234"/>
                      <a:pt x="2422424" y="-120748"/>
                      <a:pt x="2645644" y="0"/>
                    </a:cubicBezTo>
                    <a:cubicBezTo>
                      <a:pt x="2921327" y="116744"/>
                      <a:pt x="3167403" y="-9367"/>
                      <a:pt x="3500251" y="0"/>
                    </a:cubicBezTo>
                    <a:cubicBezTo>
                      <a:pt x="3829580" y="-184628"/>
                      <a:pt x="4211647" y="-145145"/>
                      <a:pt x="4545782" y="0"/>
                    </a:cubicBezTo>
                    <a:cubicBezTo>
                      <a:pt x="4819184" y="-84539"/>
                      <a:pt x="5097113" y="-68429"/>
                      <a:pt x="5246885" y="0"/>
                    </a:cubicBezTo>
                    <a:cubicBezTo>
                      <a:pt x="5450178" y="-102756"/>
                      <a:pt x="6004419" y="-127992"/>
                      <a:pt x="6258603" y="0"/>
                    </a:cubicBezTo>
                    <a:cubicBezTo>
                      <a:pt x="6669407" y="-44655"/>
                      <a:pt x="6859563" y="-52272"/>
                      <a:pt x="7083954" y="0"/>
                    </a:cubicBezTo>
                    <a:cubicBezTo>
                      <a:pt x="7286262" y="21113"/>
                      <a:pt x="7635410" y="27926"/>
                      <a:pt x="7909305" y="0"/>
                    </a:cubicBezTo>
                    <a:cubicBezTo>
                      <a:pt x="8157909" y="-147379"/>
                      <a:pt x="8689390" y="143375"/>
                      <a:pt x="8921023" y="0"/>
                    </a:cubicBezTo>
                    <a:cubicBezTo>
                      <a:pt x="9241433" y="-67265"/>
                      <a:pt x="9387061" y="-78770"/>
                      <a:pt x="9622128" y="0"/>
                    </a:cubicBezTo>
                    <a:cubicBezTo>
                      <a:pt x="9935750" y="47389"/>
                      <a:pt x="10203487" y="121425"/>
                      <a:pt x="10758091" y="0"/>
                    </a:cubicBezTo>
                    <a:cubicBezTo>
                      <a:pt x="10805786" y="-24108"/>
                      <a:pt x="10974856" y="93986"/>
                      <a:pt x="10909881" y="306198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59675" y="486605"/>
                      <a:pt x="10911411" y="638507"/>
                      <a:pt x="10909881" y="765480"/>
                    </a:cubicBezTo>
                    <a:cubicBezTo>
                      <a:pt x="10896942" y="1147906"/>
                      <a:pt x="10903744" y="1240563"/>
                      <a:pt x="10909881" y="1530953"/>
                    </a:cubicBezTo>
                    <a:cubicBezTo>
                      <a:pt x="10926865" y="1692586"/>
                      <a:pt x="10841136" y="1826005"/>
                      <a:pt x="10758091" y="1837155"/>
                    </a:cubicBezTo>
                    <a:cubicBezTo>
                      <a:pt x="10416621" y="1945753"/>
                      <a:pt x="10055600" y="1838541"/>
                      <a:pt x="9746373" y="1837155"/>
                    </a:cubicBezTo>
                    <a:cubicBezTo>
                      <a:pt x="9472632" y="1815763"/>
                      <a:pt x="9017896" y="1622030"/>
                      <a:pt x="8734654" y="1837155"/>
                    </a:cubicBezTo>
                    <a:cubicBezTo>
                      <a:pt x="8563209" y="1814971"/>
                      <a:pt x="8197525" y="1960270"/>
                      <a:pt x="7847181" y="1837155"/>
                    </a:cubicBezTo>
                    <a:cubicBezTo>
                      <a:pt x="7473649" y="1728406"/>
                      <a:pt x="7132599" y="1942287"/>
                      <a:pt x="6897585" y="1837155"/>
                    </a:cubicBezTo>
                    <a:cubicBezTo>
                      <a:pt x="6698754" y="1926978"/>
                      <a:pt x="6198553" y="1901594"/>
                      <a:pt x="5885865" y="1837155"/>
                    </a:cubicBezTo>
                    <a:cubicBezTo>
                      <a:pt x="5502880" y="1745152"/>
                      <a:pt x="4975873" y="1790153"/>
                      <a:pt x="4545782" y="1837155"/>
                    </a:cubicBezTo>
                    <a:cubicBezTo>
                      <a:pt x="4190216" y="1811357"/>
                      <a:pt x="4046991" y="1874975"/>
                      <a:pt x="3582075" y="1837155"/>
                    </a:cubicBezTo>
                    <a:cubicBezTo>
                      <a:pt x="3238456" y="1784887"/>
                      <a:pt x="3091859" y="2005321"/>
                      <a:pt x="2618369" y="1837155"/>
                    </a:cubicBezTo>
                    <a:cubicBezTo>
                      <a:pt x="2212357" y="1748353"/>
                      <a:pt x="2210406" y="1918693"/>
                      <a:pt x="1818312" y="1837155"/>
                    </a:cubicBezTo>
                    <a:lnTo>
                      <a:pt x="1818312" y="1837155"/>
                    </a:lnTo>
                    <a:cubicBezTo>
                      <a:pt x="1640919" y="2007000"/>
                      <a:pt x="1403011" y="1805800"/>
                      <a:pt x="1035045" y="1837155"/>
                    </a:cubicBezTo>
                    <a:cubicBezTo>
                      <a:pt x="665920" y="1802716"/>
                      <a:pt x="340693" y="1881590"/>
                      <a:pt x="151786" y="1837155"/>
                    </a:cubicBezTo>
                    <a:cubicBezTo>
                      <a:pt x="71178" y="1800365"/>
                      <a:pt x="-64968" y="1698691"/>
                      <a:pt x="0" y="1530953"/>
                    </a:cubicBezTo>
                    <a:cubicBezTo>
                      <a:pt x="-28196" y="1143451"/>
                      <a:pt x="60428" y="964279"/>
                      <a:pt x="0" y="765480"/>
                    </a:cubicBezTo>
                    <a:cubicBezTo>
                      <a:pt x="21183" y="705735"/>
                      <a:pt x="-10355" y="655861"/>
                      <a:pt x="0" y="593251"/>
                    </a:cubicBezTo>
                    <a:cubicBezTo>
                      <a:pt x="16099" y="575268"/>
                      <a:pt x="11474" y="422353"/>
                      <a:pt x="0" y="306191"/>
                    </a:cubicBezTo>
                    <a:lnTo>
                      <a:pt x="0" y="306198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="" xmlns:ask="http://schemas.microsoft.com/office/drawing/2018/sketchyshapes" sd="440031243">
                      <a:custGeom>
                        <a:avLst/>
                        <a:gdLst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936125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31956 w 10028689"/>
                          <a:gd name="connsiteY5" fmla="*/ 0 h 1398333"/>
                          <a:gd name="connsiteX6" fmla="*/ 3217536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823094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511783 w 10028689"/>
                          <a:gd name="connsiteY10" fmla="*/ 0 h 1398333"/>
                          <a:gd name="connsiteX11" fmla="*/ 7270470 w 10028689"/>
                          <a:gd name="connsiteY11" fmla="*/ 0 h 1398333"/>
                          <a:gd name="connsiteX12" fmla="*/ 8200472 w 10028689"/>
                          <a:gd name="connsiteY12" fmla="*/ 0 h 1398333"/>
                          <a:gd name="connsiteX13" fmla="*/ 8844948 w 10028689"/>
                          <a:gd name="connsiteY13" fmla="*/ 0 h 1398333"/>
                          <a:gd name="connsiteX14" fmla="*/ 9889160 w 10028689"/>
                          <a:gd name="connsiteY14" fmla="*/ 0 h 1398333"/>
                          <a:gd name="connsiteX15" fmla="*/ 10028689 w 10028689"/>
                          <a:gd name="connsiteY15" fmla="*/ 233060 h 1398333"/>
                          <a:gd name="connsiteX16" fmla="*/ 10028689 w 10028689"/>
                          <a:gd name="connsiteY16" fmla="*/ 233055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582638 h 1398333"/>
                          <a:gd name="connsiteX19" fmla="*/ 10028689 w 10028689"/>
                          <a:gd name="connsiteY19" fmla="*/ 1165271 h 1398333"/>
                          <a:gd name="connsiteX20" fmla="*/ 9889160 w 10028689"/>
                          <a:gd name="connsiteY20" fmla="*/ 1398333 h 1398333"/>
                          <a:gd name="connsiteX21" fmla="*/ 8959158 w 10028689"/>
                          <a:gd name="connsiteY21" fmla="*/ 1398333 h 1398333"/>
                          <a:gd name="connsiteX22" fmla="*/ 8029156 w 10028689"/>
                          <a:gd name="connsiteY22" fmla="*/ 1398333 h 1398333"/>
                          <a:gd name="connsiteX23" fmla="*/ 7213364 w 10028689"/>
                          <a:gd name="connsiteY23" fmla="*/ 1398333 h 1398333"/>
                          <a:gd name="connsiteX24" fmla="*/ 6340467 w 10028689"/>
                          <a:gd name="connsiteY24" fmla="*/ 1398333 h 1398333"/>
                          <a:gd name="connsiteX25" fmla="*/ 5410464 w 10028689"/>
                          <a:gd name="connsiteY25" fmla="*/ 1398333 h 1398333"/>
                          <a:gd name="connsiteX26" fmla="*/ 4178619 w 10028689"/>
                          <a:gd name="connsiteY26" fmla="*/ 1398333 h 1398333"/>
                          <a:gd name="connsiteX27" fmla="*/ 3292751 w 10028689"/>
                          <a:gd name="connsiteY27" fmla="*/ 1398333 h 1398333"/>
                          <a:gd name="connsiteX28" fmla="*/ 2406884 w 10028689"/>
                          <a:gd name="connsiteY28" fmla="*/ 1398333 h 1398333"/>
                          <a:gd name="connsiteX29" fmla="*/ 1671447 w 10028689"/>
                          <a:gd name="connsiteY29" fmla="*/ 1398333 h 1398333"/>
                          <a:gd name="connsiteX30" fmla="*/ 1671447 w 10028689"/>
                          <a:gd name="connsiteY30" fmla="*/ 1398333 h 1398333"/>
                          <a:gd name="connsiteX31" fmla="*/ 951445 w 10028689"/>
                          <a:gd name="connsiteY31" fmla="*/ 1398333 h 1398333"/>
                          <a:gd name="connsiteX32" fmla="*/ 139527 w 10028689"/>
                          <a:gd name="connsiteY32" fmla="*/ 1398333 h 1398333"/>
                          <a:gd name="connsiteX33" fmla="*/ 0 w 10028689"/>
                          <a:gd name="connsiteY33" fmla="*/ 1165271 h 1398333"/>
                          <a:gd name="connsiteX34" fmla="*/ 0 w 10028689"/>
                          <a:gd name="connsiteY34" fmla="*/ 582638 h 1398333"/>
                          <a:gd name="connsiteX35" fmla="*/ 0 w 10028689"/>
                          <a:gd name="connsiteY35" fmla="*/ 451548 h 1398333"/>
                          <a:gd name="connsiteX36" fmla="*/ 0 w 10028689"/>
                          <a:gd name="connsiteY36" fmla="*/ 233055 h 1398333"/>
                          <a:gd name="connsiteX37" fmla="*/ 0 w 10028689"/>
                          <a:gd name="connsiteY37" fmla="*/ 233060 h 1398333"/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890167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57028 w 10028689"/>
                          <a:gd name="connsiteY5" fmla="*/ 0 h 1398333"/>
                          <a:gd name="connsiteX6" fmla="*/ 3317823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937305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454678 w 10028689"/>
                          <a:gd name="connsiteY10" fmla="*/ 0 h 1398333"/>
                          <a:gd name="connsiteX11" fmla="*/ 7156259 w 10028689"/>
                          <a:gd name="connsiteY11" fmla="*/ 0 h 1398333"/>
                          <a:gd name="connsiteX12" fmla="*/ 7800733 w 10028689"/>
                          <a:gd name="connsiteY12" fmla="*/ 0 h 1398333"/>
                          <a:gd name="connsiteX13" fmla="*/ 8445210 w 10028689"/>
                          <a:gd name="connsiteY13" fmla="*/ 0 h 1398333"/>
                          <a:gd name="connsiteX14" fmla="*/ 9146789 w 10028689"/>
                          <a:gd name="connsiteY14" fmla="*/ 0 h 1398333"/>
                          <a:gd name="connsiteX15" fmla="*/ 9889160 w 10028689"/>
                          <a:gd name="connsiteY15" fmla="*/ 0 h 1398333"/>
                          <a:gd name="connsiteX16" fmla="*/ 10028689 w 10028689"/>
                          <a:gd name="connsiteY16" fmla="*/ 233060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233055 h 1398333"/>
                          <a:gd name="connsiteX19" fmla="*/ 10028689 w 10028689"/>
                          <a:gd name="connsiteY19" fmla="*/ 582638 h 1398333"/>
                          <a:gd name="connsiteX20" fmla="*/ 10028689 w 10028689"/>
                          <a:gd name="connsiteY20" fmla="*/ 1165271 h 1398333"/>
                          <a:gd name="connsiteX21" fmla="*/ 9889160 w 10028689"/>
                          <a:gd name="connsiteY21" fmla="*/ 1398333 h 1398333"/>
                          <a:gd name="connsiteX22" fmla="*/ 9073369 w 10028689"/>
                          <a:gd name="connsiteY22" fmla="*/ 1398333 h 1398333"/>
                          <a:gd name="connsiteX23" fmla="*/ 8428894 w 10028689"/>
                          <a:gd name="connsiteY23" fmla="*/ 1398333 h 1398333"/>
                          <a:gd name="connsiteX24" fmla="*/ 7670208 w 10028689"/>
                          <a:gd name="connsiteY24" fmla="*/ 1398333 h 1398333"/>
                          <a:gd name="connsiteX25" fmla="*/ 6740205 w 10028689"/>
                          <a:gd name="connsiteY25" fmla="*/ 1398333 h 1398333"/>
                          <a:gd name="connsiteX26" fmla="*/ 5810202 w 10028689"/>
                          <a:gd name="connsiteY26" fmla="*/ 1398333 h 1398333"/>
                          <a:gd name="connsiteX27" fmla="*/ 4994411 w 10028689"/>
                          <a:gd name="connsiteY27" fmla="*/ 1398333 h 1398333"/>
                          <a:gd name="connsiteX28" fmla="*/ 4178619 w 10028689"/>
                          <a:gd name="connsiteY28" fmla="*/ 1398333 h 1398333"/>
                          <a:gd name="connsiteX29" fmla="*/ 3418110 w 10028689"/>
                          <a:gd name="connsiteY29" fmla="*/ 1398333 h 1398333"/>
                          <a:gd name="connsiteX30" fmla="*/ 2607459 w 10028689"/>
                          <a:gd name="connsiteY30" fmla="*/ 1398333 h 1398333"/>
                          <a:gd name="connsiteX31" fmla="*/ 1671447 w 10028689"/>
                          <a:gd name="connsiteY31" fmla="*/ 1398333 h 1398333"/>
                          <a:gd name="connsiteX32" fmla="*/ 1671447 w 10028689"/>
                          <a:gd name="connsiteY32" fmla="*/ 1398333 h 1398333"/>
                          <a:gd name="connsiteX33" fmla="*/ 936125 w 10028689"/>
                          <a:gd name="connsiteY33" fmla="*/ 1398333 h 1398333"/>
                          <a:gd name="connsiteX34" fmla="*/ 139527 w 10028689"/>
                          <a:gd name="connsiteY34" fmla="*/ 1398333 h 1398333"/>
                          <a:gd name="connsiteX35" fmla="*/ 0 w 10028689"/>
                          <a:gd name="connsiteY35" fmla="*/ 1165271 h 1398333"/>
                          <a:gd name="connsiteX36" fmla="*/ 0 w 10028689"/>
                          <a:gd name="connsiteY36" fmla="*/ 582638 h 1398333"/>
                          <a:gd name="connsiteX37" fmla="*/ 0 w 10028689"/>
                          <a:gd name="connsiteY37" fmla="*/ 451548 h 1398333"/>
                          <a:gd name="connsiteX38" fmla="*/ 0 w 10028689"/>
                          <a:gd name="connsiteY38" fmla="*/ 233055 h 1398333"/>
                          <a:gd name="connsiteX39" fmla="*/ 0 w 10028689"/>
                          <a:gd name="connsiteY39" fmla="*/ 233060 h 1398333"/>
                          <a:gd name="connsiteX0" fmla="*/ 0 w 10028689"/>
                          <a:gd name="connsiteY0" fmla="*/ 233060 h 1398333"/>
                          <a:gd name="connsiteX1" fmla="*/ 139527 w 10028689"/>
                          <a:gd name="connsiteY1" fmla="*/ 0 h 1398333"/>
                          <a:gd name="connsiteX2" fmla="*/ 936125 w 10028689"/>
                          <a:gd name="connsiteY2" fmla="*/ 0 h 1398333"/>
                          <a:gd name="connsiteX3" fmla="*/ 1671447 w 10028689"/>
                          <a:gd name="connsiteY3" fmla="*/ 0 h 1398333"/>
                          <a:gd name="connsiteX4" fmla="*/ 1671447 w 10028689"/>
                          <a:gd name="connsiteY4" fmla="*/ 0 h 1398333"/>
                          <a:gd name="connsiteX5" fmla="*/ 2431956 w 10028689"/>
                          <a:gd name="connsiteY5" fmla="*/ 0 h 1398333"/>
                          <a:gd name="connsiteX6" fmla="*/ 3217536 w 10028689"/>
                          <a:gd name="connsiteY6" fmla="*/ 0 h 1398333"/>
                          <a:gd name="connsiteX7" fmla="*/ 4178619 w 10028689"/>
                          <a:gd name="connsiteY7" fmla="*/ 0 h 1398333"/>
                          <a:gd name="connsiteX8" fmla="*/ 4823094 w 10028689"/>
                          <a:gd name="connsiteY8" fmla="*/ 0 h 1398333"/>
                          <a:gd name="connsiteX9" fmla="*/ 5753096 w 10028689"/>
                          <a:gd name="connsiteY9" fmla="*/ 0 h 1398333"/>
                          <a:gd name="connsiteX10" fmla="*/ 6511783 w 10028689"/>
                          <a:gd name="connsiteY10" fmla="*/ 0 h 1398333"/>
                          <a:gd name="connsiteX11" fmla="*/ 7270470 w 10028689"/>
                          <a:gd name="connsiteY11" fmla="*/ 0 h 1398333"/>
                          <a:gd name="connsiteX12" fmla="*/ 8200472 w 10028689"/>
                          <a:gd name="connsiteY12" fmla="*/ 0 h 1398333"/>
                          <a:gd name="connsiteX13" fmla="*/ 8844948 w 10028689"/>
                          <a:gd name="connsiteY13" fmla="*/ 0 h 1398333"/>
                          <a:gd name="connsiteX14" fmla="*/ 9889160 w 10028689"/>
                          <a:gd name="connsiteY14" fmla="*/ 0 h 1398333"/>
                          <a:gd name="connsiteX15" fmla="*/ 10028689 w 10028689"/>
                          <a:gd name="connsiteY15" fmla="*/ 233060 h 1398333"/>
                          <a:gd name="connsiteX16" fmla="*/ 10028689 w 10028689"/>
                          <a:gd name="connsiteY16" fmla="*/ 233055 h 1398333"/>
                          <a:gd name="connsiteX17" fmla="*/ 10028689 w 10028689"/>
                          <a:gd name="connsiteY17" fmla="*/ 233055 h 1398333"/>
                          <a:gd name="connsiteX18" fmla="*/ 10028689 w 10028689"/>
                          <a:gd name="connsiteY18" fmla="*/ 582638 h 1398333"/>
                          <a:gd name="connsiteX19" fmla="*/ 10028689 w 10028689"/>
                          <a:gd name="connsiteY19" fmla="*/ 1165271 h 1398333"/>
                          <a:gd name="connsiteX20" fmla="*/ 9889160 w 10028689"/>
                          <a:gd name="connsiteY20" fmla="*/ 1398333 h 1398333"/>
                          <a:gd name="connsiteX21" fmla="*/ 8959158 w 10028689"/>
                          <a:gd name="connsiteY21" fmla="*/ 1398333 h 1398333"/>
                          <a:gd name="connsiteX22" fmla="*/ 8029156 w 10028689"/>
                          <a:gd name="connsiteY22" fmla="*/ 1398333 h 1398333"/>
                          <a:gd name="connsiteX23" fmla="*/ 7213364 w 10028689"/>
                          <a:gd name="connsiteY23" fmla="*/ 1398333 h 1398333"/>
                          <a:gd name="connsiteX24" fmla="*/ 6340467 w 10028689"/>
                          <a:gd name="connsiteY24" fmla="*/ 1398333 h 1398333"/>
                          <a:gd name="connsiteX25" fmla="*/ 5410464 w 10028689"/>
                          <a:gd name="connsiteY25" fmla="*/ 1398333 h 1398333"/>
                          <a:gd name="connsiteX26" fmla="*/ 4178619 w 10028689"/>
                          <a:gd name="connsiteY26" fmla="*/ 1398333 h 1398333"/>
                          <a:gd name="connsiteX27" fmla="*/ 3292751 w 10028689"/>
                          <a:gd name="connsiteY27" fmla="*/ 1398333 h 1398333"/>
                          <a:gd name="connsiteX28" fmla="*/ 2406884 w 10028689"/>
                          <a:gd name="connsiteY28" fmla="*/ 1398333 h 1398333"/>
                          <a:gd name="connsiteX29" fmla="*/ 1671447 w 10028689"/>
                          <a:gd name="connsiteY29" fmla="*/ 1398333 h 1398333"/>
                          <a:gd name="connsiteX30" fmla="*/ 1671447 w 10028689"/>
                          <a:gd name="connsiteY30" fmla="*/ 1398333 h 1398333"/>
                          <a:gd name="connsiteX31" fmla="*/ 951445 w 10028689"/>
                          <a:gd name="connsiteY31" fmla="*/ 1398333 h 1398333"/>
                          <a:gd name="connsiteX32" fmla="*/ 139527 w 10028689"/>
                          <a:gd name="connsiteY32" fmla="*/ 1398333 h 1398333"/>
                          <a:gd name="connsiteX33" fmla="*/ 0 w 10028689"/>
                          <a:gd name="connsiteY33" fmla="*/ 1165271 h 1398333"/>
                          <a:gd name="connsiteX34" fmla="*/ 0 w 10028689"/>
                          <a:gd name="connsiteY34" fmla="*/ 582638 h 1398333"/>
                          <a:gd name="connsiteX35" fmla="*/ 0 w 10028689"/>
                          <a:gd name="connsiteY35" fmla="*/ 451548 h 1398333"/>
                          <a:gd name="connsiteX36" fmla="*/ 0 w 10028689"/>
                          <a:gd name="connsiteY36" fmla="*/ 233055 h 1398333"/>
                          <a:gd name="connsiteX37" fmla="*/ 0 w 10028689"/>
                          <a:gd name="connsiteY37" fmla="*/ 233060 h 139833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10028689" h="1398333" fill="none" extrusionOk="0">
                            <a:moveTo>
                              <a:pt x="0" y="233060"/>
                            </a:moveTo>
                            <a:cubicBezTo>
                              <a:pt x="29124" y="106521"/>
                              <a:pt x="35316" y="-6497"/>
                              <a:pt x="139527" y="0"/>
                            </a:cubicBezTo>
                            <a:cubicBezTo>
                              <a:pt x="290037" y="-139236"/>
                              <a:pt x="637925" y="89953"/>
                              <a:pt x="936125" y="0"/>
                            </a:cubicBezTo>
                            <a:cubicBezTo>
                              <a:pt x="1230674" y="-81848"/>
                              <a:pt x="1553273" y="243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05025" y="1907"/>
                              <a:pt x="2213086" y="-102050"/>
                              <a:pt x="2431956" y="0"/>
                            </a:cubicBezTo>
                            <a:cubicBezTo>
                              <a:pt x="2679789" y="81898"/>
                              <a:pt x="2875636" y="6049"/>
                              <a:pt x="3217536" y="0"/>
                            </a:cubicBezTo>
                            <a:cubicBezTo>
                              <a:pt x="3523098" y="-112611"/>
                              <a:pt x="3829468" y="-80237"/>
                              <a:pt x="4178619" y="0"/>
                            </a:cubicBezTo>
                            <a:cubicBezTo>
                              <a:pt x="4409072" y="-55693"/>
                              <a:pt x="4674034" y="-33192"/>
                              <a:pt x="4823094" y="0"/>
                            </a:cubicBezTo>
                            <a:cubicBezTo>
                              <a:pt x="5006568" y="-55406"/>
                              <a:pt x="5516094" y="-64581"/>
                              <a:pt x="5753096" y="0"/>
                            </a:cubicBezTo>
                            <a:cubicBezTo>
                              <a:pt x="6145343" y="-33131"/>
                              <a:pt x="6314099" y="-31431"/>
                              <a:pt x="6511783" y="0"/>
                            </a:cubicBezTo>
                            <a:cubicBezTo>
                              <a:pt x="6719589" y="41287"/>
                              <a:pt x="6973591" y="50831"/>
                              <a:pt x="7270470" y="0"/>
                            </a:cubicBezTo>
                            <a:cubicBezTo>
                              <a:pt x="7497742" y="-140993"/>
                              <a:pt x="7995958" y="117736"/>
                              <a:pt x="8200472" y="0"/>
                            </a:cubicBezTo>
                            <a:cubicBezTo>
                              <a:pt x="8506660" y="-53243"/>
                              <a:pt x="8611416" y="-55268"/>
                              <a:pt x="8844948" y="0"/>
                            </a:cubicBezTo>
                            <a:cubicBezTo>
                              <a:pt x="9149621" y="54181"/>
                              <a:pt x="9431506" y="72141"/>
                              <a:pt x="9889160" y="0"/>
                            </a:cubicBezTo>
                            <a:cubicBezTo>
                              <a:pt x="9933496" y="-24286"/>
                              <a:pt x="10073282" y="78054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9253" y="376034"/>
                              <a:pt x="10021046" y="472302"/>
                              <a:pt x="10028689" y="582638"/>
                            </a:cubicBezTo>
                            <a:cubicBezTo>
                              <a:pt x="10011900" y="877333"/>
                              <a:pt x="10027979" y="936746"/>
                              <a:pt x="10028689" y="1165271"/>
                            </a:cubicBezTo>
                            <a:cubicBezTo>
                              <a:pt x="10043113" y="1292941"/>
                              <a:pt x="9974707" y="1394442"/>
                              <a:pt x="9889160" y="1398333"/>
                            </a:cubicBezTo>
                            <a:cubicBezTo>
                              <a:pt x="9569808" y="1487906"/>
                              <a:pt x="9283170" y="1420594"/>
                              <a:pt x="8959158" y="1398333"/>
                            </a:cubicBezTo>
                            <a:cubicBezTo>
                              <a:pt x="8783206" y="1377649"/>
                              <a:pt x="8291351" y="1269884"/>
                              <a:pt x="8029156" y="1398333"/>
                            </a:cubicBezTo>
                            <a:cubicBezTo>
                              <a:pt x="7897717" y="1433900"/>
                              <a:pt x="7560789" y="1431123"/>
                              <a:pt x="7213364" y="1398333"/>
                            </a:cubicBezTo>
                            <a:cubicBezTo>
                              <a:pt x="6855546" y="1313720"/>
                              <a:pt x="6528214" y="1465451"/>
                              <a:pt x="6340467" y="1398333"/>
                            </a:cubicBezTo>
                            <a:cubicBezTo>
                              <a:pt x="6152523" y="1481341"/>
                              <a:pt x="5704634" y="1427422"/>
                              <a:pt x="5410464" y="1398333"/>
                            </a:cubicBezTo>
                            <a:cubicBezTo>
                              <a:pt x="5100655" y="1287139"/>
                              <a:pt x="4586086" y="1363163"/>
                              <a:pt x="4178619" y="1398333"/>
                            </a:cubicBezTo>
                            <a:cubicBezTo>
                              <a:pt x="3853679" y="1385155"/>
                              <a:pt x="3726029" y="1429545"/>
                              <a:pt x="3292751" y="1398333"/>
                            </a:cubicBezTo>
                            <a:cubicBezTo>
                              <a:pt x="2933087" y="1351938"/>
                              <a:pt x="2799703" y="1499802"/>
                              <a:pt x="2406884" y="1398333"/>
                            </a:cubicBezTo>
                            <a:cubicBezTo>
                              <a:pt x="2031990" y="1343253"/>
                              <a:pt x="2025680" y="1466170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19191" y="1485920"/>
                              <a:pt x="1309860" y="1399699"/>
                              <a:pt x="951445" y="1398333"/>
                            </a:cubicBezTo>
                            <a:cubicBezTo>
                              <a:pt x="593922" y="1365740"/>
                              <a:pt x="327452" y="1440511"/>
                              <a:pt x="139527" y="1398333"/>
                            </a:cubicBezTo>
                            <a:cubicBezTo>
                              <a:pt x="69134" y="1358444"/>
                              <a:pt x="-39487" y="1276372"/>
                              <a:pt x="0" y="1165271"/>
                            </a:cubicBezTo>
                            <a:cubicBezTo>
                              <a:pt x="-57253" y="892522"/>
                              <a:pt x="39765" y="760676"/>
                              <a:pt x="0" y="582638"/>
                            </a:cubicBezTo>
                            <a:cubicBezTo>
                              <a:pt x="11241" y="531333"/>
                              <a:pt x="-6808" y="496724"/>
                              <a:pt x="0" y="451548"/>
                            </a:cubicBezTo>
                            <a:cubicBezTo>
                              <a:pt x="9620" y="434209"/>
                              <a:pt x="34567" y="317842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stroke="0" extrusionOk="0">
                            <a:moveTo>
                              <a:pt x="0" y="233060"/>
                            </a:moveTo>
                            <a:cubicBezTo>
                              <a:pt x="21586" y="69574"/>
                              <a:pt x="61699" y="-15622"/>
                              <a:pt x="139527" y="0"/>
                            </a:cubicBezTo>
                            <a:cubicBezTo>
                              <a:pt x="389191" y="27002"/>
                              <a:pt x="657366" y="-8698"/>
                              <a:pt x="890167" y="0"/>
                            </a:cubicBezTo>
                            <a:cubicBezTo>
                              <a:pt x="1156095" y="39024"/>
                              <a:pt x="1261137" y="2361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97535" y="-32809"/>
                              <a:pt x="2175136" y="18934"/>
                              <a:pt x="2457028" y="0"/>
                            </a:cubicBezTo>
                            <a:cubicBezTo>
                              <a:pt x="2795333" y="-7453"/>
                              <a:pt x="2901831" y="54078"/>
                              <a:pt x="3317823" y="0"/>
                            </a:cubicBezTo>
                            <a:cubicBezTo>
                              <a:pt x="3700415" y="-66756"/>
                              <a:pt x="3924079" y="89521"/>
                              <a:pt x="4178619" y="0"/>
                            </a:cubicBezTo>
                            <a:cubicBezTo>
                              <a:pt x="4221993" y="-103865"/>
                              <a:pt x="4556875" y="-24914"/>
                              <a:pt x="4937305" y="0"/>
                            </a:cubicBezTo>
                            <a:cubicBezTo>
                              <a:pt x="5194155" y="-68193"/>
                              <a:pt x="5531181" y="-48210"/>
                              <a:pt x="5753096" y="0"/>
                            </a:cubicBezTo>
                            <a:cubicBezTo>
                              <a:pt x="5912619" y="9129"/>
                              <a:pt x="6326045" y="51226"/>
                              <a:pt x="6454678" y="0"/>
                            </a:cubicBezTo>
                            <a:cubicBezTo>
                              <a:pt x="6601709" y="-2435"/>
                              <a:pt x="6952351" y="-21823"/>
                              <a:pt x="7156259" y="0"/>
                            </a:cubicBezTo>
                            <a:cubicBezTo>
                              <a:pt x="7359638" y="59328"/>
                              <a:pt x="7494494" y="-13258"/>
                              <a:pt x="7800733" y="0"/>
                            </a:cubicBezTo>
                            <a:cubicBezTo>
                              <a:pt x="8075938" y="18467"/>
                              <a:pt x="8208999" y="-41713"/>
                              <a:pt x="8445210" y="0"/>
                            </a:cubicBezTo>
                            <a:cubicBezTo>
                              <a:pt x="8661589" y="10289"/>
                              <a:pt x="8783928" y="-41244"/>
                              <a:pt x="9146789" y="0"/>
                            </a:cubicBezTo>
                            <a:cubicBezTo>
                              <a:pt x="9510114" y="-22067"/>
                              <a:pt x="9580627" y="-55225"/>
                              <a:pt x="9889160" y="0"/>
                            </a:cubicBezTo>
                            <a:cubicBezTo>
                              <a:pt x="9978147" y="-3515"/>
                              <a:pt x="10004760" y="91008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10044943" y="380621"/>
                              <a:pt x="10051219" y="415792"/>
                              <a:pt x="10028689" y="582638"/>
                            </a:cubicBezTo>
                            <a:cubicBezTo>
                              <a:pt x="10073030" y="689709"/>
                              <a:pt x="10071502" y="962539"/>
                              <a:pt x="10028689" y="1165271"/>
                            </a:cubicBezTo>
                            <a:cubicBezTo>
                              <a:pt x="10030729" y="1295410"/>
                              <a:pt x="9959252" y="1383809"/>
                              <a:pt x="9889160" y="1398333"/>
                            </a:cubicBezTo>
                            <a:cubicBezTo>
                              <a:pt x="9526585" y="1369608"/>
                              <a:pt x="9332489" y="1402740"/>
                              <a:pt x="9073369" y="1398333"/>
                            </a:cubicBezTo>
                            <a:cubicBezTo>
                              <a:pt x="8805450" y="1373748"/>
                              <a:pt x="8557417" y="1370835"/>
                              <a:pt x="8428894" y="1398333"/>
                            </a:cubicBezTo>
                            <a:cubicBezTo>
                              <a:pt x="8360834" y="1499951"/>
                              <a:pt x="7957723" y="1385059"/>
                              <a:pt x="7670208" y="1398333"/>
                            </a:cubicBezTo>
                            <a:cubicBezTo>
                              <a:pt x="7371473" y="1431651"/>
                              <a:pt x="7194416" y="1437169"/>
                              <a:pt x="6740205" y="1398333"/>
                            </a:cubicBezTo>
                            <a:cubicBezTo>
                              <a:pt x="6401946" y="1430726"/>
                              <a:pt x="6007235" y="1515511"/>
                              <a:pt x="5810202" y="1398333"/>
                            </a:cubicBezTo>
                            <a:cubicBezTo>
                              <a:pt x="5568765" y="1380175"/>
                              <a:pt x="5237827" y="1569724"/>
                              <a:pt x="4994411" y="1398333"/>
                            </a:cubicBezTo>
                            <a:cubicBezTo>
                              <a:pt x="4783877" y="1372051"/>
                              <a:pt x="4427583" y="1305635"/>
                              <a:pt x="4178619" y="1398333"/>
                            </a:cubicBezTo>
                            <a:cubicBezTo>
                              <a:pt x="3900361" y="1432117"/>
                              <a:pt x="3564178" y="1416420"/>
                              <a:pt x="3418110" y="1398333"/>
                            </a:cubicBezTo>
                            <a:cubicBezTo>
                              <a:pt x="3224232" y="1453431"/>
                              <a:pt x="2789411" y="1459158"/>
                              <a:pt x="2607459" y="1398333"/>
                            </a:cubicBezTo>
                            <a:cubicBezTo>
                              <a:pt x="2426153" y="1398768"/>
                              <a:pt x="2128230" y="1410457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322884" y="1423091"/>
                              <a:pt x="1206626" y="1402834"/>
                              <a:pt x="936125" y="1398333"/>
                            </a:cubicBezTo>
                            <a:cubicBezTo>
                              <a:pt x="692643" y="1439744"/>
                              <a:pt x="445790" y="1370258"/>
                              <a:pt x="139527" y="1398333"/>
                            </a:cubicBezTo>
                            <a:cubicBezTo>
                              <a:pt x="70889" y="1365302"/>
                              <a:pt x="-5077" y="1281954"/>
                              <a:pt x="0" y="1165271"/>
                            </a:cubicBezTo>
                            <a:cubicBezTo>
                              <a:pt x="24397" y="885706"/>
                              <a:pt x="26378" y="763627"/>
                              <a:pt x="0" y="582638"/>
                            </a:cubicBezTo>
                            <a:cubicBezTo>
                              <a:pt x="6794" y="509028"/>
                              <a:pt x="7525" y="480362"/>
                              <a:pt x="0" y="451548"/>
                            </a:cubicBezTo>
                            <a:cubicBezTo>
                              <a:pt x="12403" y="353380"/>
                              <a:pt x="-24479" y="318001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fill="none" stroke="0" extrusionOk="0">
                            <a:moveTo>
                              <a:pt x="0" y="233060"/>
                            </a:moveTo>
                            <a:cubicBezTo>
                              <a:pt x="3009" y="86990"/>
                              <a:pt x="70692" y="-32935"/>
                              <a:pt x="139527" y="0"/>
                            </a:cubicBezTo>
                            <a:cubicBezTo>
                              <a:pt x="250085" y="-15232"/>
                              <a:pt x="704509" y="78495"/>
                              <a:pt x="936125" y="0"/>
                            </a:cubicBezTo>
                            <a:cubicBezTo>
                              <a:pt x="1175968" y="-27718"/>
                              <a:pt x="1498666" y="558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5961" y="-68891"/>
                              <a:pt x="2232881" y="-29694"/>
                              <a:pt x="2431956" y="0"/>
                            </a:cubicBezTo>
                            <a:cubicBezTo>
                              <a:pt x="2662146" y="94215"/>
                              <a:pt x="2942587" y="28809"/>
                              <a:pt x="3217536" y="0"/>
                            </a:cubicBezTo>
                            <a:cubicBezTo>
                              <a:pt x="3511546" y="-61288"/>
                              <a:pt x="3827623" y="-98888"/>
                              <a:pt x="4178619" y="0"/>
                            </a:cubicBezTo>
                            <a:cubicBezTo>
                              <a:pt x="4404484" y="-32856"/>
                              <a:pt x="4685566" y="-5718"/>
                              <a:pt x="4823094" y="0"/>
                            </a:cubicBezTo>
                            <a:cubicBezTo>
                              <a:pt x="4935926" y="-11762"/>
                              <a:pt x="5365280" y="-59623"/>
                              <a:pt x="5753096" y="0"/>
                            </a:cubicBezTo>
                            <a:cubicBezTo>
                              <a:pt x="6065340" y="-945"/>
                              <a:pt x="6262665" y="-16216"/>
                              <a:pt x="6511783" y="0"/>
                            </a:cubicBezTo>
                            <a:cubicBezTo>
                              <a:pt x="6688652" y="-57328"/>
                              <a:pt x="7025364" y="-12081"/>
                              <a:pt x="7270470" y="0"/>
                            </a:cubicBezTo>
                            <a:cubicBezTo>
                              <a:pt x="7640011" y="29443"/>
                              <a:pt x="7861948" y="9721"/>
                              <a:pt x="8200472" y="0"/>
                            </a:cubicBezTo>
                            <a:cubicBezTo>
                              <a:pt x="8498198" y="-68325"/>
                              <a:pt x="8613450" y="-42838"/>
                              <a:pt x="8844948" y="0"/>
                            </a:cubicBezTo>
                            <a:cubicBezTo>
                              <a:pt x="9043513" y="77118"/>
                              <a:pt x="9375486" y="24087"/>
                              <a:pt x="9889160" y="0"/>
                            </a:cubicBezTo>
                            <a:cubicBezTo>
                              <a:pt x="9962371" y="-27206"/>
                              <a:pt x="10062815" y="88615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2771" y="376334"/>
                              <a:pt x="10032911" y="481598"/>
                              <a:pt x="10028689" y="582638"/>
                            </a:cubicBezTo>
                            <a:cubicBezTo>
                              <a:pt x="10054383" y="857598"/>
                              <a:pt x="10029608" y="961939"/>
                              <a:pt x="10028689" y="1165271"/>
                            </a:cubicBezTo>
                            <a:cubicBezTo>
                              <a:pt x="10008104" y="1292427"/>
                              <a:pt x="9948730" y="1387857"/>
                              <a:pt x="9889160" y="1398333"/>
                            </a:cubicBezTo>
                            <a:cubicBezTo>
                              <a:pt x="9467480" y="1521177"/>
                              <a:pt x="9187657" y="1331126"/>
                              <a:pt x="8959158" y="1398333"/>
                            </a:cubicBezTo>
                            <a:cubicBezTo>
                              <a:pt x="8705563" y="1409919"/>
                              <a:pt x="8266267" y="1355936"/>
                              <a:pt x="8029156" y="1398333"/>
                            </a:cubicBezTo>
                            <a:cubicBezTo>
                              <a:pt x="7788247" y="1449037"/>
                              <a:pt x="7499999" y="1547197"/>
                              <a:pt x="7213364" y="1398333"/>
                            </a:cubicBezTo>
                            <a:cubicBezTo>
                              <a:pt x="6942185" y="1353946"/>
                              <a:pt x="6523867" y="1470934"/>
                              <a:pt x="6340467" y="1398333"/>
                            </a:cubicBezTo>
                            <a:cubicBezTo>
                              <a:pt x="6181245" y="1325256"/>
                              <a:pt x="5698053" y="1413644"/>
                              <a:pt x="5410464" y="1398333"/>
                            </a:cubicBezTo>
                            <a:cubicBezTo>
                              <a:pt x="5078879" y="1346940"/>
                              <a:pt x="4625152" y="1370283"/>
                              <a:pt x="4178619" y="1398333"/>
                            </a:cubicBezTo>
                            <a:cubicBezTo>
                              <a:pt x="3833408" y="1436310"/>
                              <a:pt x="3692371" y="1456578"/>
                              <a:pt x="3292751" y="1398333"/>
                            </a:cubicBezTo>
                            <a:cubicBezTo>
                              <a:pt x="2933763" y="1380929"/>
                              <a:pt x="2755925" y="1467537"/>
                              <a:pt x="2406884" y="1398333"/>
                            </a:cubicBezTo>
                            <a:cubicBezTo>
                              <a:pt x="2043540" y="1301405"/>
                              <a:pt x="1956674" y="1424510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32208" y="1509963"/>
                              <a:pt x="1294260" y="1342053"/>
                              <a:pt x="951445" y="1398333"/>
                            </a:cubicBezTo>
                            <a:cubicBezTo>
                              <a:pt x="625373" y="1414568"/>
                              <a:pt x="377492" y="1444560"/>
                              <a:pt x="139527" y="1398333"/>
                            </a:cubicBezTo>
                            <a:cubicBezTo>
                              <a:pt x="43266" y="1413457"/>
                              <a:pt x="3343" y="1296087"/>
                              <a:pt x="0" y="1165271"/>
                            </a:cubicBezTo>
                            <a:cubicBezTo>
                              <a:pt x="26420" y="934517"/>
                              <a:pt x="-11102" y="703302"/>
                              <a:pt x="0" y="582638"/>
                            </a:cubicBezTo>
                            <a:cubicBezTo>
                              <a:pt x="11798" y="552858"/>
                              <a:pt x="5952" y="488266"/>
                              <a:pt x="0" y="451548"/>
                            </a:cubicBezTo>
                            <a:cubicBezTo>
                              <a:pt x="11873" y="417545"/>
                              <a:pt x="-15445" y="334331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  <a:path w="10028689" h="1398333" fill="none" stroke="0" extrusionOk="0">
                            <a:moveTo>
                              <a:pt x="0" y="233060"/>
                            </a:moveTo>
                            <a:cubicBezTo>
                              <a:pt x="27218" y="90383"/>
                              <a:pt x="57958" y="-13200"/>
                              <a:pt x="139527" y="0"/>
                            </a:cubicBezTo>
                            <a:cubicBezTo>
                              <a:pt x="263043" y="-77660"/>
                              <a:pt x="708694" y="71428"/>
                              <a:pt x="936125" y="0"/>
                            </a:cubicBezTo>
                            <a:cubicBezTo>
                              <a:pt x="1205416" y="-46814"/>
                              <a:pt x="1523899" y="41803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42737" y="-37875"/>
                              <a:pt x="2230473" y="-53656"/>
                              <a:pt x="2431956" y="0"/>
                            </a:cubicBezTo>
                            <a:cubicBezTo>
                              <a:pt x="2698358" y="105988"/>
                              <a:pt x="2919242" y="12310"/>
                              <a:pt x="3217536" y="0"/>
                            </a:cubicBezTo>
                            <a:cubicBezTo>
                              <a:pt x="3520904" y="-99676"/>
                              <a:pt x="3867051" y="-113988"/>
                              <a:pt x="4178619" y="0"/>
                            </a:cubicBezTo>
                            <a:cubicBezTo>
                              <a:pt x="4429284" y="-62662"/>
                              <a:pt x="4688533" y="-51268"/>
                              <a:pt x="4823094" y="0"/>
                            </a:cubicBezTo>
                            <a:cubicBezTo>
                              <a:pt x="4987089" y="-37852"/>
                              <a:pt x="5468899" y="-93353"/>
                              <a:pt x="5753096" y="0"/>
                            </a:cubicBezTo>
                            <a:cubicBezTo>
                              <a:pt x="6095790" y="-10808"/>
                              <a:pt x="6282237" y="-59765"/>
                              <a:pt x="6511783" y="0"/>
                            </a:cubicBezTo>
                            <a:cubicBezTo>
                              <a:pt x="6710418" y="-10876"/>
                              <a:pt x="6976050" y="34532"/>
                              <a:pt x="7270470" y="0"/>
                            </a:cubicBezTo>
                            <a:cubicBezTo>
                              <a:pt x="7541705" y="-83618"/>
                              <a:pt x="7912957" y="52009"/>
                              <a:pt x="8200472" y="0"/>
                            </a:cubicBezTo>
                            <a:cubicBezTo>
                              <a:pt x="8507013" y="-51044"/>
                              <a:pt x="8607048" y="-52499"/>
                              <a:pt x="8844948" y="0"/>
                            </a:cubicBezTo>
                            <a:cubicBezTo>
                              <a:pt x="9109431" y="13748"/>
                              <a:pt x="9421836" y="23704"/>
                              <a:pt x="9889160" y="0"/>
                            </a:cubicBezTo>
                            <a:cubicBezTo>
                              <a:pt x="9952001" y="3264"/>
                              <a:pt x="10077699" y="86872"/>
                              <a:pt x="10028689" y="233060"/>
                            </a:cubicBezTo>
                            <a:lnTo>
                              <a:pt x="10028689" y="233055"/>
                            </a:lnTo>
                            <a:lnTo>
                              <a:pt x="10028689" y="233055"/>
                            </a:lnTo>
                            <a:cubicBezTo>
                              <a:pt x="9998345" y="374126"/>
                              <a:pt x="10031749" y="486491"/>
                              <a:pt x="10028689" y="582638"/>
                            </a:cubicBezTo>
                            <a:cubicBezTo>
                              <a:pt x="10033689" y="866120"/>
                              <a:pt x="10023346" y="954640"/>
                              <a:pt x="10028689" y="1165271"/>
                            </a:cubicBezTo>
                            <a:cubicBezTo>
                              <a:pt x="10027343" y="1294437"/>
                              <a:pt x="9958044" y="1385111"/>
                              <a:pt x="9889160" y="1398333"/>
                            </a:cubicBezTo>
                            <a:cubicBezTo>
                              <a:pt x="9521730" y="1467608"/>
                              <a:pt x="9186739" y="1374682"/>
                              <a:pt x="8959158" y="1398333"/>
                            </a:cubicBezTo>
                            <a:cubicBezTo>
                              <a:pt x="8717928" y="1389796"/>
                              <a:pt x="8272711" y="1256475"/>
                              <a:pt x="8029156" y="1398333"/>
                            </a:cubicBezTo>
                            <a:cubicBezTo>
                              <a:pt x="7850844" y="1406446"/>
                              <a:pt x="7511141" y="1478821"/>
                              <a:pt x="7213364" y="1398333"/>
                            </a:cubicBezTo>
                            <a:cubicBezTo>
                              <a:pt x="6904473" y="1340269"/>
                              <a:pt x="6533763" y="1434576"/>
                              <a:pt x="6340467" y="1398333"/>
                            </a:cubicBezTo>
                            <a:cubicBezTo>
                              <a:pt x="6173322" y="1373197"/>
                              <a:pt x="5704126" y="1474962"/>
                              <a:pt x="5410464" y="1398333"/>
                            </a:cubicBezTo>
                            <a:cubicBezTo>
                              <a:pt x="5027815" y="1394650"/>
                              <a:pt x="4603148" y="1368220"/>
                              <a:pt x="4178619" y="1398333"/>
                            </a:cubicBezTo>
                            <a:cubicBezTo>
                              <a:pt x="3858110" y="1389952"/>
                              <a:pt x="3711524" y="1439789"/>
                              <a:pt x="3292751" y="1398333"/>
                            </a:cubicBezTo>
                            <a:cubicBezTo>
                              <a:pt x="2959436" y="1353615"/>
                              <a:pt x="2799808" y="1499211"/>
                              <a:pt x="2406884" y="1398333"/>
                            </a:cubicBezTo>
                            <a:cubicBezTo>
                              <a:pt x="2063394" y="1312963"/>
                              <a:pt x="2025742" y="1441597"/>
                              <a:pt x="1671447" y="1398333"/>
                            </a:cubicBezTo>
                            <a:lnTo>
                              <a:pt x="1671447" y="1398333"/>
                            </a:lnTo>
                            <a:cubicBezTo>
                              <a:pt x="1507205" y="1487685"/>
                              <a:pt x="1259693" y="1342089"/>
                              <a:pt x="951445" y="1398333"/>
                            </a:cubicBezTo>
                            <a:cubicBezTo>
                              <a:pt x="630520" y="1385533"/>
                              <a:pt x="327794" y="1424209"/>
                              <a:pt x="139527" y="1398333"/>
                            </a:cubicBezTo>
                            <a:cubicBezTo>
                              <a:pt x="64180" y="1377993"/>
                              <a:pt x="-20857" y="1281179"/>
                              <a:pt x="0" y="1165271"/>
                            </a:cubicBezTo>
                            <a:cubicBezTo>
                              <a:pt x="-6562" y="896403"/>
                              <a:pt x="41305" y="723909"/>
                              <a:pt x="0" y="582638"/>
                            </a:cubicBezTo>
                            <a:cubicBezTo>
                              <a:pt x="7780" y="541380"/>
                              <a:pt x="-9637" y="500635"/>
                              <a:pt x="0" y="451548"/>
                            </a:cubicBezTo>
                            <a:cubicBezTo>
                              <a:pt x="7097" y="420953"/>
                              <a:pt x="-3147" y="325469"/>
                              <a:pt x="0" y="233055"/>
                            </a:cubicBezTo>
                            <a:lnTo>
                              <a:pt x="0" y="233060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E3B00A20-6412-9D6E-CB51-6D886AAA1752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738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rừng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DDD3C100-8DCF-4074-C916-F85A25C65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064" y="1903098"/>
              <a:ext cx="826701" cy="985282"/>
            </a:xfrm>
            <a:prstGeom prst="rect">
              <a:avLst/>
            </a:prstGeom>
          </p:spPr>
        </p:pic>
      </p:grpSp>
      <p:sp>
        <p:nvSpPr>
          <p:cNvPr id="18" name="Plaque 17">
            <a:extLst>
              <a:ext uri="{FF2B5EF4-FFF2-40B4-BE49-F238E27FC236}">
                <a16:creationId xmlns="" xmlns:a16="http://schemas.microsoft.com/office/drawing/2014/main" id="{53242128-5280-3E4F-83C8-4F0EFB5A5BEC}"/>
              </a:ext>
            </a:extLst>
          </p:cNvPr>
          <p:cNvSpPr/>
          <p:nvPr/>
        </p:nvSpPr>
        <p:spPr>
          <a:xfrm>
            <a:off x="4533901" y="2733674"/>
            <a:ext cx="4591050" cy="27908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Rừng Cúc Phương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Rừng Nam Cát Tiên </a:t>
            </a:r>
            <a:endParaRPr lang="en-US" sz="2800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Rừng tràm Trà Sư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Rừng U Minh </a:t>
            </a:r>
            <a:endParaRPr lang="en-US" sz="2800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Rừng Yok Đôn</a:t>
            </a:r>
            <a:endParaRPr lang="en-US" sz="2800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….</a:t>
            </a:r>
            <a:endParaRPr lang="vi-VN" sz="28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3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171E402-6644-76CA-1B6B-B32D1EB770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8051" y="1357621"/>
            <a:ext cx="8065707" cy="5639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2225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7327FFE-A17E-1E2B-FD8E-5E076D1743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916" y="680305"/>
            <a:ext cx="9102117" cy="37066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77000" y="1676400"/>
            <a:ext cx="3200400" cy="25146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a.png">
            <a:extLst>
              <a:ext uri="{FF2B5EF4-FFF2-40B4-BE49-F238E27FC236}">
                <a16:creationId xmlns="" xmlns:a16="http://schemas.microsoft.com/office/drawing/2014/main" id="{765A9355-99A1-48C4-A070-BB3C8952CDA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97109" y="5688985"/>
            <a:ext cx="533400" cy="473671"/>
          </a:xfrm>
          <a:prstGeom prst="rect">
            <a:avLst/>
          </a:prstGeom>
        </p:spPr>
      </p:pic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có khí hậu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056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85793" y="1347051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73058" y="2185213"/>
            <a:ext cx="4194942" cy="63414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lục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16002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5867401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60785" y="4916365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2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A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114800" y="5486400"/>
            <a:ext cx="1219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477000" y="5562600"/>
            <a:ext cx="1219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ight Arrow 36">
            <a:hlinkClick r:id="rId13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5" descr="e86f050d219b5585368f7ef298c00175.png">
            <a:extLst>
              <a:ext uri="{FF2B5EF4-FFF2-40B4-BE49-F238E27FC236}">
                <a16:creationId xmlns="" xmlns:a16="http://schemas.microsoft.com/office/drawing/2014/main" id="{FBAD674C-8242-4A86-8191-2B252DD7BA2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496299" y="4878266"/>
            <a:ext cx="1905000" cy="19782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D401C8F-222F-428A-BC51-E9D456B8F5FA}"/>
              </a:ext>
            </a:extLst>
          </p:cNvPr>
          <p:cNvSpPr txBox="1"/>
          <p:nvPr/>
        </p:nvSpPr>
        <p:spPr>
          <a:xfrm>
            <a:off x="8801099" y="556113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C -0.00169 -0.03565 -0.00339 -0.0706 -0.02708 -0.09051 C -0.05065 -0.11042 -0.11094 -0.11134 -0.14167 -0.12037 C -0.1724 -0.12963 -0.203 -0.13171 -0.21133 -0.1463 C -0.21979 -0.16065 -0.19675 -0.20185 -0.19167 -0.20764 C -0.18646 -0.21273 -0.18346 -0.19699 -0.18047 -0.18056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4" grpId="0" animBg="1"/>
      <p:bldP spid="28" grpId="0" animBg="1"/>
      <p:bldP spid="29" grpId="0" animBg="1"/>
      <p:bldP spid="30" grpId="0" animBg="1"/>
      <p:bldP spid="32" grpId="0"/>
      <p:bldP spid="34" grpId="0" animBg="1"/>
      <p:bldP spid="35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39240" y="33527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mưa lớn, trung bình năm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từ 1 000 đến 2 000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8760" y="2295524"/>
            <a:ext cx="4267200" cy="11537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từ 2 000 đến 2 500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248400" y="1371600"/>
            <a:ext cx="44196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từ 1 500 đến 2 000 mm.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65242" y="2362200"/>
            <a:ext cx="4572000" cy="9905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từ 2 500 đến 3 500 mm.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524000" y="259080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81800" y="58674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5029200"/>
            <a:ext cx="16764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056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828800" y="55626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91000" y="54864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839200" y="54864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7" name="Right Arrow 36">
            <a:hlinkClick r:id="rId14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2400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Hà,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40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05600" y="1371600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Châu Giang,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29400" y="2090245"/>
            <a:ext cx="38100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Hoàng Hà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524000" y="259080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2000" y="57912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288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839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53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>
            <a:hlinkClick r:id="rId14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ECCDB0F-646C-47D0-B6EF-F0BE48B91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102"/>
            <a:ext cx="12192000" cy="45505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79EEAA9-EA2E-4C0E-9EC3-A8708B008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44"/>
            <a:ext cx="12192000" cy="6857355"/>
          </a:xfrm>
          <a:prstGeom prst="rect">
            <a:avLst/>
          </a:prstGeom>
          <a:solidFill>
            <a:srgbClr val="B3DDF6"/>
          </a:solidFill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D26D4F87-2A8D-4CAE-B439-3404A7347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551" y="211339"/>
            <a:ext cx="6298810" cy="62988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3A3A585-0F8B-4017-BBEC-B5E088C06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7189"/>
            <a:ext cx="12192000" cy="39134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D16954C6-FC13-4615-A3FA-34FEFE17A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1"/>
            <a:ext cx="12192000" cy="685735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8C1C580-DB60-4A64-81B6-F700AB3593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17" y="3036596"/>
            <a:ext cx="3429000" cy="3429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9CFEED05-D6EE-480C-9288-608A793CF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168" y="3735844"/>
            <a:ext cx="1345041" cy="262213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4C1C12DE-8061-4A0F-BCE2-9A74B3A184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422" y="3075872"/>
            <a:ext cx="1340952" cy="1340952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="" xmlns:a16="http://schemas.microsoft.com/office/drawing/2014/main" id="{F8436075-9280-BFC6-2127-F72C54D688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48" y="608215"/>
            <a:ext cx="7456054" cy="5584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=""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=""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=""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=""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305298" y="154995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=""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C19AD77-30FA-DCD7-5AE7-837C3A8901F7}"/>
              </a:ext>
            </a:extLst>
          </p:cNvPr>
          <p:cNvSpPr/>
          <p:nvPr/>
        </p:nvSpPr>
        <p:spPr>
          <a:xfrm>
            <a:off x="333375" y="285750"/>
            <a:ext cx="11544300" cy="6353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2C0A51B-542E-04C1-478F-50B1C3909336}"/>
              </a:ext>
            </a:extLst>
          </p:cNvPr>
          <p:cNvGrpSpPr/>
          <p:nvPr/>
        </p:nvGrpSpPr>
        <p:grpSpPr>
          <a:xfrm>
            <a:off x="0" y="67198"/>
            <a:ext cx="1895475" cy="1820596"/>
            <a:chOff x="0" y="67198"/>
            <a:chExt cx="3024000" cy="2264220"/>
          </a:xfrm>
        </p:grpSpPr>
        <p:sp>
          <p:nvSpPr>
            <p:cNvPr id="4" name="Freeform 2">
              <a:extLst>
                <a:ext uri="{FF2B5EF4-FFF2-40B4-BE49-F238E27FC236}">
                  <a16:creationId xmlns="" xmlns:a16="http://schemas.microsoft.com/office/drawing/2014/main" id="{EB4A6DED-C3D6-A9D6-31ED-E771D82EB870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9BDC1B8-CF75-8120-4C43-BF945137FB12}"/>
                </a:ext>
              </a:extLst>
            </p:cNvPr>
            <p:cNvSpPr txBox="1"/>
            <p:nvPr/>
          </p:nvSpPr>
          <p:spPr>
            <a:xfrm>
              <a:off x="165319" y="526794"/>
              <a:ext cx="2535728" cy="727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CDE8DD7-D1C9-67B2-E210-2030FDABA514}"/>
              </a:ext>
            </a:extLst>
          </p:cNvPr>
          <p:cNvGrpSpPr/>
          <p:nvPr/>
        </p:nvGrpSpPr>
        <p:grpSpPr>
          <a:xfrm>
            <a:off x="2066544" y="192202"/>
            <a:ext cx="9848087" cy="1512773"/>
            <a:chOff x="314102" y="666654"/>
            <a:chExt cx="5266568" cy="2834640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828D0E4D-8080-A8BD-1BA1-522817F7C4A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59CDC594-FB31-C469-4F29-489069B0BCEE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CA55D483-A23F-75BA-077E-82E04F358151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3305B8C-21E3-CA5C-6B6D-A0248A9DB94A}"/>
                </a:ext>
              </a:extLst>
            </p:cNvPr>
            <p:cNvSpPr txBox="1"/>
            <p:nvPr/>
          </p:nvSpPr>
          <p:spPr>
            <a:xfrm>
              <a:off x="539044" y="764596"/>
              <a:ext cx="4792236" cy="259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i="0" dirty="0">
                  <a:solidFill>
                    <a:srgbClr val="000000"/>
                  </a:solidFill>
                  <a:effectLst/>
                  <a:latin typeface="+mj-lt"/>
                  <a:ea typeface="Cambria" panose="02040503050406030204" pitchFamily="18" charset="0"/>
                </a:rPr>
                <a:t>Đọc thông tin và quan sát các hình 7, 8, em hãy:</a:t>
              </a:r>
            </a:p>
            <a:p>
              <a:pPr algn="just"/>
              <a:r>
                <a:rPr lang="vi-VN" sz="2800" i="0" dirty="0">
                  <a:solidFill>
                    <a:srgbClr val="000000"/>
                  </a:solidFill>
                  <a:effectLst/>
                  <a:latin typeface="+mj-lt"/>
                  <a:ea typeface="Cambria" panose="02040503050406030204" pitchFamily="18" charset="0"/>
                </a:rPr>
                <a:t>- Trình bày đặc điểm của các loại đất ở nước ta.</a:t>
              </a:r>
            </a:p>
            <a:p>
              <a:pPr algn="just"/>
              <a:r>
                <a:rPr lang="vi-VN" sz="2800" i="0" dirty="0">
                  <a:solidFill>
                    <a:srgbClr val="000000"/>
                  </a:solidFill>
                  <a:effectLst/>
                  <a:latin typeface="+mj-lt"/>
                  <a:ea typeface="Cambria" panose="02040503050406030204" pitchFamily="18" charset="0"/>
                </a:rPr>
                <a:t>- Nêu vai trò của đất đối với sản xuất nông nghiệp.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B48A8CB-3F49-15F7-EDE7-ED344C0EE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562" y="2043112"/>
            <a:ext cx="9490450" cy="3948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Pastel Detailed Lesson Plan for Pre-K by Slidesgo">
  <a:themeElements>
    <a:clrScheme name="Simple Light">
      <a:dk1>
        <a:srgbClr val="191919"/>
      </a:dk1>
      <a:lt1>
        <a:srgbClr val="FFFFFF"/>
      </a:lt1>
      <a:dk2>
        <a:srgbClr val="FB6E6E"/>
      </a:dk2>
      <a:lt2>
        <a:srgbClr val="F9C3DA"/>
      </a:lt2>
      <a:accent1>
        <a:srgbClr val="84B5FB"/>
      </a:accent1>
      <a:accent2>
        <a:srgbClr val="897EFB"/>
      </a:accent2>
      <a:accent3>
        <a:srgbClr val="FFB489"/>
      </a:accent3>
      <a:accent4>
        <a:srgbClr val="FFE29E"/>
      </a:accent4>
      <a:accent5>
        <a:srgbClr val="191919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486</Words>
  <Application>Microsoft Office PowerPoint</Application>
  <PresentationFormat>Widescreen</PresentationFormat>
  <Paragraphs>65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微软雅黑</vt:lpstr>
      <vt:lpstr>Arial</vt:lpstr>
      <vt:lpstr>Bebas Neue</vt:lpstr>
      <vt:lpstr>Calibri</vt:lpstr>
      <vt:lpstr>Calibri Light</vt:lpstr>
      <vt:lpstr>Cambria</vt:lpstr>
      <vt:lpstr>Comfortaa</vt:lpstr>
      <vt:lpstr>Darker Grotesque SemiBold</vt:lpstr>
      <vt:lpstr>Jomhuria</vt:lpstr>
      <vt:lpstr>Roboto</vt:lpstr>
      <vt:lpstr>Times New Roman</vt:lpstr>
      <vt:lpstr>等线</vt:lpstr>
      <vt:lpstr>等线 Light</vt:lpstr>
      <vt:lpstr>Pastel Detailed Lesson Plan for Pre-K by Slidesgo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LÍ 4</dc:title>
  <dc:creator>Thao Tran</dc:creator>
  <cp:lastModifiedBy>Acer</cp:lastModifiedBy>
  <cp:revision>31</cp:revision>
  <dcterms:created xsi:type="dcterms:W3CDTF">2024-07-13T04:00:50Z</dcterms:created>
  <dcterms:modified xsi:type="dcterms:W3CDTF">2024-10-13T03:21:29Z</dcterms:modified>
</cp:coreProperties>
</file>