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9" r:id="rId3"/>
    <p:sldId id="270" r:id="rId4"/>
    <p:sldId id="286" r:id="rId5"/>
    <p:sldId id="287" r:id="rId6"/>
    <p:sldId id="271" r:id="rId7"/>
    <p:sldId id="293" r:id="rId8"/>
    <p:sldId id="294" r:id="rId9"/>
    <p:sldId id="272" r:id="rId10"/>
    <p:sldId id="273" r:id="rId11"/>
    <p:sldId id="274" r:id="rId12"/>
    <p:sldId id="275" r:id="rId13"/>
    <p:sldId id="288" r:id="rId14"/>
    <p:sldId id="278" r:id="rId15"/>
    <p:sldId id="276" r:id="rId16"/>
    <p:sldId id="284" r:id="rId17"/>
    <p:sldId id="277" r:id="rId18"/>
    <p:sldId id="285" r:id="rId19"/>
    <p:sldId id="279" r:id="rId20"/>
    <p:sldId id="280" r:id="rId21"/>
    <p:sldId id="281" r:id="rId22"/>
    <p:sldId id="282" r:id="rId23"/>
    <p:sldId id="283" r:id="rId24"/>
    <p:sldId id="290" r:id="rId25"/>
    <p:sldId id="291" r:id="rId26"/>
    <p:sldId id="292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66"/>
    <a:srgbClr val="FF3300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2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65FD2-2721-4535-80D6-9211ADF3D8A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3987-A1E4-4B1D-9EDC-B7932C25C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0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524F1-1F13-43C4-8F59-F2EB9A254BA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3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57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95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2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7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4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77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2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70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71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37ED7C47-E1EA-4C11-94B4-AFD8CF51C2EF}" type="datetimeFigureOut">
              <a:rPr lang="en-US" sz="1400" smtClean="0">
                <a:solidFill>
                  <a:prstClr val="black"/>
                </a:solidFill>
              </a:rPr>
              <a:pPr defTabSz="685800"/>
              <a:t>11/22/2022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9A6F7A91-C1AC-442E-B21F-1EF74E36A6A4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2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1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87321"/>
            <a:ext cx="9281965" cy="52308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0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5.gif"/><Relationship Id="rId4" Type="http://schemas.openxmlformats.org/officeDocument/2006/relationships/tags" Target="../tags/tag5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tags" Target="../tags/tag9.xml"/><Relationship Id="rId7" Type="http://schemas.openxmlformats.org/officeDocument/2006/relationships/audio" Target="../media/audio3.wav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gif"/><Relationship Id="rId4" Type="http://schemas.openxmlformats.org/officeDocument/2006/relationships/tags" Target="../tags/tag10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8.gif"/><Relationship Id="rId18" Type="http://schemas.openxmlformats.org/officeDocument/2006/relationships/slide" Target="slide15.xml"/><Relationship Id="rId3" Type="http://schemas.openxmlformats.org/officeDocument/2006/relationships/image" Target="../media/image23.gif"/><Relationship Id="rId7" Type="http://schemas.openxmlformats.org/officeDocument/2006/relationships/image" Target="../media/image25.gif"/><Relationship Id="rId12" Type="http://schemas.openxmlformats.org/officeDocument/2006/relationships/slide" Target="slide21.xml"/><Relationship Id="rId17" Type="http://schemas.openxmlformats.org/officeDocument/2006/relationships/image" Target="../media/image30.gif"/><Relationship Id="rId2" Type="http://schemas.openxmlformats.org/officeDocument/2006/relationships/slide" Target="slide18.xml"/><Relationship Id="rId16" Type="http://schemas.openxmlformats.org/officeDocument/2006/relationships/slide" Target="slide16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29.gif"/><Relationship Id="rId10" Type="http://schemas.openxmlformats.org/officeDocument/2006/relationships/slide" Target="slide20.xml"/><Relationship Id="rId19" Type="http://schemas.openxmlformats.org/officeDocument/2006/relationships/image" Target="../media/image31.gif"/><Relationship Id="rId4" Type="http://schemas.openxmlformats.org/officeDocument/2006/relationships/slide" Target="slide22.xml"/><Relationship Id="rId9" Type="http://schemas.openxmlformats.org/officeDocument/2006/relationships/image" Target="../media/image26.gif"/><Relationship Id="rId1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tags" Target="../tags/tag12.xml"/><Relationship Id="rId7" Type="http://schemas.openxmlformats.org/officeDocument/2006/relationships/audio" Target="../media/audio4.wav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control" Target="../activeX/activeX2.xml"/><Relationship Id="rId4" Type="http://schemas.openxmlformats.org/officeDocument/2006/relationships/control" Target="../activeX/activeX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audio" Target="../media/audio7.wav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audio" Target="../media/audio7.wav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slide" Target="slide11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4.gif"/><Relationship Id="rId5" Type="http://schemas.openxmlformats.org/officeDocument/2006/relationships/slide" Target="slide11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.xml"/><Relationship Id="rId9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48.wmf"/><Relationship Id="rId4" Type="http://schemas.openxmlformats.org/officeDocument/2006/relationships/tags" Target="../tags/tag27.xml"/><Relationship Id="rId9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chmem.vn/books/3/exercises/56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1" descr="2_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2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846139" y="307181"/>
            <a:ext cx="7686675" cy="500062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ArchUp">
              <a:avLst>
                <a:gd name="adj" fmla="val 11625828"/>
              </a:avLst>
            </a:prstTxWarp>
          </a:bodyPr>
          <a:lstStyle/>
          <a:p>
            <a:pPr algn="ctr" rtl="0">
              <a:buNone/>
            </a:pPr>
            <a:r>
              <a:rPr lang="en-US" sz="3600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WELCOME  TO  OUR  CLASS  TODAY</a:t>
            </a:r>
          </a:p>
        </p:txBody>
      </p:sp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3200400" y="-114299"/>
            <a:ext cx="2971800" cy="942975"/>
            <a:chOff x="1992" y="960"/>
            <a:chExt cx="1200" cy="600"/>
          </a:xfrm>
        </p:grpSpPr>
        <p:pic>
          <p:nvPicPr>
            <p:cNvPr id="38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0" y="3143251"/>
            <a:ext cx="8991600" cy="794147"/>
            <a:chOff x="0" y="152400"/>
            <a:chExt cx="8991600" cy="1058091"/>
          </a:xfrm>
        </p:grpSpPr>
        <p:pic>
          <p:nvPicPr>
            <p:cNvPr id="102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31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4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8" name="WordArt 7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960565" y="1074421"/>
            <a:ext cx="5299075" cy="633413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Tien primary school</a:t>
            </a:r>
            <a:endParaRPr lang="en-US" sz="3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8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0" y="3826669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360045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11" y="392668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2" y="382905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11" y="354330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878513" y="-114299"/>
            <a:ext cx="2971800" cy="942975"/>
            <a:chOff x="1992" y="960"/>
            <a:chExt cx="1200" cy="600"/>
          </a:xfrm>
        </p:grpSpPr>
        <p:pic>
          <p:nvPicPr>
            <p:cNvPr id="1053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2"/>
          <p:cNvGrpSpPr>
            <a:grpSpLocks/>
          </p:cNvGrpSpPr>
          <p:nvPr/>
        </p:nvGrpSpPr>
        <p:grpSpPr bwMode="auto">
          <a:xfrm>
            <a:off x="228600" y="-171449"/>
            <a:ext cx="2971800" cy="942975"/>
            <a:chOff x="1992" y="960"/>
            <a:chExt cx="1200" cy="600"/>
          </a:xfrm>
        </p:grpSpPr>
        <p:pic>
          <p:nvPicPr>
            <p:cNvPr id="42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-485775" y="3743325"/>
            <a:ext cx="2228850" cy="1257300"/>
            <a:chOff x="1992" y="960"/>
            <a:chExt cx="1200" cy="600"/>
          </a:xfrm>
        </p:grpSpPr>
        <p:pic>
          <p:nvPicPr>
            <p:cNvPr id="1057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9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/>
          <p:cNvGrpSpPr>
            <a:grpSpLocks/>
          </p:cNvGrpSpPr>
          <p:nvPr/>
        </p:nvGrpSpPr>
        <p:grpSpPr bwMode="auto">
          <a:xfrm rot="5400000">
            <a:off x="-790575" y="1228725"/>
            <a:ext cx="2228850" cy="1257300"/>
            <a:chOff x="1992" y="960"/>
            <a:chExt cx="1200" cy="600"/>
          </a:xfrm>
        </p:grpSpPr>
        <p:pic>
          <p:nvPicPr>
            <p:cNvPr id="50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4"/>
          <p:cNvGrpSpPr>
            <a:grpSpLocks/>
          </p:cNvGrpSpPr>
          <p:nvPr/>
        </p:nvGrpSpPr>
        <p:grpSpPr bwMode="auto">
          <a:xfrm rot="5400000">
            <a:off x="7781925" y="1228725"/>
            <a:ext cx="2228850" cy="1257300"/>
            <a:chOff x="1992" y="960"/>
            <a:chExt cx="1200" cy="600"/>
          </a:xfrm>
        </p:grpSpPr>
        <p:pic>
          <p:nvPicPr>
            <p:cNvPr id="54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11" y="392668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400050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388620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77190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52650" y="3777854"/>
            <a:ext cx="4781550" cy="50839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Teacher  :  Nguyễn Thị Nhung</a:t>
            </a:r>
          </a:p>
        </p:txBody>
      </p:sp>
      <p:sp>
        <p:nvSpPr>
          <p:cNvPr id="62" name="WordArt 73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2286002" y="1828800"/>
            <a:ext cx="4918075" cy="316706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Class 4</a:t>
            </a:r>
            <a:endParaRPr lang="en-US" sz="1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" name="WordArt 4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838202" y="2294097"/>
            <a:ext cx="7543799" cy="997744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181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Unit 7 : What do you like doing? 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Lesson 1 : P</a:t>
            </a: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. 1,2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6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143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33600" y="742950"/>
            <a:ext cx="4876800" cy="14859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Game </a:t>
            </a:r>
          </a:p>
        </p:txBody>
      </p:sp>
      <p:pic>
        <p:nvPicPr>
          <p:cNvPr id="10245" name="Picture 5" descr="hihihehe_line_iu_1"/>
          <p:cNvPicPr>
            <a:picLocks noGrp="1" noChangeAspect="1" noChangeArrowheads="1" noCrop="1"/>
          </p:cNvPicPr>
          <p:nvPr>
            <p:ph idx="4294967295"/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2209800" y="3298031"/>
            <a:ext cx="4572000" cy="942975"/>
          </a:xfrm>
        </p:spPr>
      </p:pic>
      <p:sp>
        <p:nvSpPr>
          <p:cNvPr id="7" name="WordArt 6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990600" y="2686050"/>
            <a:ext cx="7772400" cy="7429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8218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Lucky animals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1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tiger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3334905" cy="19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g00185_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18" y="2528834"/>
            <a:ext cx="2514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onke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18" y="3413522"/>
            <a:ext cx="2438400" cy="172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ISS2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37034"/>
            <a:ext cx="2590800" cy="14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oodles12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4" y="2033911"/>
            <a:ext cx="204787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ag00044_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04" y="3639416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MOUSE1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"/>
            <a:ext cx="1981200" cy="16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ELEPHANT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94" y="-14342"/>
            <a:ext cx="2144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at2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21" y="3186059"/>
            <a:ext cx="1785938" cy="18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04" y="2114550"/>
            <a:ext cx="4531014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3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_tip_hat_lg_nw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1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304793323_8186fd30eb_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96716"/>
            <a:ext cx="5867400" cy="2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3649">
            <a:off x="609601" y="2914650"/>
            <a:ext cx="108108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Picture 5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11348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322778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5" y="328493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" name="Picture 8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191333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9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7" y="202763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742950"/>
            <a:ext cx="1095375" cy="82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9" name="Picture 11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7" y="857250"/>
            <a:ext cx="1095375" cy="82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0" name="Picture 12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3649">
            <a:off x="228601" y="1485900"/>
            <a:ext cx="108108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1" name="Picture 13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185618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2" name="Picture 14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3649">
            <a:off x="304801" y="285750"/>
            <a:ext cx="108108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3" name="Picture 15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5" y="656036"/>
            <a:ext cx="1095375" cy="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4" name="Picture 16" descr="star_tip_hat_lg_nw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14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52400" y="114300"/>
            <a:ext cx="6096000" cy="457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92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Interview!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78185"/>
              </p:ext>
            </p:extLst>
          </p:nvPr>
        </p:nvGraphicFramePr>
        <p:xfrm>
          <a:off x="685800" y="800100"/>
          <a:ext cx="7620000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810000"/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Name</a:t>
                      </a:r>
                      <a:endParaRPr lang="en-US" sz="36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like .....</a:t>
                      </a:r>
                      <a:endParaRPr lang="en-US" sz="3000"/>
                    </a:p>
                  </a:txBody>
                  <a:tcPr marT="34290" marB="34290"/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smtClean="0"/>
                    </a:p>
                    <a:p>
                      <a:endParaRPr lang="en-US" sz="1400" smtClean="0"/>
                    </a:p>
                    <a:p>
                      <a:endParaRPr lang="en-US" sz="1400" smtClean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" name="WordArt 6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152400" y="3291320"/>
            <a:ext cx="4191000" cy="4000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9287"/>
              </a:avLst>
            </a:prstTxWarp>
          </a:bodyPr>
          <a:lstStyle/>
          <a:p>
            <a:pPr algn="ctr"/>
            <a:r>
              <a:rPr lang="en-US" sz="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Report :</a:t>
            </a:r>
            <a:endParaRPr lang="en-US" sz="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21237"/>
            <a:ext cx="6705600" cy="156966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my group, I like........................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Mi like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..................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.................................</a:t>
            </a:r>
            <a:endParaRPr lang="en-US" sz="5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514602"/>
            <a:ext cx="3581400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.................................</a:t>
            </a:r>
            <a:endParaRPr lang="en-US" sz="5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9709" y="2524993"/>
            <a:ext cx="3581400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...............................</a:t>
            </a:r>
            <a:endParaRPr lang="en-US" sz="500" b="1"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8" name="TextBox5" r:id="rId4" imgW="3581280" imgH="838080"/>
        </mc:Choice>
        <mc:Fallback>
          <p:control name="TextBox5" r:id="rId4" imgW="3581280" imgH="838080">
            <p:pic>
              <p:nvPicPr>
                <p:cNvPr id="0" name="Text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0" y="1485900"/>
                  <a:ext cx="3581400" cy="628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6" r:id="rId5" imgW="3581280" imgH="838080"/>
        </mc:Choice>
        <mc:Fallback>
          <p:control name="TextBox6" r:id="rId5" imgW="3581280" imgH="838080">
            <p:pic>
              <p:nvPicPr>
                <p:cNvPr id="0" name="Text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1485900"/>
                  <a:ext cx="3581400" cy="628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742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KENG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150"/>
            <a:ext cx="86899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748623690_eecf4d824d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1450"/>
            <a:ext cx="6858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4">
            <a:hlinkClick r:id="" action="ppaction://noaction">
              <a:snd r:embed="rId5" name="Sorry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838200" y="4045744"/>
            <a:ext cx="7086600" cy="8691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rtl="0">
              <a:buNone/>
            </a:pPr>
            <a:r>
              <a:rPr lang="en-US" sz="44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You are unlucky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7994073" y="45148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w_score_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C -0.06598 0.00116 -0.11493 0.00417 -0.11493 0.00648 C -0.11493 0.0088 -0.06702 0.01042 -0.00296 0.01042 C 0.06093 0.01042 0.11493 0.0088 0.11493 0.00648 C 0.11493 0.00417 0.05902 0.00347 -0.00504 0.00509 C -0.06806 0.00694 -0.11493 0.00995 -0.11493 0.01204 C -0.11493 0.01435 -0.06598 0.0162 -0.00296 0.0162 C 0.06093 0.0162 0.11493 0.01435 0.11493 0.01204 C 0.11493 0.00995 0.05902 0.00926 -0.004 0.01088 C -0.06806 0.0125 -0.11493 0.01551 -0.11493 0.01759 C -0.11493 0.02014 -0.06598 0.02199 -0.00209 0.02199 C 0.06093 0.02199 0.11493 0.02014 0.11493 0.01759 C 0.11493 0.01574 0.05902 0.01505 -0.004 0.01643 C -0.06702 0.01805 -0.11493 0.0213 -0.11493 0.02361 C -0.11493 0.02569 -0.06493 0.02755 -0.00209 0.02755 C 0.06302 0.02755 0.11493 0.02569 0.11493 0.02361 C 0.11493 0.0213 0.06007 0.0206 -0.00296 0.02222 C -0.06598 0.02384 -0.11493 0.02685 -0.11493 0.02917 C -0.11493 0.03148 -0.06493 0.0331 -0.00105 0.0331 C 0.06302 0.0331 0.11493 0.03125 0.11493 0.02917 C 0.11493 0.02685 0.06007 0.02639 -0.00296 0.02801 C -0.06598 0.0294 -0.11493 0.03264 -0.11493 0.03472 C -0.11493 0.0368 -0.06407 0.03866 -0.00105 0.03866 C 0.06302 0.03866 0.11493 0.0368 0.11493 0.03472 C 0.11493 0.03264 0.06093 0.03217 -0.00296 0.03356 C -0.06598 0.03518 -0.11493 0.03819 -0.11493 0.04051 C -0.11493 0.04259 -0.06407 0.04444 4.44444E-6 0.04444 C 0.06406 0.04444 0.11493 0.04259 0.11493 0.04051 C 0.11493 0.03819 0.06093 0.03773 -0.00209 0.03935 C -0.06493 0.04097 -0.11598 0.04398 -0.11493 0.04606 C -0.11407 0.04838 -0.06407 0.05 4.44444E-6 0.05 C 0.06406 0.05 0.11493 0.04815 0.11493 0.04583 C 0.11493 0.04398 0.06302 0.04329 4.44444E-6 0.04514 " pathEditMode="relative" rAng="0" ptsTypes="fffffffffffffffffffffffffffffffff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KENG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150"/>
            <a:ext cx="86899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748623690_eecf4d824d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1450"/>
            <a:ext cx="6858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>
            <a:hlinkClick r:id="" action="ppaction://noaction">
              <a:snd r:embed="rId5" name="Sorry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838200" y="4045744"/>
            <a:ext cx="7086600" cy="8691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rtl="0">
              <a:buNone/>
            </a:pPr>
            <a:r>
              <a:rPr lang="en-US" sz="44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You are unlucky</a:t>
            </a: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7924800" y="4714875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w_score_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0" y="15587"/>
            <a:ext cx="9144000" cy="51435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533400" y="1943100"/>
            <a:ext cx="7772400" cy="7429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8218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You’re Lucky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"/>
            <a:ext cx="1762124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7" y="3782293"/>
            <a:ext cx="1762124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00502"/>
            <a:ext cx="1762124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9" y="3782293"/>
            <a:ext cx="1762124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5588"/>
            <a:ext cx="1762124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6096000" y="4661297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0" y="15587"/>
            <a:ext cx="9144000" cy="51435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838200" y="904005"/>
            <a:ext cx="7772400" cy="7429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8218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You’re Lucky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"/>
            <a:ext cx="1295400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7" y="4171951"/>
            <a:ext cx="1265094" cy="9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795"/>
            <a:ext cx="1457325" cy="8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82" y="4221794"/>
            <a:ext cx="1318780" cy="8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Mặt cười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15589"/>
            <a:ext cx="1347786" cy="8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6096000" y="4661297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  <p:pic>
        <p:nvPicPr>
          <p:cNvPr id="3074" name="Picture 2" descr="304793323_8186fd30eb_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1"/>
            <a:ext cx="6553200" cy="26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4T1SHS/U7-L1-2-2-lwpjysiafwstzg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8382000" cy="36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2" y="382905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What do you like doing?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98420" y="4333009"/>
            <a:ext cx="4343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I like swimming.</a:t>
            </a:r>
            <a:endParaRPr lang="en-US" sz="2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696200" y="46291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9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.sachmem.vn/public/images/TA4T1SHS/U7-L1-2-3-ynbsrluzdhcmui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853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2" y="411480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What do you like doing?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19200" y="4629150"/>
            <a:ext cx="386542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 I like cooking.</a:t>
            </a:r>
            <a:endParaRPr lang="en-US" sz="2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696200" y="46291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 dong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2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elco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7350"/>
            <a:ext cx="6553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762000" y="3200400"/>
            <a:ext cx="7848600" cy="10858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to our class today !</a:t>
            </a:r>
          </a:p>
        </p:txBody>
      </p:sp>
    </p:spTree>
    <p:extLst>
      <p:ext uri="{BB962C8B-B14F-4D97-AF65-F5344CB8AC3E}">
        <p14:creationId xmlns:p14="http://schemas.microsoft.com/office/powerpoint/2010/main" val="10038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.sachmem.vn/public/images/TA4T1SHS/U7-L1-2-4-sqehevpsvjxbiky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1"/>
            <a:ext cx="8534400" cy="37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2" y="400050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What do you like doing?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90603" y="4514850"/>
            <a:ext cx="632459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 I like collecting stamps.</a:t>
            </a:r>
            <a:endParaRPr lang="en-US" sz="2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696200" y="46291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.sachmem.vn/public/images/TA4T1SHS/U7-L1-2-5-opbapxnglydjky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1"/>
            <a:ext cx="8305800" cy="37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2" y="3964133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What do you like doing?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98420" y="4520048"/>
            <a:ext cx="482138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I like playing chess</a:t>
            </a:r>
            <a:endParaRPr lang="en-US" sz="2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696200" y="46291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57150"/>
            <a:ext cx="8402782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2" y="417195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What do you like doing?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14400" y="4629150"/>
            <a:ext cx="4343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I like dancing.</a:t>
            </a:r>
            <a:endParaRPr lang="en-US" sz="2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7696200" y="4629150"/>
            <a:ext cx="1066800" cy="40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4550" y="1148581"/>
            <a:ext cx="4819650" cy="2571572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67200" y="171450"/>
            <a:ext cx="4114800" cy="707886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>
                <a:solidFill>
                  <a:srgbClr val="FF33CC"/>
                </a:solidFill>
                <a:latin typeface=".VnTime" pitchFamily="34" charset="0"/>
              </a:rPr>
              <a:t>collecting stamps</a:t>
            </a:r>
            <a:endParaRPr lang="en-US" sz="4000" b="1" dirty="0">
              <a:solidFill>
                <a:srgbClr val="FF33CC"/>
              </a:solidFill>
              <a:latin typeface=".VnTime" pitchFamily="34" charset="0"/>
            </a:endParaRPr>
          </a:p>
        </p:txBody>
      </p:sp>
      <p:sp>
        <p:nvSpPr>
          <p:cNvPr id="14" name="Text 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9400" y="1028700"/>
            <a:ext cx="2133600" cy="707886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.VnTime" pitchFamily="34" charset="0"/>
              </a:rPr>
              <a:t>dancing</a:t>
            </a:r>
            <a:endParaRPr lang="en-US" sz="4000" b="1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5" name="Text Box 4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3720154"/>
            <a:ext cx="3733800" cy="83099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800" b="1">
                <a:solidFill>
                  <a:srgbClr val="008000"/>
                </a:solidFill>
                <a:latin typeface=".VnTime" pitchFamily="34" charset="0"/>
              </a:rPr>
              <a:t>playing chess</a:t>
            </a:r>
            <a:endParaRPr lang="en-US" sz="4000" b="1" dirty="0">
              <a:solidFill>
                <a:srgbClr val="008000"/>
              </a:solidFill>
              <a:latin typeface=".VnTime" pitchFamily="34" charset="0"/>
            </a:endParaRPr>
          </a:p>
        </p:txBody>
      </p:sp>
      <p:sp>
        <p:nvSpPr>
          <p:cNvPr id="16" name="Text Box 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3964" y="3943351"/>
            <a:ext cx="4533900" cy="769441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.VnTime" pitchFamily="34" charset="0"/>
              </a:rPr>
              <a:t>listening to music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.VnTime" pitchFamily="34" charset="0"/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3850" y="356116"/>
            <a:ext cx="3581400" cy="92333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5400" b="1">
                <a:solidFill>
                  <a:schemeClr val="accent3">
                    <a:lumMod val="75000"/>
                  </a:schemeClr>
                </a:solidFill>
                <a:latin typeface=".VnTime" pitchFamily="34" charset="0"/>
              </a:rPr>
              <a:t>swimming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.VnTime" pitchFamily="34" charset="0"/>
            </a:endParaRPr>
          </a:p>
        </p:txBody>
      </p:sp>
      <p:sp>
        <p:nvSpPr>
          <p:cNvPr id="18" name="Text Box 4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00900" y="2269435"/>
            <a:ext cx="1943100" cy="707886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.VnTime" pitchFamily="34" charset="0"/>
              </a:rPr>
              <a:t>cooking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Time" pitchFamily="34" charset="0"/>
            </a:endParaRPr>
          </a:p>
        </p:txBody>
      </p:sp>
      <p:sp>
        <p:nvSpPr>
          <p:cNvPr id="19" name="Text Box 4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6927" y="1657352"/>
            <a:ext cx="2209800" cy="1323439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.VnTime" pitchFamily="34" charset="0"/>
              </a:rPr>
              <a:t>watching TV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.VnTime" pitchFamily="34" charset="0"/>
            </a:endParaRPr>
          </a:p>
        </p:txBody>
      </p:sp>
      <p:sp>
        <p:nvSpPr>
          <p:cNvPr id="20" name="Text Box 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2982709"/>
            <a:ext cx="2438400" cy="83099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800" b="1">
                <a:solidFill>
                  <a:srgbClr val="DE1708"/>
                </a:solidFill>
                <a:latin typeface=".VnTime" pitchFamily="34" charset="0"/>
              </a:rPr>
              <a:t>reading</a:t>
            </a:r>
            <a:endParaRPr lang="en-US" sz="4000" b="1" dirty="0">
              <a:solidFill>
                <a:srgbClr val="DE1708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BDAYGAL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DAYBOY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838200" y="4038600"/>
            <a:ext cx="7524750" cy="10858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6" name="Picture 6" descr="0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DAYGAL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DAYBOY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838200" y="4057650"/>
            <a:ext cx="7524750" cy="10858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3036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2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good b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Goodbye Song for Children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ki Disco warm up with T&amp;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7150"/>
            <a:ext cx="8915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81000" y="1028700"/>
            <a:ext cx="8763000" cy="914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49481"/>
              </a:avLst>
            </a:prstTxWarp>
          </a:bodyPr>
          <a:lstStyle/>
          <a:p>
            <a:pPr algn="ctr" rtl="0">
              <a:buNone/>
            </a:pP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Unit 7 : What do you like doing?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207420"/>
            <a:ext cx="8839200" cy="60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 : P 1,2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Tay viÕt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"/>
            <a:ext cx="838200" cy="4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3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612670" y="248432"/>
            <a:ext cx="1407020" cy="30008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5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46015" y="1822056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7117" y="-546206"/>
            <a:ext cx="2839961" cy="392415"/>
          </a:xfrm>
          <a:prstGeom prst="rect">
            <a:avLst/>
          </a:prstGeom>
          <a:solidFill>
            <a:srgbClr val="FDFDFD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" y="651505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90" y="652221"/>
            <a:ext cx="1637894" cy="13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1" y="651505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92" y="651505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90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1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92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12669" y="1860605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57117" y="1860605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01566" y="1860605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46015" y="3982232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669" y="4020781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57117" y="4020781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01566" y="4020781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07425" y="243044"/>
            <a:ext cx="1127520" cy="392415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46015" y="2305927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2669" y="2344476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57117" y="2344476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1566" y="2344476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Thả, bay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46015" y="4405142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tầm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2669" y="4443691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57117" y="4443691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01566" y="4443691"/>
            <a:ext cx="1714068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317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612670" y="248432"/>
            <a:ext cx="1407020" cy="30008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5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46015" y="2181596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7117" y="-546206"/>
            <a:ext cx="2839961" cy="392415"/>
          </a:xfrm>
          <a:prstGeom prst="rect">
            <a:avLst/>
          </a:prstGeom>
          <a:solidFill>
            <a:srgbClr val="FDFDFD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" y="886699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90" y="887415"/>
            <a:ext cx="1637894" cy="13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1" y="886699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92" y="886699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90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1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92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" y="2808804"/>
            <a:ext cx="1637894" cy="13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12669" y="2181596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57117" y="2181596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01566" y="2181596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46015" y="4134509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2669" y="4134509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117" y="4134509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01566" y="4134509"/>
            <a:ext cx="1714068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35967" y="330611"/>
            <a:ext cx="889763" cy="43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22189" y="2217156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8844" y="2217156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endParaRPr lang="en-US" sz="24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33292" y="2217156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7740" y="2217156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22189" y="4170068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8844" y="4170068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33292" y="4170068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77740" y="4170068"/>
            <a:ext cx="1714068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947815" y="295052"/>
            <a:ext cx="1266068" cy="43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</p:spTree>
    <p:extLst>
      <p:ext uri="{BB962C8B-B14F-4D97-AF65-F5344CB8AC3E}">
        <p14:creationId xmlns:p14="http://schemas.microsoft.com/office/powerpoint/2010/main" val="1739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42950"/>
            <a:ext cx="4267200" cy="247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ttps://s.sachmem.vn/public/images/TA4T1SHS/U7-L1-2-4-sqehevpsvjxbikyz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748905"/>
            <a:ext cx="4187825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hlinkClick r:id="" action="ppaction://noaction">
              <a:snd r:embed="rId4" name="Collecting stamps.wav"/>
            </a:hlinkClick>
          </p:cNvPr>
          <p:cNvSpPr>
            <a:spLocks noChangeArrowheads="1"/>
          </p:cNvSpPr>
          <p:nvPr/>
        </p:nvSpPr>
        <p:spPr bwMode="auto">
          <a:xfrm>
            <a:off x="325585" y="3771900"/>
            <a:ext cx="493221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Collecting stamps :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>
            <a:hlinkClick r:id="" action="ppaction://noaction">
              <a:snd r:embed="rId5" name="Crocodiles.wav"/>
            </a:hlinkClick>
          </p:cNvPr>
          <p:cNvSpPr>
            <a:spLocks noChangeArrowheads="1"/>
          </p:cNvSpPr>
          <p:nvPr/>
        </p:nvSpPr>
        <p:spPr bwMode="auto">
          <a:xfrm>
            <a:off x="4876802" y="3758912"/>
            <a:ext cx="295101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Sưu tầm tem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2" y="11430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Look, listen and repeat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402" y="114300"/>
            <a:ext cx="642850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Look, listen and repeat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428751"/>
            <a:ext cx="5715000" cy="36933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>
                <a:hlinkClick r:id="rId2"/>
              </a:rPr>
              <a:t>https://www.sachmem.vn/books/3/exercises/56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48738&quot;&gt;&lt;/object&gt;&lt;object type=&quot;2&quot; unique_id=&quot;48739&quot;&gt;&lt;object type=&quot;3&quot; unique_id=&quot;48844&quot;&gt;&lt;property id=&quot;20148&quot; value=&quot;5&quot;/&gt;&lt;property id=&quot;20300&quot; value=&quot;Slide 1&quot;/&gt;&lt;property id=&quot;20307&quot; value=&quot;269&quot;/&gt;&lt;/object&gt;&lt;object type=&quot;3&quot; unique_id=&quot;48845&quot;&gt;&lt;property id=&quot;20148&quot; value=&quot;5&quot;/&gt;&lt;property id=&quot;20300&quot; value=&quot;Slide 2&quot;/&gt;&lt;property id=&quot;20307&quot; value=&quot;270&quot;/&gt;&lt;/object&gt;&lt;object type=&quot;3&quot; unique_id=&quot;48846&quot;&gt;&lt;property id=&quot;20148&quot; value=&quot;5&quot;/&gt;&lt;property id=&quot;20300&quot; value=&quot;Slide 5&quot;/&gt;&lt;property id=&quot;20307&quot; value=&quot;271&quot;/&gt;&lt;/object&gt;&lt;object type=&quot;3&quot; unique_id=&quot;48847&quot;&gt;&lt;property id=&quot;20148&quot; value=&quot;5&quot;/&gt;&lt;property id=&quot;20300&quot; value=&quot;Slide 8&quot;/&gt;&lt;property id=&quot;20307&quot; value=&quot;272&quot;/&gt;&lt;/object&gt;&lt;object type=&quot;3&quot; unique_id=&quot;48848&quot;&gt;&lt;property id=&quot;20148&quot; value=&quot;5&quot;/&gt;&lt;property id=&quot;20300&quot; value=&quot;Slide 9&quot;/&gt;&lt;property id=&quot;20307&quot; value=&quot;273&quot;/&gt;&lt;/object&gt;&lt;object type=&quot;3&quot; unique_id=&quot;48849&quot;&gt;&lt;property id=&quot;20148&quot; value=&quot;5&quot;/&gt;&lt;property id=&quot;20300&quot; value=&quot;Slide 10&quot;/&gt;&lt;property id=&quot;20307&quot; value=&quot;274&quot;/&gt;&lt;/object&gt;&lt;object type=&quot;3&quot; unique_id=&quot;48850&quot;&gt;&lt;property id=&quot;20148&quot; value=&quot;5&quot;/&gt;&lt;property id=&quot;20300&quot; value=&quot;Slide 11&quot;/&gt;&lt;property id=&quot;20307&quot; value=&quot;275&quot;/&gt;&lt;/object&gt;&lt;object type=&quot;3&quot; unique_id=&quot;48851&quot;&gt;&lt;property id=&quot;20148&quot; value=&quot;5&quot;/&gt;&lt;property id=&quot;20300&quot; value=&quot;Slide 14&quot;/&gt;&lt;property id=&quot;20307&quot; value=&quot;276&quot;/&gt;&lt;/object&gt;&lt;object type=&quot;3&quot; unique_id=&quot;48852&quot;&gt;&lt;property id=&quot;20148&quot; value=&quot;5&quot;/&gt;&lt;property id=&quot;20300&quot; value=&quot;Slide 16&quot;/&gt;&lt;property id=&quot;20307&quot; value=&quot;277&quot;/&gt;&lt;/object&gt;&lt;object type=&quot;3&quot; unique_id=&quot;48853&quot;&gt;&lt;property id=&quot;20148&quot; value=&quot;5&quot;/&gt;&lt;property id=&quot;20300&quot; value=&quot;Slide 13&quot;/&gt;&lt;property id=&quot;20307&quot; value=&quot;278&quot;/&gt;&lt;/object&gt;&lt;object type=&quot;3&quot; unique_id=&quot;48854&quot;&gt;&lt;property id=&quot;20148&quot; value=&quot;5&quot;/&gt;&lt;property id=&quot;20300&quot; value=&quot;Slide 18&quot;/&gt;&lt;property id=&quot;20307&quot; value=&quot;279&quot;/&gt;&lt;/object&gt;&lt;object type=&quot;3&quot; unique_id=&quot;48855&quot;&gt;&lt;property id=&quot;20148&quot; value=&quot;5&quot;/&gt;&lt;property id=&quot;20300&quot; value=&quot;Slide 19&quot;/&gt;&lt;property id=&quot;20307&quot; value=&quot;280&quot;/&gt;&lt;/object&gt;&lt;object type=&quot;3&quot; unique_id=&quot;48856&quot;&gt;&lt;property id=&quot;20148&quot; value=&quot;5&quot;/&gt;&lt;property id=&quot;20300&quot; value=&quot;Slide 20&quot;/&gt;&lt;property id=&quot;20307&quot; value=&quot;281&quot;/&gt;&lt;/object&gt;&lt;object type=&quot;3&quot; unique_id=&quot;48857&quot;&gt;&lt;property id=&quot;20148&quot; value=&quot;5&quot;/&gt;&lt;property id=&quot;20300&quot; value=&quot;Slide 21&quot;/&gt;&lt;property id=&quot;20307&quot; value=&quot;282&quot;/&gt;&lt;/object&gt;&lt;object type=&quot;3&quot; unique_id=&quot;48970&quot;&gt;&lt;property id=&quot;20148&quot; value=&quot;5&quot;/&gt;&lt;property id=&quot;20300&quot; value=&quot;Slide 22&quot;/&gt;&lt;property id=&quot;20307&quot; value=&quot;283&quot;/&gt;&lt;/object&gt;&lt;object type=&quot;3&quot; unique_id=&quot;49345&quot;&gt;&lt;property id=&quot;20148&quot; value=&quot;5&quot;/&gt;&lt;property id=&quot;20300&quot; value=&quot;Slide 15&quot;/&gt;&lt;property id=&quot;20307&quot; value=&quot;284&quot;/&gt;&lt;/object&gt;&lt;object type=&quot;3&quot; unique_id=&quot;49346&quot;&gt;&lt;property id=&quot;20148&quot; value=&quot;5&quot;/&gt;&lt;property id=&quot;20300&quot; value=&quot;Slide 17&quot;/&gt;&lt;property id=&quot;20307&quot; value=&quot;285&quot;/&gt;&lt;/object&gt;&lt;object type=&quot;3&quot; unique_id=&quot;49442&quot;&gt;&lt;property id=&quot;20148&quot; value=&quot;5&quot;/&gt;&lt;property id=&quot;20300&quot; value=&quot;Slide 3&quot;/&gt;&lt;property id=&quot;20307&quot; value=&quot;286&quot;/&gt;&lt;/object&gt;&lt;object type=&quot;3&quot; unique_id=&quot;49443&quot;&gt;&lt;property id=&quot;20148&quot; value=&quot;5&quot;/&gt;&lt;property id=&quot;20300&quot; value=&quot;Slide 4&quot;/&gt;&lt;property id=&quot;20307&quot; value=&quot;287&quot;/&gt;&lt;/object&gt;&lt;object type=&quot;3&quot; unique_id=&quot;49507&quot;&gt;&lt;property id=&quot;20148&quot; value=&quot;5&quot;/&gt;&lt;property id=&quot;20300&quot; value=&quot;Slide 12&quot;/&gt;&lt;property id=&quot;20307&quot; value=&quot;288&quot;/&gt;&lt;/object&gt;&lt;object type=&quot;3&quot; unique_id=&quot;49766&quot;&gt;&lt;property id=&quot;20148&quot; value=&quot;5&quot;/&gt;&lt;property id=&quot;20300&quot; value=&quot;Slide 23&quot;/&gt;&lt;property id=&quot;20307&quot; value=&quot;290&quot;/&gt;&lt;/object&gt;&lt;object type=&quot;3&quot; unique_id=&quot;49767&quot;&gt;&lt;property id=&quot;20148&quot; value=&quot;5&quot;/&gt;&lt;property id=&quot;20300&quot; value=&quot;Slide 24&quot;/&gt;&lt;property id=&quot;20307&quot; value=&quot;291&quot;/&gt;&lt;/object&gt;&lt;object type=&quot;3&quot; unique_id=&quot;49768&quot;&gt;&lt;property id=&quot;20148&quot; value=&quot;5&quot;/&gt;&lt;property id=&quot;20300&quot; value=&quot;Slide 25&quot;/&gt;&lt;property id=&quot;20307&quot; value=&quot;292&quot;/&gt;&lt;/object&gt;&lt;object type=&quot;3&quot; unique_id=&quot;49869&quot;&gt;&lt;property id=&quot;20148&quot; value=&quot;5&quot;/&gt;&lt;property id=&quot;20300&quot; value=&quot;Slide 6&quot;/&gt;&lt;property id=&quot;20307&quot; value=&quot;293&quot;/&gt;&lt;/object&gt;&lt;object type=&quot;3&quot; unique_id=&quot;49870&quot;&gt;&lt;property id=&quot;20148&quot; value=&quot;5&quot;/&gt;&lt;property id=&quot;20300&quot; value=&quot;Slide 7&quot;/&gt;&lt;property id=&quot;20307&quot; value=&quot;29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F99C31B-21DD-4C3E-8087-68A30EDCD33F}&quot;/&gt;&lt;isInvalidForFieldText val=&quot;0&quot;/&gt;&lt;Image&gt;&lt;filename val=&quot;C:\Users\ADMINI~1\AppData\Local\Temp\~CaC25\data\asimages\{3F99C31B-21DD-4C3E-8087-68A30EDCD33F}_4.png&quot;/&gt;&lt;left val=&quot;35&quot;/&gt;&lt;top val=&quot;287&quot;/&gt;&lt;width val=&quot;658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F99C31B-21DD-4C3E-8087-68A30EDCD33F}&quot;/&gt;&lt;isInvalidForFieldText val=&quot;0&quot;/&gt;&lt;Image&gt;&lt;filename val=&quot;C:\Users\ADMINI~1\AppData\Local\Temp\~CaC25\data\asimages\{3F99C31B-21DD-4C3E-8087-68A30EDCD33F}_4.png&quot;/&gt;&lt;left val=&quot;35&quot;/&gt;&lt;top val=&quot;287&quot;/&gt;&lt;width val=&quot;658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F99C31B-21DD-4C3E-8087-68A30EDCD33F}&quot;/&gt;&lt;isInvalidForFieldText val=&quot;0&quot;/&gt;&lt;Image&gt;&lt;filename val=&quot;C:\Users\ADMINI~1\AppData\Local\Temp\~CaC25\data\asimages\{3F99C31B-21DD-4C3E-8087-68A30EDCD33F}_4.png&quot;/&gt;&lt;left val=&quot;35&quot;/&gt;&lt;top val=&quot;287&quot;/&gt;&lt;width val=&quot;658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F99C31B-21DD-4C3E-8087-68A30EDCD33F}&quot;/&gt;&lt;isInvalidForFieldText val=&quot;0&quot;/&gt;&lt;Image&gt;&lt;filename val=&quot;C:\Users\ADMINI~1\AppData\Local\Temp\~CaC25\data\asimages\{3F99C31B-21DD-4C3E-8087-68A30EDCD33F}_4.png&quot;/&gt;&lt;left val=&quot;35&quot;/&gt;&lt;top val=&quot;287&quot;/&gt;&lt;width val=&quot;658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F99C31B-21DD-4C3E-8087-68A30EDCD33F}&quot;/&gt;&lt;isInvalidForFieldText val=&quot;0&quot;/&gt;&lt;Image&gt;&lt;filename val=&quot;C:\Users\ADMINI~1\AppData\Local\Temp\~CaC25\data\asimages\{3F99C31B-21DD-4C3E-8087-68A30EDCD33F}_4.png&quot;/&gt;&lt;left val=&quot;35&quot;/&gt;&lt;top val=&quot;287&quot;/&gt;&lt;width val=&quot;658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D698532B-FA37-4191-B9FF-2A838DEABFAB}_13.png&quot;/&gt;&lt;left val=&quot;342&quot;/&gt;&lt;top val=&quot;9&quot;/&gt;&lt;width val=&quot;252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9BB6BA49-96AB-432B-9C10-5E3963C62800}_13.png&quot;/&gt;&lt;left val=&quot;504&quot;/&gt;&lt;top val=&quot;99&quot;/&gt;&lt;width val=&quot;186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550AFEAE-BE7B-4F4D-B226-C0D48A3E8A09}_13.png&quot;/&gt;&lt;left val=&quot;450&quot;/&gt;&lt;top val=&quot;360&quot;/&gt;&lt;width val=&quot;235&quot;/&gt;&lt;height val=&quot;102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B818A2D2-034E-4391-91AF-AAC5DA7C0CD5}_13.png&quot;/&gt;&lt;left val=&quot;24&quot;/&gt;&lt;top val=&quot;19&quot;/&gt;&lt;width val=&quot;235&quot;/&gt;&lt;height val=&quot;94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0218A5BA-7DB6-4F94-B477-975E250FD8F3}_13.png&quot;/&gt;&lt;left val=&quot;600&quot;/&gt;&lt;top val=&quot;211&quot;/&gt;&lt;width val=&quot;103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E3CBA323-75AB-4879-B7C5-0EC5FEEC0607}_13.png&quot;/&gt;&lt;left val=&quot;3&quot;/&gt;&lt;top val=&quot;193&quot;/&gt;&lt;width val=&quot;121&quot;/&gt;&lt;height val=&quot;102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5709C174-D423-4F7F-BCA6-11B91840D50A}_13.png&quot;/&gt;&lt;left val=&quot;10&quot;/&gt;&lt;top val=&quot;331&quot;/&gt;&lt;width val=&quot;130&quot;/&gt;&lt;height val=&quot;102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E1363BA-864A-4138-A14E-44F4646F4543}&quot;/&gt;&lt;isInvalidForFieldText val=&quot;0&quot;/&gt;&lt;Image&gt;&lt;filename val=&quot;C:\Users\ADMINI~1\AppData\Local\Temp\PR\data\asimages\{5E1363BA-864A-4138-A14E-44F4646F4543}.png&quot;/&gt;&lt;left val=&quot;585&quot;/&gt;&lt;top val=&quot;243&quot;/&gt;&lt;width val=&quot;134&quot;/&gt;&lt;height val=&quot;198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F3DEF01-5875-46D8-9EF4-E18DF71A6086}&quot;/&gt;&lt;isInvalidForFieldText val=&quot;0&quot;/&gt;&lt;Image&gt;&lt;filename val=&quot;C:\Users\ADMINI~1\AppData\Local\Temp\PR\data\asimages\{EF3DEF01-5875-46D8-9EF4-E18DF71A6086}.png&quot;/&gt;&lt;left val=&quot;0&quot;/&gt;&lt;top val=&quot;237&quot;/&gt;&lt;width val=&quot;118&quot;/&gt;&lt;height val=&quot;22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491B41-4F12-41F1-83E4-392E11F0ADA9}&quot;/&gt;&lt;isInvalidForFieldText val=&quot;0&quot;/&gt;&lt;Image&gt;&lt;filename val=&quot;C:\Users\ADMINI~1\AppData\Local\Temp\PR\data\asimages\{42491B41-4F12-41F1-83E4-392E11F0ADA9}_25.png&quot;/&gt;&lt;left val=&quot;-12&quot;/&gt;&lt;top val=&quot;423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98DAA4E-1BB0-4840-AD6C-47E6BFFEAAB0}&quot;/&gt;&lt;isInvalidForFieldText val=&quot;0&quot;/&gt;&lt;Image&gt;&lt;filename val=&quot;C:\Users\ADMINI~1\AppData\Local\Temp\PR\data\asimages\{798DAA4E-1BB0-4840-AD6C-47E6BFFEAAB0}.png&quot;/&gt;&lt;left val=&quot;585&quot;/&gt;&lt;top val=&quot;243&quot;/&gt;&lt;width val=&quot;134&quot;/&gt;&lt;height val=&quot;198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4DFA0F0-3FFA-47B8-B77E-B712C568A5D5}&quot;/&gt;&lt;isInvalidForFieldText val=&quot;0&quot;/&gt;&lt;Image&gt;&lt;filename val=&quot;C:\Users\ADMINI~1\AppData\Local\Temp\PR\data\asimages\{C4DFA0F0-3FFA-47B8-B77E-B712C568A5D5}.png&quot;/&gt;&lt;left val=&quot;0&quot;/&gt;&lt;top val=&quot;237&quot;/&gt;&lt;width val=&quot;118&quot;/&gt;&lt;height val=&quot;222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C55BBC8-1537-446B-9833-8A9697BFCD16}&quot;/&gt;&lt;isInvalidForFieldText val=&quot;0&quot;/&gt;&lt;Image&gt;&lt;filename val=&quot;C:\Users\ADMINI~1\AppData\Local\Temp\PR\data\asimages\{3C55BBC8-1537-446B-9833-8A9697BFCD16}_25.png&quot;/&gt;&lt;left val=&quot;-12&quot;/&gt;&lt;top val=&quot;425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6017589-0887-4155-9A20-25F82E8F2B70}&quot;/&gt;&lt;isInvalidForFieldText val=&quot;0&quot;/&gt;&lt;Image&gt;&lt;filename val=&quot;C:\Users\ADMINI~1\AppData\Local\Temp\~CaC25\data\asimages\{46017589-0887-4155-9A20-25F82E8F2B70}_9.png&quot;/&gt;&lt;left val=&quot;41&quot;/&gt;&lt;top val=&quot;103&quot;/&gt;&lt;width val=&quot;631&quot;/&gt;&lt;height val=&quot;131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347834132,D:\DỮ LIỆU\Thanh tra\Day thanh tra pgd\Unit 19-What animals..-L1-E4_pptx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873401-71BF-4DDE-8838-D94CD6DCFEE1}&quot;/&gt;&lt;isInvalidForFieldText val=&quot;0&quot;/&gt;&lt;Image&gt;&lt;filename val=&quot;C:\Users\ADMINI~1\AppData\Local\Temp\~CaC25\data\asimages\{18873401-71BF-4DDE-8838-D94CD6DCFEE1}_4.png&quot;/&gt;&lt;left val=&quot;85&quot;/&gt;&lt;top val=&quot;0&quot;/&gt;&lt;width val=&quot;467&quot;/&gt;&lt;height val=&quot;160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399C64-A699-4E5A-8765-F18552322057}&quot;/&gt;&lt;isInvalidForFieldText val=&quot;0&quot;/&gt;&lt;Image&gt;&lt;filename val=&quot;C:\Users\ADMINI~1\AppData\Local\Temp\~CaC25\data\asimages\{FB399C64-A699-4E5A-8765-F18552322057}.png&quot;/&gt;&lt;left val=&quot;174&quot;/&gt;&lt;top val=&quot;346&quot;/&gt;&lt;width val=&quot;360&quot;/&gt;&lt;height val=&quot;9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250</Words>
  <Application>Microsoft Office PowerPoint</Application>
  <PresentationFormat>On-screen Show (16:9)</PresentationFormat>
  <Paragraphs>91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</cp:revision>
  <dcterms:created xsi:type="dcterms:W3CDTF">2006-08-16T00:00:00Z</dcterms:created>
  <dcterms:modified xsi:type="dcterms:W3CDTF">2022-11-22T07:51:25Z</dcterms:modified>
</cp:coreProperties>
</file>