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0" r:id="rId4"/>
    <p:sldId id="263" r:id="rId5"/>
    <p:sldId id="266" r:id="rId6"/>
    <p:sldId id="256" r:id="rId7"/>
    <p:sldId id="262" r:id="rId8"/>
    <p:sldId id="267" r:id="rId9"/>
    <p:sldId id="268" r:id="rId10"/>
    <p:sldId id="269" r:id="rId11"/>
    <p:sldId id="270" r:id="rId12"/>
    <p:sldId id="271" r:id="rId13"/>
    <p:sldId id="272" r:id="rId14"/>
    <p:sldId id="273" r:id="rId15"/>
    <p:sldId id="274" r:id="rId16"/>
    <p:sldId id="275" r:id="rId17"/>
    <p:sldId id="277" r:id="rId18"/>
    <p:sldId id="278" r:id="rId19"/>
    <p:sldId id="279" r:id="rId20"/>
    <p:sldId id="280"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D75B7F-6C47-ECFD-B1C4-1AD57F07521D}"/>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EAEC37-6538-5139-1F36-6F76D5003BA6}"/>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F508F5-A502-3A33-A6FA-1026642A0C3E}"/>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7A0A7-4ED7-73C4-B3D5-F40A11FF6BEC}"/>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xmlns=""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95F99D-519D-DA5B-75DE-41BF5CBBF80A}"/>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66E41D-F6B3-6901-13A2-DE08BB0EB130}"/>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6" name="Footer Placeholder 5">
            <a:extLst>
              <a:ext uri="{FF2B5EF4-FFF2-40B4-BE49-F238E27FC236}">
                <a16:creationId xmlns:a16="http://schemas.microsoft.com/office/drawing/2014/main" xmlns=""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25F21-D308-061A-BEC5-98395E5930CE}"/>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8" name="Footer Placeholder 7">
            <a:extLst>
              <a:ext uri="{FF2B5EF4-FFF2-40B4-BE49-F238E27FC236}">
                <a16:creationId xmlns:a16="http://schemas.microsoft.com/office/drawing/2014/main" xmlns=""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7FED36-B89D-72C4-8E1D-7A26F445F97B}"/>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4" name="Footer Placeholder 3">
            <a:extLst>
              <a:ext uri="{FF2B5EF4-FFF2-40B4-BE49-F238E27FC236}">
                <a16:creationId xmlns:a16="http://schemas.microsoft.com/office/drawing/2014/main" xmlns=""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EB0253-D158-0FE7-BFC1-742284AB32F3}"/>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3" name="Footer Placeholder 2">
            <a:extLst>
              <a:ext uri="{FF2B5EF4-FFF2-40B4-BE49-F238E27FC236}">
                <a16:creationId xmlns:a16="http://schemas.microsoft.com/office/drawing/2014/main" xmlns=""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72B74C-4F2E-E09F-C7A7-1226909720DD}"/>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6" name="Footer Placeholder 5">
            <a:extLst>
              <a:ext uri="{FF2B5EF4-FFF2-40B4-BE49-F238E27FC236}">
                <a16:creationId xmlns:a16="http://schemas.microsoft.com/office/drawing/2014/main" xmlns=""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011C98-B11C-59AE-54FB-22570D4E607D}"/>
              </a:ext>
            </a:extLst>
          </p:cNvPr>
          <p:cNvSpPr>
            <a:spLocks noGrp="1"/>
          </p:cNvSpPr>
          <p:nvPr>
            <p:ph type="dt" sz="half" idx="10"/>
          </p:nvPr>
        </p:nvSpPr>
        <p:spPr/>
        <p:txBody>
          <a:bodyPr/>
          <a:lstStyle/>
          <a:p>
            <a:fld id="{F06CDD18-ED42-4272-B7FA-AE5A4506F7A0}" type="datetimeFigureOut">
              <a:rPr lang="en-US" smtClean="0"/>
              <a:t>11/16/2024</a:t>
            </a:fld>
            <a:endParaRPr lang="en-US"/>
          </a:p>
        </p:txBody>
      </p:sp>
      <p:sp>
        <p:nvSpPr>
          <p:cNvPr id="6" name="Footer Placeholder 5">
            <a:extLst>
              <a:ext uri="{FF2B5EF4-FFF2-40B4-BE49-F238E27FC236}">
                <a16:creationId xmlns:a16="http://schemas.microsoft.com/office/drawing/2014/main" xmlns=""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11/16/2024</a:t>
            </a:fld>
            <a:endParaRPr lang="en-US"/>
          </a:p>
        </p:txBody>
      </p:sp>
      <p:sp>
        <p:nvSpPr>
          <p:cNvPr id="5" name="Footer Placeholder 4">
            <a:extLst>
              <a:ext uri="{FF2B5EF4-FFF2-40B4-BE49-F238E27FC236}">
                <a16:creationId xmlns:a16="http://schemas.microsoft.com/office/drawing/2014/main" xmlns=""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6F98B802-A3BE-995A-F85F-AFF22C1A2D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xmlns="" id="{82E49CCA-4AF6-01E2-C5FC-C306510394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xmlns=""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xmlns=""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xmlns=""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xmlns=""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xmlns=""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xmlns=""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xmlns=""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xmlns=""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xmlns=""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xmlns=""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xmlns=""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xmlns=""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xmlns=""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xmlns=""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xmlns=""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xmlns=""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xmlns=""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xmlns=""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xmlns=""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xmlns=""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xmlns=""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xmlns=""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xmlns=""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xmlns=""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xmlns=""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xmlns=""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xmlns=""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xmlns=""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xmlns=""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xmlns=""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xmlns=""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xmlns=""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xmlns=""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xmlns=""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xmlns=""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xmlns=""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xmlns=""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xmlns=""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xmlns=""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xmlns=""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xmlns=""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xmlns=""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xmlns=""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xmlns=""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xmlns=""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xmlns=""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xmlns=""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xmlns=""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xmlns=""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xmlns=""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xmlns=""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xmlns=""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xmlns=""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xmlns=""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xmlns=""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xmlns=""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xmlns=""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xmlns=""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xmlns=""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xmlns=""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xmlns=""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xmlns=""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xmlns=""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xmlns=""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xmlns=""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xmlns=""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xmlns=""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xmlns=""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xmlns=""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xmlns=""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xmlns=""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xmlns=""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xmlns=""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xmlns=""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xmlns=""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xmlns=""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xmlns=""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xmlns=""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xmlns=""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xmlns=""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xmlns=""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xmlns=""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xmlns=""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xmlns=""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xmlns=""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xmlns=""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xmlns=""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xmlns=""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xmlns=""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xmlns=""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xmlns=""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xmlns=""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xmlns=""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xmlns=""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xmlns=""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xmlns=""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xmlns=""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xmlns=""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xmlns=""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xmlns=""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xmlns=""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xmlns=""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xmlns=""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xmlns=""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xmlns=""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xmlns="" id="{ABA90C51-DB7B-13E1-9600-FEDF1DF9F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xmlns=""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xmlns=""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xmlns=""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xmlns=""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xmlns=""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xmlns=""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xmlns=""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xmlns=""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xmlns=""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xmlns=""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xmlns=""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xmlns=""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xmlns="" id="{10AE795C-FFC7-565B-E6B2-D2B87A5AD762}"/>
              </a:ext>
            </a:extLst>
          </p:cNvPr>
          <p:cNvSpPr txBox="1"/>
          <p:nvPr/>
        </p:nvSpPr>
        <p:spPr>
          <a:xfrm>
            <a:off x="1200150" y="1676400"/>
            <a:ext cx="10277475" cy="3416320"/>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0"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724025" y="1901825"/>
              <a:ext cx="8905875" cy="3046988"/>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Những 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xmlns=""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xmlns=""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xmlns=""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xmlns="" id="{A7CCC541-377D-6235-8F6E-81B7D995FF0D}"/>
              </a:ext>
            </a:extLst>
          </p:cNvPr>
          <p:cNvPicPr>
            <a:picLocks noChangeAspect="1"/>
          </p:cNvPicPr>
          <p:nvPr/>
        </p:nvPicPr>
        <p:blipFill>
          <a:blip r:embed="rId6"/>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xmlns="" id="{B95A31F0-93D4-4854-192C-27000DAE83AD}"/>
              </a:ext>
            </a:extLst>
          </p:cNvPr>
          <p:cNvSpPr txBox="1"/>
          <p:nvPr/>
        </p:nvSpPr>
        <p:spPr>
          <a:xfrm>
            <a:off x="1485899" y="1819275"/>
            <a:ext cx="9496425" cy="3434786"/>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Kể được tên và vẽ được trục gian thể hiện một số cuộc khởi nghĩa tiêu biểu trong thời kì Bắc thuộc (VD: 179 TCN, 40, 248, 542, 938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Sưu tầm và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Năng lực nhận thức lịch sử thông qua việc kể được tên một số cuộc khởi nghĩa tiêu biểu trong thời kì Bắc thuộc;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indent="-342900">
              <a:buFont typeface="Wingdings" panose="05000000000000000000" pitchFamily="2" charset="2"/>
              <a:buChar char="q"/>
            </a:pP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xmlns=""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xmlns=""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xmlns=""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xmlns=""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xmlns=""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xmlns="" id="{5414AB8B-BDE3-41A4-E0AC-111687DB34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656</Words>
  <Application>Microsoft Office PowerPoint</Application>
  <PresentationFormat>Widescreen</PresentationFormat>
  <Paragraphs>29</Paragraphs>
  <Slides>19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微软雅黑</vt:lpstr>
      <vt:lpstr>宋体</vt:lpstr>
      <vt:lpstr>Arial</vt:lpstr>
      <vt:lpstr>Calibri</vt:lpstr>
      <vt:lpstr>Calibri Light</vt:lpstr>
      <vt:lpstr>Cambria</vt:lpstr>
      <vt:lpstr>Wingdings</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22</cp:revision>
  <dcterms:created xsi:type="dcterms:W3CDTF">2024-09-13T02:51:48Z</dcterms:created>
  <dcterms:modified xsi:type="dcterms:W3CDTF">2024-11-16T02:37:21Z</dcterms:modified>
</cp:coreProperties>
</file>