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2"/>
  </p:notesMasterIdLst>
  <p:sldIdLst>
    <p:sldId id="324" r:id="rId3"/>
    <p:sldId id="256" r:id="rId4"/>
    <p:sldId id="257" r:id="rId5"/>
    <p:sldId id="273" r:id="rId6"/>
    <p:sldId id="265" r:id="rId7"/>
    <p:sldId id="267" r:id="rId8"/>
    <p:sldId id="268" r:id="rId9"/>
    <p:sldId id="269" r:id="rId10"/>
    <p:sldId id="270" r:id="rId11"/>
    <p:sldId id="266" r:id="rId12"/>
    <p:sldId id="314" r:id="rId13"/>
    <p:sldId id="286" r:id="rId14"/>
    <p:sldId id="278" r:id="rId15"/>
    <p:sldId id="279" r:id="rId16"/>
    <p:sldId id="280" r:id="rId17"/>
    <p:sldId id="281" r:id="rId18"/>
    <p:sldId id="315" r:id="rId19"/>
    <p:sldId id="259" r:id="rId20"/>
    <p:sldId id="260" r:id="rId21"/>
    <p:sldId id="274" r:id="rId22"/>
    <p:sldId id="275" r:id="rId23"/>
    <p:sldId id="282" r:id="rId24"/>
    <p:sldId id="283" r:id="rId25"/>
    <p:sldId id="284" r:id="rId26"/>
    <p:sldId id="285" r:id="rId27"/>
    <p:sldId id="276" r:id="rId28"/>
    <p:sldId id="261" r:id="rId29"/>
    <p:sldId id="277" r:id="rId30"/>
    <p:sldId id="287" r:id="rId31"/>
    <p:sldId id="288" r:id="rId32"/>
    <p:sldId id="289" r:id="rId33"/>
    <p:sldId id="290" r:id="rId34"/>
    <p:sldId id="291" r:id="rId35"/>
    <p:sldId id="306" r:id="rId36"/>
    <p:sldId id="293" r:id="rId37"/>
    <p:sldId id="307" r:id="rId38"/>
    <p:sldId id="295" r:id="rId39"/>
    <p:sldId id="308" r:id="rId40"/>
    <p:sldId id="297" r:id="rId41"/>
    <p:sldId id="309" r:id="rId42"/>
    <p:sldId id="299" r:id="rId43"/>
    <p:sldId id="310" r:id="rId44"/>
    <p:sldId id="301" r:id="rId45"/>
    <p:sldId id="311" r:id="rId46"/>
    <p:sldId id="303" r:id="rId47"/>
    <p:sldId id="312" r:id="rId48"/>
    <p:sldId id="305" r:id="rId49"/>
    <p:sldId id="313" r:id="rId50"/>
    <p:sldId id="322" r:id="rId51"/>
  </p:sldIdLst>
  <p:sldSz cx="18288000" cy="10287000"/>
  <p:notesSz cx="6858000" cy="9144000"/>
  <p:embeddedFontLst>
    <p:embeddedFont>
      <p:font typeface="Segoe UI Black" panose="020B0A02040204020203" pitchFamily="34" charset="0"/>
      <p:bold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Happy Font TH" panose="020B0604020202020204" charset="-34"/>
      <p:regular r:id="rId59"/>
    </p:embeddedFont>
    <p:embeddedFont>
      <p:font typeface="Gill Sans MT" panose="020B0604020202020204" charset="0"/>
      <p:regular r:id="rId60"/>
      <p:bold r:id="rId61"/>
      <p:italic r:id="rId62"/>
      <p:boldItalic r:id="rId63"/>
    </p:embeddedFont>
    <p:embeddedFont>
      <p:font typeface="Impact" panose="020B0806030902050204" pitchFamily="34" charset="0"/>
      <p:regular r:id="rId64"/>
    </p:embeddedFont>
    <p:embeddedFont>
      <p:font typeface="Sport Day" panose="020B0604020202020204" charset="0"/>
      <p:regular r:id="rId65"/>
      <p:bold r:id="rId66"/>
      <p:italic r:id="rId67"/>
      <p:boldItalic r:id="rId68"/>
    </p:embeddedFont>
    <p:embeddedFont>
      <p:font typeface="Bryndan Write" panose="020B0604020202020204" charset="0"/>
      <p:regular r:id="rId69"/>
    </p:embeddedFont>
    <p:embeddedFont>
      <p:font typeface="Arial Rounded MT Bold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2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5.png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72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0.sv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72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2.svg"/><Relationship Id="rId2" Type="http://schemas.microsoft.com/office/2007/relationships/media" Target="../media/media1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72.sv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5.png"/><Relationship Id="rId2" Type="http://schemas.microsoft.com/office/2007/relationships/media" Target="../media/media1.mp3"/><Relationship Id="rId16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72.sv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2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8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51.png"/><Relationship Id="rId17" Type="http://schemas.openxmlformats.org/officeDocument/2006/relationships/image" Target="../media/image52.png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87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13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19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4.png"/><Relationship Id="rId28" Type="http://schemas.openxmlformats.org/officeDocument/2006/relationships/image" Target="../media/image28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22.svg"/><Relationship Id="rId27" Type="http://schemas.openxmlformats.org/officeDocument/2006/relationships/image" Target="../media/image16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51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87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6.sv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12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55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6.svg"/><Relationship Id="rId18" Type="http://schemas.openxmlformats.org/officeDocument/2006/relationships/image" Target="../media/image47.png"/><Relationship Id="rId3" Type="http://schemas.openxmlformats.org/officeDocument/2006/relationships/image" Target="../media/image70.svg"/><Relationship Id="rId21" Type="http://schemas.openxmlformats.org/officeDocument/2006/relationships/image" Target="../media/image80.svg"/><Relationship Id="rId7" Type="http://schemas.openxmlformats.org/officeDocument/2006/relationships/image" Target="../media/image72.sv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40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55.png"/><Relationship Id="rId10" Type="http://schemas.openxmlformats.org/officeDocument/2006/relationships/image" Target="../media/image6.png"/><Relationship Id="rId19" Type="http://schemas.openxmlformats.org/officeDocument/2006/relationships/image" Target="../media/image82.sv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56.png"/><Relationship Id="rId2" Type="http://schemas.microsoft.com/office/2007/relationships/media" Target="../media/media1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72.sv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6.sv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12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6.sv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12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99.sv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01.sv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05.sv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07.sv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09.sv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52.svg"/><Relationship Id="rId10" Type="http://schemas.openxmlformats.org/officeDocument/2006/relationships/image" Target="../media/image62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7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496212" y="4058411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3" end="55260.59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28" end="41822.593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03" end="46676.593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59" end="50849.59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Who is faster? </a:t>
            </a:r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688B2D76-8120-8B81-DC00-4F8C2741155E}"/>
              </a:ext>
            </a:extLst>
          </p:cNvPr>
          <p:cNvSpPr/>
          <p:nvPr/>
        </p:nvSpPr>
        <p:spPr>
          <a:xfrm>
            <a:off x="21216453" y="195646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1">
            <a:extLst>
              <a:ext uri="{FF2B5EF4-FFF2-40B4-BE49-F238E27FC236}">
                <a16:creationId xmlns:a16="http://schemas.microsoft.com/office/drawing/2014/main" id="{E5763F23-BFD8-349A-C856-BDF72CE485E5}"/>
              </a:ext>
            </a:extLst>
          </p:cNvPr>
          <p:cNvSpPr/>
          <p:nvPr/>
        </p:nvSpPr>
        <p:spPr>
          <a:xfrm>
            <a:off x="-7846868" y="800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4">
            <a:extLst>
              <a:ext uri="{FF2B5EF4-FFF2-40B4-BE49-F238E27FC236}">
                <a16:creationId xmlns:a16="http://schemas.microsoft.com/office/drawing/2014/main" id="{DD87EE32-B342-CB3F-3163-5A7FDD8C7A23}"/>
              </a:ext>
            </a:extLst>
          </p:cNvPr>
          <p:cNvSpPr/>
          <p:nvPr/>
        </p:nvSpPr>
        <p:spPr>
          <a:xfrm>
            <a:off x="20294107" y="2246603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35402DBB-F1C0-1B1B-C864-479E6E8E1053}"/>
              </a:ext>
            </a:extLst>
          </p:cNvPr>
          <p:cNvSpPr/>
          <p:nvPr/>
        </p:nvSpPr>
        <p:spPr>
          <a:xfrm>
            <a:off x="19801779" y="2602102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97531E-6 L -1.40243 -0.076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22" y="-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154 0.07315 L 0.03967 -0.06713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61" y="-70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4.81481E-6 L 1.44549 0.114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4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2.09877E-6 L -1.40781 -0.117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91" y="-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45">
            <a:hlinkClick r:id="" action="ppaction://media"/>
            <a:extLst>
              <a:ext uri="{FF2B5EF4-FFF2-40B4-BE49-F238E27FC236}">
                <a16:creationId xmlns:a16="http://schemas.microsoft.com/office/drawing/2014/main" id="{9AB2A61B-E76D-AF56-0C37-8C97B4E158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1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287613" y="771280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E5A2F2-1016-F2E7-ACF4-963B08D6E596}"/>
              </a:ext>
            </a:extLst>
          </p:cNvPr>
          <p:cNvSpPr/>
          <p:nvPr/>
        </p:nvSpPr>
        <p:spPr>
          <a:xfrm>
            <a:off x="1183845" y="109560"/>
            <a:ext cx="118364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2222DD-2680-0A68-50DE-C643A9DBD1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0988" y="1717642"/>
            <a:ext cx="11836445" cy="7838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14004" y="352560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7" name="Track 45">
            <a:hlinkClick r:id="" action="ppaction://media"/>
            <a:extLst>
              <a:ext uri="{FF2B5EF4-FFF2-40B4-BE49-F238E27FC236}">
                <a16:creationId xmlns:a16="http://schemas.microsoft.com/office/drawing/2014/main" id="{1A5DE7BA-AFB9-49F9-A50E-CE9DB905D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4845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C67FB7F6-DF83-6411-91BB-2900BA52A3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0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4539" y="276620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21EFC-4DE8-8A92-DB82-F586E1BF6AE3}"/>
              </a:ext>
            </a:extLst>
          </p:cNvPr>
          <p:cNvSpPr/>
          <p:nvPr/>
        </p:nvSpPr>
        <p:spPr>
          <a:xfrm>
            <a:off x="1681518" y="3820061"/>
            <a:ext cx="154332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Work in pairs, ask and answer. </a:t>
            </a:r>
          </a:p>
        </p:txBody>
      </p:sp>
    </p:spTree>
    <p:extLst>
      <p:ext uri="{BB962C8B-B14F-4D97-AF65-F5344CB8AC3E}">
        <p14:creationId xmlns:p14="http://schemas.microsoft.com/office/powerpoint/2010/main" val="2877677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1723671"/>
            <a:ext cx="15706335" cy="65076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1000" dirty="0">
                <a:solidFill>
                  <a:schemeClr val="bg2"/>
                </a:solidFill>
              </a:rPr>
              <a:t>PASS THE BALL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6887592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0" cy="4690024"/>
            <a:chOff x="959620" y="6227488"/>
            <a:chExt cx="15465150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C20A1E7-1D15-4C07-B3FC-67B35160233C}"/>
                </a:ext>
              </a:extLst>
            </p:cNvPr>
            <p:cNvSpPr txBox="1">
              <a:spLocks/>
            </p:cNvSpPr>
            <p:nvPr/>
          </p:nvSpPr>
          <p:spPr>
            <a:xfrm>
              <a:off x="1157287" y="6227488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  <a:t/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/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EBEAD-2E66-6654-F821-E64DD2DD58AE}"/>
                </a:ext>
              </a:extLst>
            </p:cNvPr>
            <p:cNvSpPr/>
            <p:nvPr/>
          </p:nvSpPr>
          <p:spPr>
            <a:xfrm>
              <a:off x="7105088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0" cy="4690024"/>
            <a:chOff x="945333" y="5480813"/>
            <a:chExt cx="15465150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4B78581-1DCD-C762-A185-5506257D9811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5480813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  <a:t/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/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6A38CB-75A3-1D86-4C82-7252783A7E2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0C9CF2-ED86-7B6A-4295-23F17C4D11D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662372" y="3089931"/>
            <a:ext cx="11816607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avLst/>
            <a:gdLst/>
            <a:ahLst/>
            <a:cxnLst/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54B7A0-4018-F400-6E2D-6E9FC5017F2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E68514-F659-E943-51D2-35ABE2DBCB1C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375E8-3CC9-3B2A-C0DB-B07DC38116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avLst/>
            <a:gdLst/>
            <a:ahLst/>
            <a:cxnLst/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F29052-E236-4E46-5896-C4A4EDBCFC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9535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6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723F9-AA3C-CFCE-FCD1-0271D179A45C}"/>
              </a:ext>
            </a:extLst>
          </p:cNvPr>
          <p:cNvSpPr/>
          <p:nvPr/>
        </p:nvSpPr>
        <p:spPr>
          <a:xfrm>
            <a:off x="11590928" y="7389770"/>
            <a:ext cx="5019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student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49" y="5224875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526417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366</Words>
  <Application>Microsoft Office PowerPoint</Application>
  <PresentationFormat>Custom</PresentationFormat>
  <Paragraphs>105</Paragraphs>
  <Slides>49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Segoe UI Black</vt:lpstr>
      <vt:lpstr>Calibri</vt:lpstr>
      <vt:lpstr>Happy Font TH</vt:lpstr>
      <vt:lpstr>Gill Sans MT</vt:lpstr>
      <vt:lpstr>Bryndan Write Bold</vt:lpstr>
      <vt:lpstr>Impact</vt:lpstr>
      <vt:lpstr>Sport Day</vt:lpstr>
      <vt:lpstr>Arial</vt:lpstr>
      <vt:lpstr>Bryndan Write</vt:lpstr>
      <vt:lpstr>Arial Rounded MT Bold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</vt:lpstr>
      <vt:lpstr>HOW TO PLAY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acer</cp:lastModifiedBy>
  <cp:revision>35</cp:revision>
  <dcterms:created xsi:type="dcterms:W3CDTF">2006-08-16T00:00:00Z</dcterms:created>
  <dcterms:modified xsi:type="dcterms:W3CDTF">2024-08-15T02:35:13Z</dcterms:modified>
  <dc:identifier>DAFxeRqm-tw</dc:identifier>
</cp:coreProperties>
</file>