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3" r:id="rId2"/>
  </p:sldMasterIdLst>
  <p:notesMasterIdLst>
    <p:notesMasterId r:id="rId36"/>
  </p:notesMasterIdLst>
  <p:sldIdLst>
    <p:sldId id="383" r:id="rId3"/>
    <p:sldId id="294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80" r:id="rId14"/>
    <p:sldId id="352" r:id="rId15"/>
    <p:sldId id="358" r:id="rId16"/>
    <p:sldId id="295" r:id="rId17"/>
    <p:sldId id="382" r:id="rId18"/>
    <p:sldId id="359" r:id="rId19"/>
    <p:sldId id="379" r:id="rId20"/>
    <p:sldId id="360" r:id="rId21"/>
    <p:sldId id="356" r:id="rId22"/>
    <p:sldId id="361" r:id="rId23"/>
    <p:sldId id="357" r:id="rId24"/>
    <p:sldId id="362" r:id="rId25"/>
    <p:sldId id="369" r:id="rId26"/>
    <p:sldId id="370" r:id="rId27"/>
    <p:sldId id="371" r:id="rId28"/>
    <p:sldId id="372" r:id="rId29"/>
    <p:sldId id="373" r:id="rId30"/>
    <p:sldId id="375" r:id="rId31"/>
    <p:sldId id="376" r:id="rId32"/>
    <p:sldId id="381" r:id="rId33"/>
    <p:sldId id="363" r:id="rId34"/>
    <p:sldId id="365" r:id="rId35"/>
  </p:sldIdLst>
  <p:sldSz cx="9144000" cy="5143500" type="screen16x9"/>
  <p:notesSz cx="6858000" cy="9144000"/>
  <p:embeddedFontLst>
    <p:embeddedFont>
      <p:font typeface="Mountains of Christmas" panose="020B0604020202020204" charset="0"/>
      <p:regular r:id="rId37"/>
      <p:bold r:id="rId38"/>
    </p:embeddedFont>
    <p:embeddedFont>
      <p:font typeface=".VnStamp" panose="020B7200000000000000" pitchFamily="3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Script MT Bold" panose="020B0604020202020204" charset="0"/>
      <p:bold r:id="rId44"/>
    </p:embeddedFont>
    <p:embeddedFont>
      <p:font typeface="Fredoka On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#9Slide03 Quicksand Bold" panose="020B0604020202020204" charset="0"/>
      <p:bold r:id="rId50"/>
    </p:embeddedFont>
    <p:embeddedFont>
      <p:font typeface="Sport Day" panose="020B0604020202020204" charset="0"/>
      <p:regular r:id="rId51"/>
      <p:bold r:id="rId52"/>
      <p:italic r:id="rId53"/>
      <p:boldItalic r:id="rId54"/>
    </p:embeddedFont>
    <p:embeddedFont>
      <p:font typeface="Cambria" panose="02040503050406030204" pitchFamily="18" charset="0"/>
      <p:regular r:id="rId55"/>
      <p:bold r:id="rId56"/>
      <p:italic r:id="rId57"/>
      <p:boldItalic r:id="rId58"/>
    </p:embeddedFont>
    <p:embeddedFont>
      <p:font typeface="Exo 2" panose="020B060402020202020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9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2802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977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387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873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0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GV xem video hướng dẫ</a:t>
            </a:r>
            <a:r>
              <a:rPr lang="en-GB" dirty="0"/>
              <a:t>n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 smtClean="0"/>
              <a:t>điện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thoại</a:t>
            </a:r>
            <a:r>
              <a:rPr lang="en-GB" baseline="0" dirty="0" smtClean="0"/>
              <a:t> </a:t>
            </a:r>
            <a:r>
              <a:rPr lang="en-GB" dirty="0" err="1" smtClean="0"/>
              <a:t>mình</a:t>
            </a:r>
            <a:r>
              <a:rPr lang="en-GB" dirty="0" smtClean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 smtClean="0"/>
              <a:t>đi</a:t>
            </a:r>
            <a:r>
              <a:rPr lang="en-GB" baseline="0" dirty="0" smtClean="0"/>
              <a:t> </a:t>
            </a:r>
            <a:r>
              <a:rPr lang="en-GB" dirty="0" err="1" smtClean="0"/>
              <a:t>đến</a:t>
            </a:r>
            <a:r>
              <a:rPr lang="en-GB" dirty="0" smtClean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bảng</a:t>
            </a:r>
            <a:r>
              <a:rPr lang="en-GB" dirty="0"/>
              <a:t> </a:t>
            </a:r>
            <a:r>
              <a:rPr lang="en-GB" dirty="0" err="1"/>
              <a:t>nhận</a:t>
            </a:r>
            <a:r>
              <a:rPr lang="en-GB" dirty="0"/>
              <a:t> </a:t>
            </a:r>
            <a:r>
              <a:rPr lang="en-GB" dirty="0" err="1" smtClean="0"/>
              <a:t>điểm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 smtClean="0"/>
              <a:t>Nếu</a:t>
            </a:r>
            <a:r>
              <a:rPr lang="en-GB" baseline="0" dirty="0" smtClean="0"/>
              <a:t> HS</a:t>
            </a:r>
            <a:r>
              <a:rPr lang="en-GB" dirty="0" smtClean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sai</a:t>
            </a:r>
            <a:r>
              <a:rPr lang="en-GB" dirty="0" smtClean="0"/>
              <a:t>, </a:t>
            </a:r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HOME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14418A-8E31-4C8C-8EE1-3D95ED11D24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4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9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9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76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03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187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129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4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7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0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1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70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1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88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87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9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685800">
              <a:buClrTx/>
              <a:buFontTx/>
              <a:buNone/>
            </a:pPr>
            <a:r>
              <a:rPr lang="en-US" sz="6000" kern="1200" dirty="0">
                <a:solidFill>
                  <a:prstClr val="black"/>
                </a:solidFill>
                <a:effectLst/>
                <a:latin typeface="Tw Cen MT"/>
                <a:ea typeface="+mn-ea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685800">
              <a:buClrTx/>
              <a:buFontTx/>
              <a:buNone/>
            </a:pPr>
            <a:r>
              <a:rPr lang="en-US" sz="6000" kern="1200" dirty="0">
                <a:solidFill>
                  <a:prstClr val="black"/>
                </a:solidFill>
                <a:effectLst/>
                <a:latin typeface="Tw Cen MT"/>
                <a:ea typeface="+mn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115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60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70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9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5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9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8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259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8375" y="1123950"/>
            <a:ext cx="3211800" cy="28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55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>
                <a:solidFill>
                  <a:prstClr val="black"/>
                </a:solidFill>
              </a:rPr>
              <a:pPr/>
              <a:t>9/26/2024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4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2" r:id="rId2"/>
    <p:sldLayoutId id="2147483683" r:id="rId3"/>
    <p:sldLayoutId id="2147483687" r:id="rId4"/>
    <p:sldLayoutId id="2147483689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48A87A34-81AB-432B-8DAE-1953F412C126}" type="datetimeFigureOut">
              <a:rPr lang="en-US" kern="1200" dirty="0">
                <a:solidFill>
                  <a:prstClr val="black"/>
                </a:solidFill>
                <a:latin typeface="Tw Cen MT"/>
                <a:ea typeface="+mn-ea"/>
              </a:rPr>
              <a:pPr defTabSz="685800">
                <a:buClrTx/>
                <a:buFontTx/>
                <a:buNone/>
              </a:pPr>
              <a:t>9/26/2024</a:t>
            </a:fld>
            <a:endParaRPr lang="en-US" kern="1200" dirty="0">
              <a:solidFill>
                <a:prstClr val="black"/>
              </a:solidFill>
              <a:latin typeface="Tw Cen MT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Tw Cen MT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D22F896-40B5-4ADD-8801-0D06FADFA095}" type="slidenum">
              <a:rPr lang="en-US" kern="1200" dirty="0">
                <a:solidFill>
                  <a:prstClr val="black"/>
                </a:solidFill>
                <a:latin typeface="Tw Cen MT"/>
                <a:ea typeface="+mn-ea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 dirty="0">
              <a:solidFill>
                <a:prstClr val="black"/>
              </a:solidFill>
              <a:latin typeface="Tw Cen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408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gif"/><Relationship Id="rId11" Type="http://schemas.openxmlformats.org/officeDocument/2006/relationships/image" Target="../media/image41.gif"/><Relationship Id="rId5" Type="http://schemas.openxmlformats.org/officeDocument/2006/relationships/slide" Target="slide3.xml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4" Type="http://schemas.openxmlformats.org/officeDocument/2006/relationships/image" Target="../media/image35.jpeg"/><Relationship Id="rId9" Type="http://schemas.openxmlformats.org/officeDocument/2006/relationships/image" Target="../media/image39.gif"/><Relationship Id="rId1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gif"/><Relationship Id="rId11" Type="http://schemas.openxmlformats.org/officeDocument/2006/relationships/image" Target="../media/image41.gif"/><Relationship Id="rId5" Type="http://schemas.openxmlformats.org/officeDocument/2006/relationships/slide" Target="slide3.xml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4" Type="http://schemas.openxmlformats.org/officeDocument/2006/relationships/image" Target="../media/image35.jpeg"/><Relationship Id="rId9" Type="http://schemas.openxmlformats.org/officeDocument/2006/relationships/image" Target="../media/image39.gif"/><Relationship Id="rId1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.mp3"/><Relationship Id="rId7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0.xml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11" Type="http://schemas.openxmlformats.org/officeDocument/2006/relationships/slide" Target="slide31.xml"/><Relationship Id="rId5" Type="http://schemas.openxmlformats.org/officeDocument/2006/relationships/image" Target="../media/image58.jpeg"/><Relationship Id="rId10" Type="http://schemas.openxmlformats.org/officeDocument/2006/relationships/slide" Target="slide27.xml"/><Relationship Id="rId4" Type="http://schemas.openxmlformats.org/officeDocument/2006/relationships/slide" Target="slide29.xml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8.png"/><Relationship Id="rId18" Type="http://schemas.openxmlformats.org/officeDocument/2006/relationships/slide" Target="slide11.xml"/><Relationship Id="rId3" Type="http://schemas.openxmlformats.org/officeDocument/2006/relationships/slide" Target="slide3.xml"/><Relationship Id="rId21" Type="http://schemas.openxmlformats.org/officeDocument/2006/relationships/image" Target="../media/image22.png"/><Relationship Id="rId7" Type="http://schemas.openxmlformats.org/officeDocument/2006/relationships/image" Target="../media/image15.jpeg"/><Relationship Id="rId12" Type="http://schemas.openxmlformats.org/officeDocument/2006/relationships/slide" Target="slide7.xml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11" Type="http://schemas.openxmlformats.org/officeDocument/2006/relationships/image" Target="../media/image17.jpeg"/><Relationship Id="rId5" Type="http://schemas.microsoft.com/office/2007/relationships/hdphoto" Target="../media/hdphoto1.wdp"/><Relationship Id="rId15" Type="http://schemas.openxmlformats.org/officeDocument/2006/relationships/image" Target="../media/image19.jpeg"/><Relationship Id="rId10" Type="http://schemas.openxmlformats.org/officeDocument/2006/relationships/slide" Target="slide6.xml"/><Relationship Id="rId19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16.jpe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New Year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6" y="0"/>
            <a:ext cx="10297451" cy="57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380 Gif kartynki ideas | різдвяне дерево, новорічні бажання, спок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9802">
            <a:off x="4542224" y="280469"/>
            <a:ext cx="4033366" cy="49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7" y="298491"/>
            <a:ext cx="824429" cy="8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71" y="553542"/>
            <a:ext cx="824429" cy="8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73" y="0"/>
            <a:ext cx="824429" cy="8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4" y="1416486"/>
            <a:ext cx="770176" cy="7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81" y="1752146"/>
            <a:ext cx="770176" cy="7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5" y="1573365"/>
            <a:ext cx="770176" cy="7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22" y="3131479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k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37" y="3361176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1" y="2679412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62" y="2921466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29" y="3605583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4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New Year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6" y="0"/>
            <a:ext cx="10297451" cy="57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380 Gif kartynki ideas | різдвяне дерево, новорічні бажання, спок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9802">
            <a:off x="4542224" y="280469"/>
            <a:ext cx="4033366" cy="49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7" y="298491"/>
            <a:ext cx="824429" cy="8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71" y="553542"/>
            <a:ext cx="824429" cy="8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73" y="0"/>
            <a:ext cx="824429" cy="8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4" y="1416486"/>
            <a:ext cx="770176" cy="7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81" y="1752146"/>
            <a:ext cx="770176" cy="7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5" y="1573365"/>
            <a:ext cx="770176" cy="7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22" y="3131479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k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37" y="3361176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1" y="2679412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62" y="2921466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29" y="3605583"/>
            <a:ext cx="916990" cy="91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834021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43"/>
          <p:cNvSpPr/>
          <p:nvPr/>
        </p:nvSpPr>
        <p:spPr>
          <a:xfrm>
            <a:off x="7803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4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4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10" name="Google Shape;2810;p4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812" name="Google Shape;2812;p4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4" name="Google Shape;2814;p4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tick</a:t>
            </a:r>
            <a:endParaRPr dirty="0"/>
          </a:p>
        </p:txBody>
      </p:sp>
      <p:sp>
        <p:nvSpPr>
          <p:cNvPr id="2816" name="Google Shape;2816;p4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Look, complete and read</a:t>
            </a:r>
            <a:endParaRPr dirty="0"/>
          </a:p>
        </p:txBody>
      </p:sp>
      <p:sp>
        <p:nvSpPr>
          <p:cNvPr id="2818" name="Google Shape;2818;p4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819" name="Google Shape;2819;p4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sing</a:t>
            </a:r>
            <a:endParaRPr dirty="0"/>
          </a:p>
        </p:txBody>
      </p:sp>
      <p:sp>
        <p:nvSpPr>
          <p:cNvPr id="2820" name="Google Shape;2820;p4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804;p4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806;p43"/>
          <p:cNvSpPr/>
          <p:nvPr/>
        </p:nvSpPr>
        <p:spPr>
          <a:xfrm>
            <a:off x="46305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07;p43"/>
          <p:cNvSpPr txBox="1">
            <a:spLocks/>
          </p:cNvSpPr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2810;p43"/>
          <p:cNvSpPr txBox="1">
            <a:spLocks/>
          </p:cNvSpPr>
          <p:nvPr/>
        </p:nvSpPr>
        <p:spPr>
          <a:xfrm>
            <a:off x="4724298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06</a:t>
            </a:r>
          </a:p>
        </p:txBody>
      </p:sp>
      <p:sp>
        <p:nvSpPr>
          <p:cNvPr id="24" name="Google Shape;2816;p43"/>
          <p:cNvSpPr txBox="1">
            <a:spLocks/>
          </p:cNvSpPr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Fun corner</a:t>
            </a:r>
          </a:p>
        </p:txBody>
      </p:sp>
      <p:sp>
        <p:nvSpPr>
          <p:cNvPr id="25" name="Google Shape;2817;p43"/>
          <p:cNvSpPr txBox="1">
            <a:spLocks/>
          </p:cNvSpPr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Game </a:t>
            </a:r>
          </a:p>
        </p:txBody>
      </p:sp>
      <p:sp>
        <p:nvSpPr>
          <p:cNvPr id="26" name="Google Shape;2818;p43"/>
          <p:cNvSpPr txBox="1">
            <a:spLocks/>
          </p:cNvSpPr>
          <p:nvPr/>
        </p:nvSpPr>
        <p:spPr>
          <a:xfrm>
            <a:off x="5922980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Extra stuffs</a:t>
            </a:r>
          </a:p>
        </p:txBody>
      </p:sp>
      <p:sp>
        <p:nvSpPr>
          <p:cNvPr id="27" name="Google Shape;2819;p43"/>
          <p:cNvSpPr txBox="1">
            <a:spLocks/>
          </p:cNvSpPr>
          <p:nvPr/>
        </p:nvSpPr>
        <p:spPr>
          <a:xfrm>
            <a:off x="592298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41207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49298" y="123733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Hello, boys and girls. Welcome to our lesson today.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E0FAE-546F-4822-B4B9-97B88A5DD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5" t="-3603" r="990" b="49538"/>
          <a:stretch/>
        </p:blipFill>
        <p:spPr>
          <a:xfrm flipH="1">
            <a:off x="-1135229" y="2261751"/>
            <a:ext cx="3816551" cy="28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WARM-UP and REVIEW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18" y="907209"/>
            <a:ext cx="13351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50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5;p3">
            <a:extLst>
              <a:ext uri="{FF2B5EF4-FFF2-40B4-BE49-F238E27FC236}">
                <a16:creationId xmlns:a16="http://schemas.microsoft.com/office/drawing/2014/main" id="{BB7083CA-54BD-48A3-B46A-F47FAFEB4ED4}"/>
              </a:ext>
            </a:extLst>
          </p:cNvPr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0592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Warm-up </a:t>
            </a:r>
            <a:endParaRPr dirty="0">
              <a:solidFill>
                <a:srgbClr val="F0592B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32DDD3-6D59-40F3-842E-87CA6750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00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5A645271-7B28-48D1-899E-7BEA0690247E}"/>
              </a:ext>
            </a:extLst>
          </p:cNvPr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>
            <a:solidFill>
              <a:srgbClr val="1BC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0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3;p69">
            <a:extLst>
              <a:ext uri="{FF2B5EF4-FFF2-40B4-BE49-F238E27FC236}">
                <a16:creationId xmlns:a16="http://schemas.microsoft.com/office/drawing/2014/main" id="{7ED2018A-51F7-4A22-ABCD-FDB624A86075}"/>
              </a:ext>
            </a:extLst>
          </p:cNvPr>
          <p:cNvSpPr/>
          <p:nvPr/>
        </p:nvSpPr>
        <p:spPr>
          <a:xfrm>
            <a:off x="5746551" y="1799303"/>
            <a:ext cx="3185072" cy="327485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#9Slide03 Quicksand Bold" panose="00000800000000000000" pitchFamily="2" charset="0"/>
              </a:rPr>
              <a:t>Divide class into 3 teams.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#9Slide03 Quicksand Bold" panose="00000800000000000000" pitchFamily="2" charset="0"/>
              </a:rPr>
              <a:t>Each teams has 1 sticky ball.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#9Slide03 Quicksand Bold" panose="00000800000000000000" pitchFamily="2" charset="0"/>
              </a:rPr>
              <a:t>Play the music, students in each team take turn to pass the ball. After the music ends, </a:t>
            </a:r>
            <a:br>
              <a:rPr lang="en-US" dirty="0">
                <a:latin typeface="#9Slide03 Quicksand Bold" panose="00000800000000000000" pitchFamily="2" charset="0"/>
              </a:rPr>
            </a:br>
            <a:r>
              <a:rPr lang="en-US" dirty="0">
                <a:latin typeface="#9Slide03 Quicksand Bold" panose="00000800000000000000" pitchFamily="2" charset="0"/>
              </a:rPr>
              <a:t>3 students have the ball – stand up and say the name, using the sentence model.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Quicksand Bold" panose="00000800000000000000" pitchFamily="2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6DAC6-3F93-418E-A28D-ACCDE35BE588}"/>
              </a:ext>
            </a:extLst>
          </p:cNvPr>
          <p:cNvGrpSpPr/>
          <p:nvPr/>
        </p:nvGrpSpPr>
        <p:grpSpPr>
          <a:xfrm>
            <a:off x="101541" y="3404950"/>
            <a:ext cx="1662729" cy="1691630"/>
            <a:chOff x="3195320" y="1859251"/>
            <a:chExt cx="1993481" cy="1676939"/>
          </a:xfrm>
        </p:grpSpPr>
        <p:grpSp>
          <p:nvGrpSpPr>
            <p:cNvPr id="4" name="Google Shape;975;p57">
              <a:extLst>
                <a:ext uri="{FF2B5EF4-FFF2-40B4-BE49-F238E27FC236}">
                  <a16:creationId xmlns:a16="http://schemas.microsoft.com/office/drawing/2014/main" id="{160A7ACB-6D4E-4D31-91F4-CBBC46C25D01}"/>
                </a:ext>
              </a:extLst>
            </p:cNvPr>
            <p:cNvGrpSpPr/>
            <p:nvPr/>
          </p:nvGrpSpPr>
          <p:grpSpPr>
            <a:xfrm>
              <a:off x="4212615" y="1859251"/>
              <a:ext cx="976186" cy="1676939"/>
              <a:chOff x="5302798" y="1577012"/>
              <a:chExt cx="2203271" cy="3094655"/>
            </a:xfrm>
          </p:grpSpPr>
          <p:sp>
            <p:nvSpPr>
              <p:cNvPr id="47" name="Google Shape;976;p57">
                <a:extLst>
                  <a:ext uri="{FF2B5EF4-FFF2-40B4-BE49-F238E27FC236}">
                    <a16:creationId xmlns:a16="http://schemas.microsoft.com/office/drawing/2014/main" id="{01068A71-C5CB-438B-BCBD-F4A9C839E5AA}"/>
                  </a:ext>
                </a:extLst>
              </p:cNvPr>
              <p:cNvSpPr/>
              <p:nvPr/>
            </p:nvSpPr>
            <p:spPr>
              <a:xfrm rot="920078">
                <a:off x="7090253" y="2893888"/>
                <a:ext cx="125968" cy="32509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19787" extrusionOk="0">
                    <a:moveTo>
                      <a:pt x="4947" y="0"/>
                    </a:moveTo>
                    <a:lnTo>
                      <a:pt x="7502" y="1979"/>
                    </a:lnTo>
                    <a:lnTo>
                      <a:pt x="7667" y="16159"/>
                    </a:lnTo>
                    <a:lnTo>
                      <a:pt x="7173" y="19787"/>
                    </a:lnTo>
                    <a:lnTo>
                      <a:pt x="0" y="12779"/>
                    </a:lnTo>
                    <a:lnTo>
                      <a:pt x="165" y="420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48" name="Google Shape;977;p57">
                <a:extLst>
                  <a:ext uri="{FF2B5EF4-FFF2-40B4-BE49-F238E27FC236}">
                    <a16:creationId xmlns:a16="http://schemas.microsoft.com/office/drawing/2014/main" id="{937791A8-8007-44D8-8879-58E95E289B8C}"/>
                  </a:ext>
                </a:extLst>
              </p:cNvPr>
              <p:cNvSpPr/>
              <p:nvPr/>
            </p:nvSpPr>
            <p:spPr>
              <a:xfrm rot="-99046" flipH="1">
                <a:off x="5416763" y="3058460"/>
                <a:ext cx="155756" cy="9008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978;p57">
                <a:extLst>
                  <a:ext uri="{FF2B5EF4-FFF2-40B4-BE49-F238E27FC236}">
                    <a16:creationId xmlns:a16="http://schemas.microsoft.com/office/drawing/2014/main" id="{ECCDB1A9-A32F-4E31-8F70-C2CFCC0F6146}"/>
                  </a:ext>
                </a:extLst>
              </p:cNvPr>
              <p:cNvSpPr/>
              <p:nvPr/>
            </p:nvSpPr>
            <p:spPr>
              <a:xfrm rot="-99046" flipH="1">
                <a:off x="7107212" y="2878577"/>
                <a:ext cx="394105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979;p57">
                <a:extLst>
                  <a:ext uri="{FF2B5EF4-FFF2-40B4-BE49-F238E27FC236}">
                    <a16:creationId xmlns:a16="http://schemas.microsoft.com/office/drawing/2014/main" id="{9BB3C7F3-65DA-48B6-9482-841CAC28844F}"/>
                  </a:ext>
                </a:extLst>
              </p:cNvPr>
              <p:cNvSpPr/>
              <p:nvPr/>
            </p:nvSpPr>
            <p:spPr>
              <a:xfrm rot="-99046" flipH="1">
                <a:off x="5307596" y="2930479"/>
                <a:ext cx="394058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980;p57">
                <a:extLst>
                  <a:ext uri="{FF2B5EF4-FFF2-40B4-BE49-F238E27FC236}">
                    <a16:creationId xmlns:a16="http://schemas.microsoft.com/office/drawing/2014/main" id="{CF20D9CC-FDA1-4FB2-BF4B-E5E169417138}"/>
                  </a:ext>
                </a:extLst>
              </p:cNvPr>
              <p:cNvSpPr/>
              <p:nvPr/>
            </p:nvSpPr>
            <p:spPr>
              <a:xfrm rot="-99046" flipH="1">
                <a:off x="5532136" y="1951866"/>
                <a:ext cx="1713220" cy="1638542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981;p57">
                <a:extLst>
                  <a:ext uri="{FF2B5EF4-FFF2-40B4-BE49-F238E27FC236}">
                    <a16:creationId xmlns:a16="http://schemas.microsoft.com/office/drawing/2014/main" id="{12A435C3-50C5-46DA-8ACF-7D4D55B688CF}"/>
                  </a:ext>
                </a:extLst>
              </p:cNvPr>
              <p:cNvSpPr/>
              <p:nvPr/>
            </p:nvSpPr>
            <p:spPr>
              <a:xfrm rot="-99046" flipH="1">
                <a:off x="6360110" y="3547101"/>
                <a:ext cx="113735" cy="137492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982;p57">
                <a:extLst>
                  <a:ext uri="{FF2B5EF4-FFF2-40B4-BE49-F238E27FC236}">
                    <a16:creationId xmlns:a16="http://schemas.microsoft.com/office/drawing/2014/main" id="{757D6378-2A44-4CD7-B822-5A06C0EE9BCE}"/>
                  </a:ext>
                </a:extLst>
              </p:cNvPr>
              <p:cNvSpPr/>
              <p:nvPr/>
            </p:nvSpPr>
            <p:spPr>
              <a:xfrm rot="920078">
                <a:off x="6346297" y="3580987"/>
                <a:ext cx="34815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167" extrusionOk="0">
                    <a:moveTo>
                      <a:pt x="0" y="0"/>
                    </a:moveTo>
                    <a:lnTo>
                      <a:pt x="595" y="143"/>
                    </a:lnTo>
                    <a:lnTo>
                      <a:pt x="1310" y="119"/>
                    </a:lnTo>
                    <a:lnTo>
                      <a:pt x="1762" y="310"/>
                    </a:lnTo>
                    <a:lnTo>
                      <a:pt x="1834" y="667"/>
                    </a:lnTo>
                    <a:lnTo>
                      <a:pt x="2119" y="2167"/>
                    </a:lnTo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" name="Google Shape;983;p57">
                <a:extLst>
                  <a:ext uri="{FF2B5EF4-FFF2-40B4-BE49-F238E27FC236}">
                    <a16:creationId xmlns:a16="http://schemas.microsoft.com/office/drawing/2014/main" id="{FFA02DFC-6E9F-4AED-919B-8A6E8C80951F}"/>
                  </a:ext>
                </a:extLst>
              </p:cNvPr>
              <p:cNvSpPr/>
              <p:nvPr/>
            </p:nvSpPr>
            <p:spPr>
              <a:xfrm rot="-89466">
                <a:off x="6350177" y="3519229"/>
                <a:ext cx="138347" cy="5581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984;p57">
                <a:extLst>
                  <a:ext uri="{FF2B5EF4-FFF2-40B4-BE49-F238E27FC236}">
                    <a16:creationId xmlns:a16="http://schemas.microsoft.com/office/drawing/2014/main" id="{E8756DC2-7553-4AB3-BA71-FEB1E3B5EAA8}"/>
                  </a:ext>
                </a:extLst>
              </p:cNvPr>
              <p:cNvSpPr/>
              <p:nvPr/>
            </p:nvSpPr>
            <p:spPr>
              <a:xfrm rot="381332">
                <a:off x="6771431" y="3222875"/>
                <a:ext cx="361048" cy="334287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37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01" y="7072"/>
                      <a:pt x="1168" y="7906"/>
                    </a:cubicBezTo>
                    <a:cubicBezTo>
                      <a:pt x="3469" y="7339"/>
                      <a:pt x="5638" y="6539"/>
                      <a:pt x="6805" y="5238"/>
                    </a:cubicBezTo>
                    <a:cubicBezTo>
                      <a:pt x="7406" y="4504"/>
                      <a:pt x="8039" y="3336"/>
                      <a:pt x="8540" y="1902"/>
                    </a:cubicBezTo>
                    <a:cubicBezTo>
                      <a:pt x="7672" y="735"/>
                      <a:pt x="6305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985;p57">
                <a:extLst>
                  <a:ext uri="{FF2B5EF4-FFF2-40B4-BE49-F238E27FC236}">
                    <a16:creationId xmlns:a16="http://schemas.microsoft.com/office/drawing/2014/main" id="{2CD76F6B-D143-4D4D-A806-6AB57F8EE773}"/>
                  </a:ext>
                </a:extLst>
              </p:cNvPr>
              <p:cNvSpPr/>
              <p:nvPr/>
            </p:nvSpPr>
            <p:spPr>
              <a:xfrm rot="8538" flipH="1">
                <a:off x="5654669" y="3218501"/>
                <a:ext cx="361030" cy="334269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37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01" y="7072"/>
                      <a:pt x="1168" y="7906"/>
                    </a:cubicBezTo>
                    <a:cubicBezTo>
                      <a:pt x="3469" y="7339"/>
                      <a:pt x="5638" y="6539"/>
                      <a:pt x="6805" y="5238"/>
                    </a:cubicBezTo>
                    <a:cubicBezTo>
                      <a:pt x="7406" y="4504"/>
                      <a:pt x="8039" y="3336"/>
                      <a:pt x="8540" y="1902"/>
                    </a:cubicBezTo>
                    <a:cubicBezTo>
                      <a:pt x="7672" y="735"/>
                      <a:pt x="6305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5DC1A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986;p57">
                <a:extLst>
                  <a:ext uri="{FF2B5EF4-FFF2-40B4-BE49-F238E27FC236}">
                    <a16:creationId xmlns:a16="http://schemas.microsoft.com/office/drawing/2014/main" id="{1012CB6F-A277-4012-9AD5-3021F785A6E1}"/>
                  </a:ext>
                </a:extLst>
              </p:cNvPr>
              <p:cNvSpPr/>
              <p:nvPr/>
            </p:nvSpPr>
            <p:spPr>
              <a:xfrm rot="-99046" flipH="1">
                <a:off x="7269384" y="2971210"/>
                <a:ext cx="90344" cy="161173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987;p57">
                <a:extLst>
                  <a:ext uri="{FF2B5EF4-FFF2-40B4-BE49-F238E27FC236}">
                    <a16:creationId xmlns:a16="http://schemas.microsoft.com/office/drawing/2014/main" id="{884688B5-F3CD-46EC-A59B-44D7A4888405}"/>
                  </a:ext>
                </a:extLst>
              </p:cNvPr>
              <p:cNvSpPr/>
              <p:nvPr/>
            </p:nvSpPr>
            <p:spPr>
              <a:xfrm rot="-99046" flipH="1">
                <a:off x="7235093" y="3005996"/>
                <a:ext cx="157343" cy="9008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988;p57">
                <a:extLst>
                  <a:ext uri="{FF2B5EF4-FFF2-40B4-BE49-F238E27FC236}">
                    <a16:creationId xmlns:a16="http://schemas.microsoft.com/office/drawing/2014/main" id="{480D4CAF-95F0-4468-A87C-19A8FE358ACE}"/>
                  </a:ext>
                </a:extLst>
              </p:cNvPr>
              <p:cNvSpPr/>
              <p:nvPr/>
            </p:nvSpPr>
            <p:spPr>
              <a:xfrm rot="-99046" flipH="1">
                <a:off x="5449422" y="3023697"/>
                <a:ext cx="9039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989;p57">
                <a:extLst>
                  <a:ext uri="{FF2B5EF4-FFF2-40B4-BE49-F238E27FC236}">
                    <a16:creationId xmlns:a16="http://schemas.microsoft.com/office/drawing/2014/main" id="{DE09E728-0602-405C-B4E2-CC08927E630E}"/>
                  </a:ext>
                </a:extLst>
              </p:cNvPr>
              <p:cNvSpPr/>
              <p:nvPr/>
            </p:nvSpPr>
            <p:spPr>
              <a:xfrm rot="-99046" flipH="1">
                <a:off x="6605996" y="2729248"/>
                <a:ext cx="443923" cy="45032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990;p57">
                <a:extLst>
                  <a:ext uri="{FF2B5EF4-FFF2-40B4-BE49-F238E27FC236}">
                    <a16:creationId xmlns:a16="http://schemas.microsoft.com/office/drawing/2014/main" id="{CE685A7D-F887-4AC9-9EA3-3E0E5DF1C941}"/>
                  </a:ext>
                </a:extLst>
              </p:cNvPr>
              <p:cNvSpPr/>
              <p:nvPr/>
            </p:nvSpPr>
            <p:spPr>
              <a:xfrm rot="-99046" flipH="1">
                <a:off x="6649694" y="2791200"/>
                <a:ext cx="359835" cy="332625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991;p57">
                <a:extLst>
                  <a:ext uri="{FF2B5EF4-FFF2-40B4-BE49-F238E27FC236}">
                    <a16:creationId xmlns:a16="http://schemas.microsoft.com/office/drawing/2014/main" id="{5E242CD2-B631-445A-8291-8C0AEB57284B}"/>
                  </a:ext>
                </a:extLst>
              </p:cNvPr>
              <p:cNvSpPr/>
              <p:nvPr/>
            </p:nvSpPr>
            <p:spPr>
              <a:xfrm rot="-99046" flipH="1">
                <a:off x="6694511" y="2823484"/>
                <a:ext cx="171397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992;p57">
                <a:extLst>
                  <a:ext uri="{FF2B5EF4-FFF2-40B4-BE49-F238E27FC236}">
                    <a16:creationId xmlns:a16="http://schemas.microsoft.com/office/drawing/2014/main" id="{E1ABBD86-C951-4D1C-A891-00EAABF0745D}"/>
                  </a:ext>
                </a:extLst>
              </p:cNvPr>
              <p:cNvSpPr/>
              <p:nvPr/>
            </p:nvSpPr>
            <p:spPr>
              <a:xfrm rot="-99046" flipH="1">
                <a:off x="5748192" y="2753987"/>
                <a:ext cx="443923" cy="45032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993;p57">
                <a:extLst>
                  <a:ext uri="{FF2B5EF4-FFF2-40B4-BE49-F238E27FC236}">
                    <a16:creationId xmlns:a16="http://schemas.microsoft.com/office/drawing/2014/main" id="{E380F619-01E1-47AC-BD31-07963CA7F5EE}"/>
                  </a:ext>
                </a:extLst>
              </p:cNvPr>
              <p:cNvSpPr/>
              <p:nvPr/>
            </p:nvSpPr>
            <p:spPr>
              <a:xfrm rot="-99046" flipH="1">
                <a:off x="5791912" y="2817525"/>
                <a:ext cx="358248" cy="331062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994;p57">
                <a:extLst>
                  <a:ext uri="{FF2B5EF4-FFF2-40B4-BE49-F238E27FC236}">
                    <a16:creationId xmlns:a16="http://schemas.microsoft.com/office/drawing/2014/main" id="{990742AC-593D-4B5C-B9DA-7704A9305415}"/>
                  </a:ext>
                </a:extLst>
              </p:cNvPr>
              <p:cNvSpPr/>
              <p:nvPr/>
            </p:nvSpPr>
            <p:spPr>
              <a:xfrm rot="-99046" flipH="1">
                <a:off x="5836753" y="2848223"/>
                <a:ext cx="171350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995;p57">
                <a:extLst>
                  <a:ext uri="{FF2B5EF4-FFF2-40B4-BE49-F238E27FC236}">
                    <a16:creationId xmlns:a16="http://schemas.microsoft.com/office/drawing/2014/main" id="{F806D88C-9048-4BC6-B37C-12BB9EC5F73A}"/>
                  </a:ext>
                </a:extLst>
              </p:cNvPr>
              <p:cNvSpPr/>
              <p:nvPr/>
            </p:nvSpPr>
            <p:spPr>
              <a:xfrm rot="-99046" flipH="1">
                <a:off x="6264404" y="3017037"/>
                <a:ext cx="236762" cy="17542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996;p57">
                <a:extLst>
                  <a:ext uri="{FF2B5EF4-FFF2-40B4-BE49-F238E27FC236}">
                    <a16:creationId xmlns:a16="http://schemas.microsoft.com/office/drawing/2014/main" id="{74F95387-6F59-456D-A6DA-22CBF29C6263}"/>
                  </a:ext>
                </a:extLst>
              </p:cNvPr>
              <p:cNvSpPr/>
              <p:nvPr/>
            </p:nvSpPr>
            <p:spPr>
              <a:xfrm rot="-99046" flipH="1">
                <a:off x="6290270" y="3081815"/>
                <a:ext cx="186898" cy="110638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997;p57">
                <a:extLst>
                  <a:ext uri="{FF2B5EF4-FFF2-40B4-BE49-F238E27FC236}">
                    <a16:creationId xmlns:a16="http://schemas.microsoft.com/office/drawing/2014/main" id="{7D1A8278-2289-4DE9-BF11-AC1FF6D55D8A}"/>
                  </a:ext>
                </a:extLst>
              </p:cNvPr>
              <p:cNvSpPr/>
              <p:nvPr/>
            </p:nvSpPr>
            <p:spPr>
              <a:xfrm rot="-99046" flipH="1">
                <a:off x="5321551" y="1607334"/>
                <a:ext cx="2124367" cy="1331919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998;p57">
                <a:extLst>
                  <a:ext uri="{FF2B5EF4-FFF2-40B4-BE49-F238E27FC236}">
                    <a16:creationId xmlns:a16="http://schemas.microsoft.com/office/drawing/2014/main" id="{8DA64C54-9995-45BE-A918-785ECD498A5F}"/>
                  </a:ext>
                </a:extLst>
              </p:cNvPr>
              <p:cNvSpPr/>
              <p:nvPr/>
            </p:nvSpPr>
            <p:spPr>
              <a:xfrm rot="-99046" flipH="1">
                <a:off x="6750329" y="2463099"/>
                <a:ext cx="316180" cy="187696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999;p57">
                <a:extLst>
                  <a:ext uri="{FF2B5EF4-FFF2-40B4-BE49-F238E27FC236}">
                    <a16:creationId xmlns:a16="http://schemas.microsoft.com/office/drawing/2014/main" id="{BC49262C-D023-4FF3-AA87-8A14345E89F7}"/>
                  </a:ext>
                </a:extLst>
              </p:cNvPr>
              <p:cNvSpPr/>
              <p:nvPr/>
            </p:nvSpPr>
            <p:spPr>
              <a:xfrm rot="-99046" flipH="1">
                <a:off x="5707289" y="2493158"/>
                <a:ext cx="317721" cy="187696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000;p57">
                <a:extLst>
                  <a:ext uri="{FF2B5EF4-FFF2-40B4-BE49-F238E27FC236}">
                    <a16:creationId xmlns:a16="http://schemas.microsoft.com/office/drawing/2014/main" id="{9D960DD4-C62A-4175-BAC9-AEE5C8187BDC}"/>
                  </a:ext>
                </a:extLst>
              </p:cNvPr>
              <p:cNvSpPr/>
              <p:nvPr/>
            </p:nvSpPr>
            <p:spPr>
              <a:xfrm rot="-99046" flipH="1">
                <a:off x="6451153" y="4045142"/>
                <a:ext cx="364504" cy="589328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001;p57">
                <a:extLst>
                  <a:ext uri="{FF2B5EF4-FFF2-40B4-BE49-F238E27FC236}">
                    <a16:creationId xmlns:a16="http://schemas.microsoft.com/office/drawing/2014/main" id="{A6FE653F-F76A-4DC2-94F7-834CD4CBAC64}"/>
                  </a:ext>
                </a:extLst>
              </p:cNvPr>
              <p:cNvSpPr/>
              <p:nvPr/>
            </p:nvSpPr>
            <p:spPr>
              <a:xfrm rot="-99046" flipH="1">
                <a:off x="6704047" y="4558621"/>
                <a:ext cx="54533" cy="3088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002;p57">
                <a:extLst>
                  <a:ext uri="{FF2B5EF4-FFF2-40B4-BE49-F238E27FC236}">
                    <a16:creationId xmlns:a16="http://schemas.microsoft.com/office/drawing/2014/main" id="{51343243-71D8-4198-AA6E-496CA244D9AD}"/>
                  </a:ext>
                </a:extLst>
              </p:cNvPr>
              <p:cNvSpPr/>
              <p:nvPr/>
            </p:nvSpPr>
            <p:spPr>
              <a:xfrm rot="-99046" flipH="1">
                <a:off x="6681615" y="4537235"/>
                <a:ext cx="54533" cy="3078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003;p57">
                <a:extLst>
                  <a:ext uri="{FF2B5EF4-FFF2-40B4-BE49-F238E27FC236}">
                    <a16:creationId xmlns:a16="http://schemas.microsoft.com/office/drawing/2014/main" id="{401E9938-0FAF-4FDA-9A3A-8A3E911C8DCD}"/>
                  </a:ext>
                </a:extLst>
              </p:cNvPr>
              <p:cNvSpPr/>
              <p:nvPr/>
            </p:nvSpPr>
            <p:spPr>
              <a:xfrm rot="-99046" flipH="1">
                <a:off x="6461670" y="4573547"/>
                <a:ext cx="79465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004;p57">
                <a:extLst>
                  <a:ext uri="{FF2B5EF4-FFF2-40B4-BE49-F238E27FC236}">
                    <a16:creationId xmlns:a16="http://schemas.microsoft.com/office/drawing/2014/main" id="{36CCE8E2-B13B-4277-870F-79CACB830D6E}"/>
                  </a:ext>
                </a:extLst>
              </p:cNvPr>
              <p:cNvSpPr/>
              <p:nvPr/>
            </p:nvSpPr>
            <p:spPr>
              <a:xfrm rot="-99046" flipH="1">
                <a:off x="6442787" y="4618479"/>
                <a:ext cx="401855" cy="4741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005;p57">
                <a:extLst>
                  <a:ext uri="{FF2B5EF4-FFF2-40B4-BE49-F238E27FC236}">
                    <a16:creationId xmlns:a16="http://schemas.microsoft.com/office/drawing/2014/main" id="{E9590C65-CB4B-43CE-BCD1-0B56431CF95D}"/>
                  </a:ext>
                </a:extLst>
              </p:cNvPr>
              <p:cNvSpPr/>
              <p:nvPr/>
            </p:nvSpPr>
            <p:spPr>
              <a:xfrm rot="-99046" flipH="1">
                <a:off x="5889408" y="3992969"/>
                <a:ext cx="503078" cy="632001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006;p57">
                <a:extLst>
                  <a:ext uri="{FF2B5EF4-FFF2-40B4-BE49-F238E27FC236}">
                    <a16:creationId xmlns:a16="http://schemas.microsoft.com/office/drawing/2014/main" id="{2C927764-AA01-41A6-8C3D-1DB8E9201233}"/>
                  </a:ext>
                </a:extLst>
              </p:cNvPr>
              <p:cNvSpPr/>
              <p:nvPr/>
            </p:nvSpPr>
            <p:spPr>
              <a:xfrm rot="-99046" flipH="1">
                <a:off x="5903539" y="4443450"/>
                <a:ext cx="355119" cy="172256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007;p57">
                <a:extLst>
                  <a:ext uri="{FF2B5EF4-FFF2-40B4-BE49-F238E27FC236}">
                    <a16:creationId xmlns:a16="http://schemas.microsoft.com/office/drawing/2014/main" id="{5D42C8CA-956D-4538-9D40-001DF4B1196B}"/>
                  </a:ext>
                </a:extLst>
              </p:cNvPr>
              <p:cNvSpPr/>
              <p:nvPr/>
            </p:nvSpPr>
            <p:spPr>
              <a:xfrm rot="-99046" flipH="1">
                <a:off x="5876489" y="4470570"/>
                <a:ext cx="375383" cy="18854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008;p57">
                <a:extLst>
                  <a:ext uri="{FF2B5EF4-FFF2-40B4-BE49-F238E27FC236}">
                    <a16:creationId xmlns:a16="http://schemas.microsoft.com/office/drawing/2014/main" id="{F33DA812-6490-4824-A76D-E854F96DBC3F}"/>
                  </a:ext>
                </a:extLst>
              </p:cNvPr>
              <p:cNvSpPr/>
              <p:nvPr/>
            </p:nvSpPr>
            <p:spPr>
              <a:xfrm rot="-99046" flipH="1">
                <a:off x="6466462" y="3630094"/>
                <a:ext cx="632361" cy="423276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009;p57">
                <a:extLst>
                  <a:ext uri="{FF2B5EF4-FFF2-40B4-BE49-F238E27FC236}">
                    <a16:creationId xmlns:a16="http://schemas.microsoft.com/office/drawing/2014/main" id="{90B80C4C-C30A-43A1-A116-E5C239D53D31}"/>
                  </a:ext>
                </a:extLst>
              </p:cNvPr>
              <p:cNvSpPr/>
              <p:nvPr/>
            </p:nvSpPr>
            <p:spPr>
              <a:xfrm rot="-99046" flipH="1">
                <a:off x="5658865" y="3526148"/>
                <a:ext cx="660888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010;p57">
                <a:extLst>
                  <a:ext uri="{FF2B5EF4-FFF2-40B4-BE49-F238E27FC236}">
                    <a16:creationId xmlns:a16="http://schemas.microsoft.com/office/drawing/2014/main" id="{E8FD83E0-AF37-4632-B8E5-06C90B719F76}"/>
                  </a:ext>
                </a:extLst>
              </p:cNvPr>
              <p:cNvSpPr/>
              <p:nvPr/>
            </p:nvSpPr>
            <p:spPr>
              <a:xfrm rot="-99046" flipH="1">
                <a:off x="6027737" y="3576861"/>
                <a:ext cx="803664" cy="570383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011;p57">
                <a:extLst>
                  <a:ext uri="{FF2B5EF4-FFF2-40B4-BE49-F238E27FC236}">
                    <a16:creationId xmlns:a16="http://schemas.microsoft.com/office/drawing/2014/main" id="{F073751B-B469-47A1-AFC0-DCDC1393A740}"/>
                  </a:ext>
                </a:extLst>
              </p:cNvPr>
              <p:cNvSpPr/>
              <p:nvPr/>
            </p:nvSpPr>
            <p:spPr>
              <a:xfrm rot="-99046" flipH="1">
                <a:off x="6461273" y="4545804"/>
                <a:ext cx="361376" cy="7274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1013;p57">
              <a:extLst>
                <a:ext uri="{FF2B5EF4-FFF2-40B4-BE49-F238E27FC236}">
                  <a16:creationId xmlns:a16="http://schemas.microsoft.com/office/drawing/2014/main" id="{6DAAD4B7-1AFE-44D2-AD24-47FA8508EB40}"/>
                </a:ext>
              </a:extLst>
            </p:cNvPr>
            <p:cNvGrpSpPr/>
            <p:nvPr/>
          </p:nvGrpSpPr>
          <p:grpSpPr>
            <a:xfrm>
              <a:off x="3195320" y="1902491"/>
              <a:ext cx="998829" cy="1551910"/>
              <a:chOff x="1695778" y="1769707"/>
              <a:chExt cx="2479727" cy="2975473"/>
            </a:xfrm>
          </p:grpSpPr>
          <p:grpSp>
            <p:nvGrpSpPr>
              <p:cNvPr id="6" name="Google Shape;1014;p57">
                <a:extLst>
                  <a:ext uri="{FF2B5EF4-FFF2-40B4-BE49-F238E27FC236}">
                    <a16:creationId xmlns:a16="http://schemas.microsoft.com/office/drawing/2014/main" id="{F30A61DD-2B68-40FA-A31D-4012C4C94A53}"/>
                  </a:ext>
                </a:extLst>
              </p:cNvPr>
              <p:cNvGrpSpPr/>
              <p:nvPr/>
            </p:nvGrpSpPr>
            <p:grpSpPr>
              <a:xfrm>
                <a:off x="1695778" y="1769707"/>
                <a:ext cx="2479727" cy="2975473"/>
                <a:chOff x="1197503" y="1769707"/>
                <a:chExt cx="2479727" cy="2975473"/>
              </a:xfrm>
            </p:grpSpPr>
            <p:sp>
              <p:nvSpPr>
                <p:cNvPr id="8" name="Google Shape;1015;p57">
                  <a:extLst>
                    <a:ext uri="{FF2B5EF4-FFF2-40B4-BE49-F238E27FC236}">
                      <a16:creationId xmlns:a16="http://schemas.microsoft.com/office/drawing/2014/main" id="{DEDB747B-D7F9-4F56-BF53-57EF741E3A73}"/>
                    </a:ext>
                  </a:extLst>
                </p:cNvPr>
                <p:cNvSpPr/>
                <p:nvPr/>
              </p:nvSpPr>
              <p:spPr>
                <a:xfrm rot="-26441">
                  <a:off x="2367216" y="3541899"/>
                  <a:ext cx="115604" cy="14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2937" extrusionOk="0">
                      <a:moveTo>
                        <a:pt x="267" y="1"/>
                      </a:moveTo>
                      <a:lnTo>
                        <a:pt x="0" y="2436"/>
                      </a:lnTo>
                      <a:cubicBezTo>
                        <a:pt x="0" y="2436"/>
                        <a:pt x="467" y="2936"/>
                        <a:pt x="1201" y="2936"/>
                      </a:cubicBezTo>
                      <a:cubicBezTo>
                        <a:pt x="2001" y="2936"/>
                        <a:pt x="2435" y="2436"/>
                        <a:pt x="2435" y="2436"/>
                      </a:cubicBezTo>
                      <a:lnTo>
                        <a:pt x="21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" name="Google Shape;1016;p57">
                  <a:extLst>
                    <a:ext uri="{FF2B5EF4-FFF2-40B4-BE49-F238E27FC236}">
                      <a16:creationId xmlns:a16="http://schemas.microsoft.com/office/drawing/2014/main" id="{2972D5FD-2EC4-40F2-A042-332481997D65}"/>
                    </a:ext>
                  </a:extLst>
                </p:cNvPr>
                <p:cNvGrpSpPr/>
                <p:nvPr/>
              </p:nvGrpSpPr>
              <p:grpSpPr>
                <a:xfrm rot="-258878">
                  <a:off x="1892674" y="3980328"/>
                  <a:ext cx="957830" cy="729855"/>
                  <a:chOff x="7727608" y="3064125"/>
                  <a:chExt cx="2476317" cy="1886925"/>
                </a:xfrm>
              </p:grpSpPr>
              <p:sp>
                <p:nvSpPr>
                  <p:cNvPr id="35" name="Google Shape;1017;p57">
                    <a:extLst>
                      <a:ext uri="{FF2B5EF4-FFF2-40B4-BE49-F238E27FC236}">
                        <a16:creationId xmlns:a16="http://schemas.microsoft.com/office/drawing/2014/main" id="{AFB93862-94A6-45A1-A259-74F5A890AAA9}"/>
                      </a:ext>
                    </a:extLst>
                  </p:cNvPr>
                  <p:cNvSpPr/>
                  <p:nvPr/>
                </p:nvSpPr>
                <p:spPr>
                  <a:xfrm>
                    <a:off x="7802368" y="3064125"/>
                    <a:ext cx="1222932" cy="174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5" h="13243" extrusionOk="0">
                        <a:moveTo>
                          <a:pt x="5872" y="0"/>
                        </a:moveTo>
                        <a:lnTo>
                          <a:pt x="2536" y="10374"/>
                        </a:lnTo>
                        <a:lnTo>
                          <a:pt x="1" y="11308"/>
                        </a:lnTo>
                        <a:lnTo>
                          <a:pt x="7540" y="13243"/>
                        </a:lnTo>
                        <a:lnTo>
                          <a:pt x="9274" y="867"/>
                        </a:lnTo>
                        <a:lnTo>
                          <a:pt x="5872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1018;p57">
                    <a:extLst>
                      <a:ext uri="{FF2B5EF4-FFF2-40B4-BE49-F238E27FC236}">
                        <a16:creationId xmlns:a16="http://schemas.microsoft.com/office/drawing/2014/main" id="{DDFEA83B-799B-40FC-9CDC-52228F4AF807}"/>
                      </a:ext>
                    </a:extLst>
                  </p:cNvPr>
                  <p:cNvSpPr/>
                  <p:nvPr/>
                </p:nvSpPr>
                <p:spPr>
                  <a:xfrm>
                    <a:off x="7802368" y="4427467"/>
                    <a:ext cx="1020538" cy="378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0" h="2870" extrusionOk="0">
                        <a:moveTo>
                          <a:pt x="2503" y="1"/>
                        </a:moveTo>
                        <a:lnTo>
                          <a:pt x="1" y="968"/>
                        </a:lnTo>
                        <a:lnTo>
                          <a:pt x="7540" y="2870"/>
                        </a:lnTo>
                        <a:lnTo>
                          <a:pt x="7673" y="1835"/>
                        </a:lnTo>
                        <a:lnTo>
                          <a:pt x="7740" y="1368"/>
                        </a:lnTo>
                        <a:lnTo>
                          <a:pt x="2503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019;p57">
                    <a:extLst>
                      <a:ext uri="{FF2B5EF4-FFF2-40B4-BE49-F238E27FC236}">
                        <a16:creationId xmlns:a16="http://schemas.microsoft.com/office/drawing/2014/main" id="{1C7F451C-5BFF-418E-9DF8-7B9B9012FA9E}"/>
                      </a:ext>
                    </a:extLst>
                  </p:cNvPr>
                  <p:cNvSpPr/>
                  <p:nvPr/>
                </p:nvSpPr>
                <p:spPr>
                  <a:xfrm>
                    <a:off x="8004761" y="4453838"/>
                    <a:ext cx="149653" cy="105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" h="802" extrusionOk="0">
                        <a:moveTo>
                          <a:pt x="292" y="1"/>
                        </a:moveTo>
                        <a:cubicBezTo>
                          <a:pt x="215" y="1"/>
                          <a:pt x="134" y="45"/>
                          <a:pt x="67" y="134"/>
                        </a:cubicBezTo>
                        <a:cubicBezTo>
                          <a:pt x="0" y="268"/>
                          <a:pt x="34" y="368"/>
                          <a:pt x="167" y="468"/>
                        </a:cubicBezTo>
                        <a:lnTo>
                          <a:pt x="701" y="768"/>
                        </a:lnTo>
                        <a:cubicBezTo>
                          <a:pt x="745" y="790"/>
                          <a:pt x="790" y="802"/>
                          <a:pt x="832" y="802"/>
                        </a:cubicBezTo>
                        <a:cubicBezTo>
                          <a:pt x="916" y="802"/>
                          <a:pt x="990" y="757"/>
                          <a:pt x="1034" y="668"/>
                        </a:cubicBezTo>
                        <a:cubicBezTo>
                          <a:pt x="1134" y="535"/>
                          <a:pt x="1068" y="368"/>
                          <a:pt x="968" y="335"/>
                        </a:cubicBezTo>
                        <a:lnTo>
                          <a:pt x="401" y="34"/>
                        </a:lnTo>
                        <a:cubicBezTo>
                          <a:pt x="367" y="12"/>
                          <a:pt x="330" y="1"/>
                          <a:pt x="2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1020;p57">
                    <a:extLst>
                      <a:ext uri="{FF2B5EF4-FFF2-40B4-BE49-F238E27FC236}">
                        <a16:creationId xmlns:a16="http://schemas.microsoft.com/office/drawing/2014/main" id="{04C4A309-A0D0-4AA6-8564-04570467F63D}"/>
                      </a:ext>
                    </a:extLst>
                  </p:cNvPr>
                  <p:cNvSpPr/>
                  <p:nvPr/>
                </p:nvSpPr>
                <p:spPr>
                  <a:xfrm>
                    <a:off x="8079521" y="4409931"/>
                    <a:ext cx="149653" cy="105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" h="801" extrusionOk="0">
                        <a:moveTo>
                          <a:pt x="303" y="0"/>
                        </a:moveTo>
                        <a:cubicBezTo>
                          <a:pt x="219" y="0"/>
                          <a:pt x="145" y="45"/>
                          <a:pt x="100" y="134"/>
                        </a:cubicBezTo>
                        <a:cubicBezTo>
                          <a:pt x="0" y="267"/>
                          <a:pt x="67" y="367"/>
                          <a:pt x="167" y="467"/>
                        </a:cubicBezTo>
                        <a:lnTo>
                          <a:pt x="734" y="768"/>
                        </a:lnTo>
                        <a:cubicBezTo>
                          <a:pt x="768" y="790"/>
                          <a:pt x="805" y="801"/>
                          <a:pt x="843" y="801"/>
                        </a:cubicBezTo>
                        <a:cubicBezTo>
                          <a:pt x="920" y="801"/>
                          <a:pt x="1001" y="756"/>
                          <a:pt x="1068" y="668"/>
                        </a:cubicBezTo>
                        <a:cubicBezTo>
                          <a:pt x="1135" y="534"/>
                          <a:pt x="1101" y="367"/>
                          <a:pt x="968" y="334"/>
                        </a:cubicBezTo>
                        <a:lnTo>
                          <a:pt x="434" y="34"/>
                        </a:lnTo>
                        <a:cubicBezTo>
                          <a:pt x="390" y="11"/>
                          <a:pt x="345" y="0"/>
                          <a:pt x="30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1021;p57">
                    <a:extLst>
                      <a:ext uri="{FF2B5EF4-FFF2-40B4-BE49-F238E27FC236}">
                        <a16:creationId xmlns:a16="http://schemas.microsoft.com/office/drawing/2014/main" id="{B8558EAD-82AF-4964-975D-AF4D2A083743}"/>
                      </a:ext>
                    </a:extLst>
                  </p:cNvPr>
                  <p:cNvSpPr/>
                  <p:nvPr/>
                </p:nvSpPr>
                <p:spPr>
                  <a:xfrm>
                    <a:off x="8576471" y="4662031"/>
                    <a:ext cx="242081" cy="143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6" h="1091" extrusionOk="0">
                        <a:moveTo>
                          <a:pt x="1385" y="1"/>
                        </a:moveTo>
                        <a:cubicBezTo>
                          <a:pt x="998" y="1"/>
                          <a:pt x="435" y="118"/>
                          <a:pt x="1" y="690"/>
                        </a:cubicBezTo>
                        <a:lnTo>
                          <a:pt x="1669" y="1091"/>
                        </a:lnTo>
                        <a:lnTo>
                          <a:pt x="1835" y="56"/>
                        </a:lnTo>
                        <a:cubicBezTo>
                          <a:pt x="1835" y="56"/>
                          <a:pt x="1652" y="1"/>
                          <a:pt x="138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1022;p57">
                    <a:extLst>
                      <a:ext uri="{FF2B5EF4-FFF2-40B4-BE49-F238E27FC236}">
                        <a16:creationId xmlns:a16="http://schemas.microsoft.com/office/drawing/2014/main" id="{BCBDC28D-E9D9-4020-8E8B-4E01F27A9A74}"/>
                      </a:ext>
                    </a:extLst>
                  </p:cNvPr>
                  <p:cNvSpPr/>
                  <p:nvPr/>
                </p:nvSpPr>
                <p:spPr>
                  <a:xfrm>
                    <a:off x="7727608" y="4555627"/>
                    <a:ext cx="1108484" cy="37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7" h="2880" extrusionOk="0">
                        <a:moveTo>
                          <a:pt x="493" y="0"/>
                        </a:moveTo>
                        <a:cubicBezTo>
                          <a:pt x="304" y="0"/>
                          <a:pt x="128" y="150"/>
                          <a:pt x="101" y="363"/>
                        </a:cubicBezTo>
                        <a:lnTo>
                          <a:pt x="101" y="430"/>
                        </a:lnTo>
                        <a:cubicBezTo>
                          <a:pt x="1" y="697"/>
                          <a:pt x="168" y="930"/>
                          <a:pt x="434" y="997"/>
                        </a:cubicBezTo>
                        <a:lnTo>
                          <a:pt x="7806" y="2865"/>
                        </a:lnTo>
                        <a:cubicBezTo>
                          <a:pt x="7847" y="2875"/>
                          <a:pt x="7886" y="2880"/>
                          <a:pt x="7924" y="2880"/>
                        </a:cubicBezTo>
                        <a:cubicBezTo>
                          <a:pt x="8139" y="2880"/>
                          <a:pt x="8312" y="2730"/>
                          <a:pt x="8340" y="2531"/>
                        </a:cubicBezTo>
                        <a:lnTo>
                          <a:pt x="8340" y="2431"/>
                        </a:lnTo>
                        <a:cubicBezTo>
                          <a:pt x="8407" y="2198"/>
                          <a:pt x="8273" y="1931"/>
                          <a:pt x="8007" y="1898"/>
                        </a:cubicBezTo>
                        <a:lnTo>
                          <a:pt x="635" y="30"/>
                        </a:lnTo>
                        <a:cubicBezTo>
                          <a:pt x="588" y="10"/>
                          <a:pt x="540" y="0"/>
                          <a:pt x="49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023;p57">
                    <a:extLst>
                      <a:ext uri="{FF2B5EF4-FFF2-40B4-BE49-F238E27FC236}">
                        <a16:creationId xmlns:a16="http://schemas.microsoft.com/office/drawing/2014/main" id="{858A0DD0-BA52-4362-A3FF-E1FD352E0F21}"/>
                      </a:ext>
                    </a:extLst>
                  </p:cNvPr>
                  <p:cNvSpPr/>
                  <p:nvPr/>
                </p:nvSpPr>
                <p:spPr>
                  <a:xfrm>
                    <a:off x="9126294" y="3178440"/>
                    <a:ext cx="1029241" cy="1640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06" h="12443" extrusionOk="0">
                        <a:moveTo>
                          <a:pt x="1468" y="0"/>
                        </a:moveTo>
                        <a:lnTo>
                          <a:pt x="0" y="12443"/>
                        </a:lnTo>
                        <a:lnTo>
                          <a:pt x="7806" y="12443"/>
                        </a:lnTo>
                        <a:lnTo>
                          <a:pt x="5571" y="10875"/>
                        </a:lnTo>
                        <a:lnTo>
                          <a:pt x="500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1024;p57">
                    <a:extLst>
                      <a:ext uri="{FF2B5EF4-FFF2-40B4-BE49-F238E27FC236}">
                        <a16:creationId xmlns:a16="http://schemas.microsoft.com/office/drawing/2014/main" id="{765FD30F-A7C0-4C03-BA1C-8D142BF692DB}"/>
                      </a:ext>
                    </a:extLst>
                  </p:cNvPr>
                  <p:cNvSpPr/>
                  <p:nvPr/>
                </p:nvSpPr>
                <p:spPr>
                  <a:xfrm>
                    <a:off x="9130645" y="4607840"/>
                    <a:ext cx="1024889" cy="2112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3" h="1602" extrusionOk="0">
                        <a:moveTo>
                          <a:pt x="168" y="0"/>
                        </a:moveTo>
                        <a:lnTo>
                          <a:pt x="134" y="501"/>
                        </a:lnTo>
                        <a:lnTo>
                          <a:pt x="1" y="1535"/>
                        </a:lnTo>
                        <a:lnTo>
                          <a:pt x="7773" y="1602"/>
                        </a:lnTo>
                        <a:lnTo>
                          <a:pt x="5605" y="34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1025;p57">
                    <a:extLst>
                      <a:ext uri="{FF2B5EF4-FFF2-40B4-BE49-F238E27FC236}">
                        <a16:creationId xmlns:a16="http://schemas.microsoft.com/office/drawing/2014/main" id="{B77C5214-09BF-4BC6-B61D-638BAB6FACC8}"/>
                      </a:ext>
                    </a:extLst>
                  </p:cNvPr>
                  <p:cNvSpPr/>
                  <p:nvPr/>
                </p:nvSpPr>
                <p:spPr>
                  <a:xfrm>
                    <a:off x="9816802" y="4655306"/>
                    <a:ext cx="154004" cy="85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" h="650" extrusionOk="0">
                        <a:moveTo>
                          <a:pt x="888" y="1"/>
                        </a:moveTo>
                        <a:cubicBezTo>
                          <a:pt x="870" y="1"/>
                          <a:pt x="852" y="3"/>
                          <a:pt x="834" y="7"/>
                        </a:cubicBezTo>
                        <a:lnTo>
                          <a:pt x="234" y="174"/>
                        </a:lnTo>
                        <a:cubicBezTo>
                          <a:pt x="101" y="241"/>
                          <a:pt x="0" y="341"/>
                          <a:pt x="67" y="474"/>
                        </a:cubicBezTo>
                        <a:cubicBezTo>
                          <a:pt x="95" y="585"/>
                          <a:pt x="191" y="650"/>
                          <a:pt x="280" y="650"/>
                        </a:cubicBezTo>
                        <a:cubicBezTo>
                          <a:pt x="299" y="650"/>
                          <a:pt x="317" y="647"/>
                          <a:pt x="334" y="641"/>
                        </a:cubicBezTo>
                        <a:lnTo>
                          <a:pt x="968" y="474"/>
                        </a:lnTo>
                        <a:cubicBezTo>
                          <a:pt x="1101" y="441"/>
                          <a:pt x="1168" y="308"/>
                          <a:pt x="1135" y="174"/>
                        </a:cubicBezTo>
                        <a:cubicBezTo>
                          <a:pt x="1106" y="88"/>
                          <a:pt x="1002" y="1"/>
                          <a:pt x="8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1026;p57">
                    <a:extLst>
                      <a:ext uri="{FF2B5EF4-FFF2-40B4-BE49-F238E27FC236}">
                        <a16:creationId xmlns:a16="http://schemas.microsoft.com/office/drawing/2014/main" id="{0E96DC3A-D963-494D-B690-DA2CFD68E0E4}"/>
                      </a:ext>
                    </a:extLst>
                  </p:cNvPr>
                  <p:cNvSpPr/>
                  <p:nvPr/>
                </p:nvSpPr>
                <p:spPr>
                  <a:xfrm>
                    <a:off x="9759579" y="4589381"/>
                    <a:ext cx="154136" cy="85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9" h="650" extrusionOk="0">
                        <a:moveTo>
                          <a:pt x="876" y="0"/>
                        </a:moveTo>
                        <a:cubicBezTo>
                          <a:pt x="862" y="0"/>
                          <a:pt x="848" y="3"/>
                          <a:pt x="835" y="7"/>
                        </a:cubicBezTo>
                        <a:lnTo>
                          <a:pt x="201" y="174"/>
                        </a:lnTo>
                        <a:cubicBezTo>
                          <a:pt x="68" y="241"/>
                          <a:pt x="1" y="341"/>
                          <a:pt x="34" y="474"/>
                        </a:cubicBezTo>
                        <a:cubicBezTo>
                          <a:pt x="62" y="585"/>
                          <a:pt x="158" y="649"/>
                          <a:pt x="266" y="649"/>
                        </a:cubicBezTo>
                        <a:cubicBezTo>
                          <a:pt x="289" y="649"/>
                          <a:pt x="311" y="647"/>
                          <a:pt x="334" y="641"/>
                        </a:cubicBezTo>
                        <a:lnTo>
                          <a:pt x="935" y="474"/>
                        </a:lnTo>
                        <a:cubicBezTo>
                          <a:pt x="1068" y="441"/>
                          <a:pt x="1168" y="307"/>
                          <a:pt x="1102" y="174"/>
                        </a:cubicBezTo>
                        <a:cubicBezTo>
                          <a:pt x="1073" y="87"/>
                          <a:pt x="969" y="0"/>
                          <a:pt x="87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027;p57">
                    <a:extLst>
                      <a:ext uri="{FF2B5EF4-FFF2-40B4-BE49-F238E27FC236}">
                        <a16:creationId xmlns:a16="http://schemas.microsoft.com/office/drawing/2014/main" id="{AE75796F-DAA2-4458-9261-BD4DF384FE21}"/>
                      </a:ext>
                    </a:extLst>
                  </p:cNvPr>
                  <p:cNvSpPr/>
                  <p:nvPr/>
                </p:nvSpPr>
                <p:spPr>
                  <a:xfrm>
                    <a:off x="9130645" y="4673766"/>
                    <a:ext cx="233247" cy="136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1035" extrusionOk="0">
                        <a:moveTo>
                          <a:pt x="205" y="0"/>
                        </a:moveTo>
                        <a:cubicBezTo>
                          <a:pt x="181" y="0"/>
                          <a:pt x="168" y="1"/>
                          <a:pt x="168" y="1"/>
                        </a:cubicBezTo>
                        <a:lnTo>
                          <a:pt x="1" y="1035"/>
                        </a:lnTo>
                        <a:lnTo>
                          <a:pt x="1769" y="1035"/>
                        </a:lnTo>
                        <a:cubicBezTo>
                          <a:pt x="1352" y="53"/>
                          <a:pt x="405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Google Shape;1028;p57">
                    <a:extLst>
                      <a:ext uri="{FF2B5EF4-FFF2-40B4-BE49-F238E27FC236}">
                        <a16:creationId xmlns:a16="http://schemas.microsoft.com/office/drawing/2014/main" id="{EECA4B99-DD83-4D94-8D50-0B02843324DC}"/>
                      </a:ext>
                    </a:extLst>
                  </p:cNvPr>
                  <p:cNvSpPr/>
                  <p:nvPr/>
                </p:nvSpPr>
                <p:spPr>
                  <a:xfrm>
                    <a:off x="9077904" y="4810100"/>
                    <a:ext cx="1126020" cy="14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40" h="1069" extrusionOk="0">
                        <a:moveTo>
                          <a:pt x="434" y="1"/>
                        </a:moveTo>
                        <a:cubicBezTo>
                          <a:pt x="201" y="1"/>
                          <a:pt x="0" y="168"/>
                          <a:pt x="0" y="468"/>
                        </a:cubicBezTo>
                        <a:lnTo>
                          <a:pt x="0" y="568"/>
                        </a:lnTo>
                        <a:cubicBezTo>
                          <a:pt x="0" y="801"/>
                          <a:pt x="201" y="1002"/>
                          <a:pt x="434" y="1002"/>
                        </a:cubicBezTo>
                        <a:lnTo>
                          <a:pt x="8073" y="1068"/>
                        </a:lnTo>
                        <a:cubicBezTo>
                          <a:pt x="8340" y="1068"/>
                          <a:pt x="8540" y="835"/>
                          <a:pt x="8540" y="601"/>
                        </a:cubicBezTo>
                        <a:lnTo>
                          <a:pt x="8540" y="501"/>
                        </a:lnTo>
                        <a:cubicBezTo>
                          <a:pt x="8540" y="268"/>
                          <a:pt x="8340" y="68"/>
                          <a:pt x="8073" y="68"/>
                        </a:cubicBezTo>
                        <a:lnTo>
                          <a:pt x="434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0" name="Google Shape;1029;p57">
                  <a:extLst>
                    <a:ext uri="{FF2B5EF4-FFF2-40B4-BE49-F238E27FC236}">
                      <a16:creationId xmlns:a16="http://schemas.microsoft.com/office/drawing/2014/main" id="{D61D1DFC-5F8E-433F-BFD4-2BA14C044477}"/>
                    </a:ext>
                  </a:extLst>
                </p:cNvPr>
                <p:cNvSpPr/>
                <p:nvPr/>
              </p:nvSpPr>
              <p:spPr>
                <a:xfrm rot="-26441">
                  <a:off x="1204971" y="1779156"/>
                  <a:ext cx="2464791" cy="195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38" h="39498" extrusionOk="0">
                      <a:moveTo>
                        <a:pt x="21750" y="1"/>
                      </a:moveTo>
                      <a:cubicBezTo>
                        <a:pt x="18840" y="1"/>
                        <a:pt x="14903" y="639"/>
                        <a:pt x="11509" y="3405"/>
                      </a:cubicBezTo>
                      <a:cubicBezTo>
                        <a:pt x="5204" y="8476"/>
                        <a:pt x="5504" y="17916"/>
                        <a:pt x="5504" y="17916"/>
                      </a:cubicBezTo>
                      <a:cubicBezTo>
                        <a:pt x="5504" y="17916"/>
                        <a:pt x="0" y="25321"/>
                        <a:pt x="134" y="33160"/>
                      </a:cubicBezTo>
                      <a:cubicBezTo>
                        <a:pt x="134" y="33160"/>
                        <a:pt x="1201" y="33727"/>
                        <a:pt x="3103" y="34494"/>
                      </a:cubicBezTo>
                      <a:lnTo>
                        <a:pt x="4370" y="30458"/>
                      </a:lnTo>
                      <a:lnTo>
                        <a:pt x="4370" y="35061"/>
                      </a:lnTo>
                      <a:cubicBezTo>
                        <a:pt x="5371" y="35428"/>
                        <a:pt x="6538" y="35895"/>
                        <a:pt x="7839" y="36296"/>
                      </a:cubicBezTo>
                      <a:lnTo>
                        <a:pt x="8940" y="33627"/>
                      </a:lnTo>
                      <a:lnTo>
                        <a:pt x="8807" y="36596"/>
                      </a:lnTo>
                      <a:cubicBezTo>
                        <a:pt x="10341" y="37096"/>
                        <a:pt x="12042" y="37597"/>
                        <a:pt x="13877" y="37997"/>
                      </a:cubicBezTo>
                      <a:lnTo>
                        <a:pt x="15211" y="32793"/>
                      </a:lnTo>
                      <a:lnTo>
                        <a:pt x="15211" y="38297"/>
                      </a:lnTo>
                      <a:cubicBezTo>
                        <a:pt x="18547" y="38998"/>
                        <a:pt x="22216" y="39498"/>
                        <a:pt x="25986" y="39498"/>
                      </a:cubicBezTo>
                      <a:cubicBezTo>
                        <a:pt x="29988" y="39498"/>
                        <a:pt x="33891" y="38931"/>
                        <a:pt x="37460" y="38130"/>
                      </a:cubicBezTo>
                      <a:lnTo>
                        <a:pt x="36727" y="32726"/>
                      </a:lnTo>
                      <a:lnTo>
                        <a:pt x="38795" y="37830"/>
                      </a:lnTo>
                      <a:cubicBezTo>
                        <a:pt x="39829" y="37597"/>
                        <a:pt x="40796" y="37330"/>
                        <a:pt x="41730" y="37063"/>
                      </a:cubicBezTo>
                      <a:lnTo>
                        <a:pt x="41063" y="33594"/>
                      </a:lnTo>
                      <a:lnTo>
                        <a:pt x="42898" y="36729"/>
                      </a:lnTo>
                      <a:cubicBezTo>
                        <a:pt x="44499" y="36229"/>
                        <a:pt x="45966" y="35662"/>
                        <a:pt x="47167" y="35228"/>
                      </a:cubicBezTo>
                      <a:lnTo>
                        <a:pt x="45966" y="31259"/>
                      </a:lnTo>
                      <a:lnTo>
                        <a:pt x="48168" y="34828"/>
                      </a:lnTo>
                      <a:cubicBezTo>
                        <a:pt x="50470" y="33927"/>
                        <a:pt x="51837" y="33227"/>
                        <a:pt x="51837" y="33160"/>
                      </a:cubicBezTo>
                      <a:cubicBezTo>
                        <a:pt x="51937" y="25321"/>
                        <a:pt x="46433" y="17916"/>
                        <a:pt x="46433" y="17916"/>
                      </a:cubicBezTo>
                      <a:cubicBezTo>
                        <a:pt x="46433" y="17916"/>
                        <a:pt x="46734" y="8542"/>
                        <a:pt x="40429" y="3405"/>
                      </a:cubicBezTo>
                      <a:cubicBezTo>
                        <a:pt x="37057" y="646"/>
                        <a:pt x="33109" y="12"/>
                        <a:pt x="30194" y="12"/>
                      </a:cubicBezTo>
                      <a:cubicBezTo>
                        <a:pt x="27717" y="12"/>
                        <a:pt x="25986" y="470"/>
                        <a:pt x="25986" y="470"/>
                      </a:cubicBezTo>
                      <a:cubicBezTo>
                        <a:pt x="25986" y="470"/>
                        <a:pt x="24245" y="1"/>
                        <a:pt x="2175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1030;p57">
                  <a:extLst>
                    <a:ext uri="{FF2B5EF4-FFF2-40B4-BE49-F238E27FC236}">
                      <a16:creationId xmlns:a16="http://schemas.microsoft.com/office/drawing/2014/main" id="{48D6D5BC-873C-4614-9C58-BDEE6A06B147}"/>
                    </a:ext>
                  </a:extLst>
                </p:cNvPr>
                <p:cNvSpPr/>
                <p:nvPr/>
              </p:nvSpPr>
              <p:spPr>
                <a:xfrm rot="-26441">
                  <a:off x="1549966" y="1884900"/>
                  <a:ext cx="1742931" cy="171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34627" extrusionOk="0">
                      <a:moveTo>
                        <a:pt x="18247" y="1"/>
                      </a:moveTo>
                      <a:cubicBezTo>
                        <a:pt x="17379" y="1"/>
                        <a:pt x="16178" y="68"/>
                        <a:pt x="14844" y="234"/>
                      </a:cubicBezTo>
                      <a:lnTo>
                        <a:pt x="14711" y="234"/>
                      </a:lnTo>
                      <a:cubicBezTo>
                        <a:pt x="14611" y="234"/>
                        <a:pt x="14544" y="268"/>
                        <a:pt x="14444" y="268"/>
                      </a:cubicBezTo>
                      <a:lnTo>
                        <a:pt x="14410" y="268"/>
                      </a:lnTo>
                      <a:cubicBezTo>
                        <a:pt x="14377" y="268"/>
                        <a:pt x="14277" y="301"/>
                        <a:pt x="14210" y="301"/>
                      </a:cubicBezTo>
                      <a:cubicBezTo>
                        <a:pt x="10741" y="801"/>
                        <a:pt x="6438" y="2136"/>
                        <a:pt x="3269" y="5571"/>
                      </a:cubicBezTo>
                      <a:cubicBezTo>
                        <a:pt x="834" y="8173"/>
                        <a:pt x="0" y="12943"/>
                        <a:pt x="167" y="17680"/>
                      </a:cubicBezTo>
                      <a:cubicBezTo>
                        <a:pt x="200" y="18748"/>
                        <a:pt x="267" y="19815"/>
                        <a:pt x="400" y="20816"/>
                      </a:cubicBezTo>
                      <a:cubicBezTo>
                        <a:pt x="701" y="23384"/>
                        <a:pt x="1268" y="25853"/>
                        <a:pt x="1935" y="27787"/>
                      </a:cubicBezTo>
                      <a:cubicBezTo>
                        <a:pt x="2502" y="29255"/>
                        <a:pt x="3069" y="30423"/>
                        <a:pt x="3703" y="31123"/>
                      </a:cubicBezTo>
                      <a:cubicBezTo>
                        <a:pt x="4837" y="32457"/>
                        <a:pt x="7005" y="33291"/>
                        <a:pt x="9340" y="33792"/>
                      </a:cubicBezTo>
                      <a:cubicBezTo>
                        <a:pt x="13001" y="34576"/>
                        <a:pt x="17066" y="34627"/>
                        <a:pt x="18055" y="34627"/>
                      </a:cubicBezTo>
                      <a:cubicBezTo>
                        <a:pt x="18201" y="34627"/>
                        <a:pt x="18280" y="34626"/>
                        <a:pt x="18280" y="34626"/>
                      </a:cubicBezTo>
                      <a:cubicBezTo>
                        <a:pt x="18280" y="34626"/>
                        <a:pt x="18359" y="34627"/>
                        <a:pt x="18507" y="34627"/>
                      </a:cubicBezTo>
                      <a:cubicBezTo>
                        <a:pt x="19501" y="34627"/>
                        <a:pt x="23592" y="34576"/>
                        <a:pt x="27253" y="33792"/>
                      </a:cubicBezTo>
                      <a:cubicBezTo>
                        <a:pt x="29555" y="33225"/>
                        <a:pt x="31723" y="32457"/>
                        <a:pt x="32890" y="31123"/>
                      </a:cubicBezTo>
                      <a:cubicBezTo>
                        <a:pt x="33524" y="30423"/>
                        <a:pt x="34125" y="29255"/>
                        <a:pt x="34625" y="27787"/>
                      </a:cubicBezTo>
                      <a:cubicBezTo>
                        <a:pt x="34958" y="26820"/>
                        <a:pt x="35292" y="25686"/>
                        <a:pt x="35559" y="24518"/>
                      </a:cubicBezTo>
                      <a:cubicBezTo>
                        <a:pt x="35759" y="23484"/>
                        <a:pt x="35959" y="22450"/>
                        <a:pt x="36093" y="21316"/>
                      </a:cubicBezTo>
                      <a:cubicBezTo>
                        <a:pt x="36193" y="20649"/>
                        <a:pt x="36259" y="20015"/>
                        <a:pt x="36293" y="19348"/>
                      </a:cubicBezTo>
                      <a:cubicBezTo>
                        <a:pt x="36726" y="14078"/>
                        <a:pt x="36059" y="8474"/>
                        <a:pt x="33291" y="5571"/>
                      </a:cubicBezTo>
                      <a:cubicBezTo>
                        <a:pt x="29388" y="1335"/>
                        <a:pt x="23684" y="301"/>
                        <a:pt x="20048" y="68"/>
                      </a:cubicBezTo>
                      <a:lnTo>
                        <a:pt x="20014" y="68"/>
                      </a:lnTo>
                      <a:cubicBezTo>
                        <a:pt x="19447" y="1"/>
                        <a:pt x="19014" y="1"/>
                        <a:pt x="1858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1031;p57">
                  <a:extLst>
                    <a:ext uri="{FF2B5EF4-FFF2-40B4-BE49-F238E27FC236}">
                      <a16:creationId xmlns:a16="http://schemas.microsoft.com/office/drawing/2014/main" id="{01F47363-474E-4063-9CBB-29237519C430}"/>
                    </a:ext>
                  </a:extLst>
                </p:cNvPr>
                <p:cNvSpPr/>
                <p:nvPr/>
              </p:nvSpPr>
              <p:spPr>
                <a:xfrm rot="-26441">
                  <a:off x="1302256" y="2884883"/>
                  <a:ext cx="400580" cy="350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7084" extrusionOk="0">
                      <a:moveTo>
                        <a:pt x="3672" y="0"/>
                      </a:moveTo>
                      <a:cubicBezTo>
                        <a:pt x="3312" y="0"/>
                        <a:pt x="2932" y="68"/>
                        <a:pt x="2536" y="227"/>
                      </a:cubicBezTo>
                      <a:cubicBezTo>
                        <a:pt x="1" y="1261"/>
                        <a:pt x="434" y="5231"/>
                        <a:pt x="2769" y="6465"/>
                      </a:cubicBezTo>
                      <a:cubicBezTo>
                        <a:pt x="3562" y="6907"/>
                        <a:pt x="4320" y="7083"/>
                        <a:pt x="5001" y="7083"/>
                      </a:cubicBezTo>
                      <a:cubicBezTo>
                        <a:pt x="6328" y="7083"/>
                        <a:pt x="7366" y="6414"/>
                        <a:pt x="7806" y="5731"/>
                      </a:cubicBezTo>
                      <a:cubicBezTo>
                        <a:pt x="8440" y="4697"/>
                        <a:pt x="7006" y="2029"/>
                        <a:pt x="7006" y="2029"/>
                      </a:cubicBezTo>
                      <a:cubicBezTo>
                        <a:pt x="7006" y="2029"/>
                        <a:pt x="5646" y="0"/>
                        <a:pt x="36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32;p57">
                  <a:extLst>
                    <a:ext uri="{FF2B5EF4-FFF2-40B4-BE49-F238E27FC236}">
                      <a16:creationId xmlns:a16="http://schemas.microsoft.com/office/drawing/2014/main" id="{720A766C-5672-4009-BA48-CD08791F1BB2}"/>
                    </a:ext>
                  </a:extLst>
                </p:cNvPr>
                <p:cNvSpPr/>
                <p:nvPr/>
              </p:nvSpPr>
              <p:spPr>
                <a:xfrm rot="-26441">
                  <a:off x="3132192" y="2870782"/>
                  <a:ext cx="400532" cy="350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0" h="7084" extrusionOk="0">
                      <a:moveTo>
                        <a:pt x="4769" y="0"/>
                      </a:moveTo>
                      <a:cubicBezTo>
                        <a:pt x="2795" y="0"/>
                        <a:pt x="1435" y="2029"/>
                        <a:pt x="1435" y="2029"/>
                      </a:cubicBezTo>
                      <a:cubicBezTo>
                        <a:pt x="1435" y="2029"/>
                        <a:pt x="1" y="4697"/>
                        <a:pt x="634" y="5731"/>
                      </a:cubicBezTo>
                      <a:cubicBezTo>
                        <a:pt x="1075" y="6414"/>
                        <a:pt x="2113" y="7083"/>
                        <a:pt x="3440" y="7083"/>
                      </a:cubicBezTo>
                      <a:cubicBezTo>
                        <a:pt x="4121" y="7083"/>
                        <a:pt x="4879" y="6907"/>
                        <a:pt x="5671" y="6465"/>
                      </a:cubicBezTo>
                      <a:cubicBezTo>
                        <a:pt x="8006" y="5231"/>
                        <a:pt x="8440" y="1261"/>
                        <a:pt x="5905" y="227"/>
                      </a:cubicBezTo>
                      <a:cubicBezTo>
                        <a:pt x="5509" y="68"/>
                        <a:pt x="5128" y="0"/>
                        <a:pt x="47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33;p57">
                  <a:extLst>
                    <a:ext uri="{FF2B5EF4-FFF2-40B4-BE49-F238E27FC236}">
                      <a16:creationId xmlns:a16="http://schemas.microsoft.com/office/drawing/2014/main" id="{A3824DBE-1FD8-47C3-B36C-7EA60B6AD2C6}"/>
                    </a:ext>
                  </a:extLst>
                </p:cNvPr>
                <p:cNvSpPr/>
                <p:nvPr/>
              </p:nvSpPr>
              <p:spPr>
                <a:xfrm rot="-26441">
                  <a:off x="1646523" y="3167116"/>
                  <a:ext cx="406891" cy="39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7907" extrusionOk="0">
                      <a:moveTo>
                        <a:pt x="3804" y="1"/>
                      </a:moveTo>
                      <a:cubicBezTo>
                        <a:pt x="2269" y="1"/>
                        <a:pt x="902" y="768"/>
                        <a:pt x="1" y="1902"/>
                      </a:cubicBezTo>
                      <a:cubicBezTo>
                        <a:pt x="568" y="3336"/>
                        <a:pt x="1135" y="4504"/>
                        <a:pt x="1769" y="5238"/>
                      </a:cubicBezTo>
                      <a:cubicBezTo>
                        <a:pt x="2903" y="6572"/>
                        <a:pt x="5071" y="7406"/>
                        <a:pt x="7406" y="7906"/>
                      </a:cubicBezTo>
                      <a:cubicBezTo>
                        <a:pt x="8107" y="7072"/>
                        <a:pt x="8574" y="5972"/>
                        <a:pt x="8574" y="4771"/>
                      </a:cubicBezTo>
                      <a:cubicBezTo>
                        <a:pt x="8574" y="2136"/>
                        <a:pt x="6439" y="1"/>
                        <a:pt x="380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34;p57">
                  <a:extLst>
                    <a:ext uri="{FF2B5EF4-FFF2-40B4-BE49-F238E27FC236}">
                      <a16:creationId xmlns:a16="http://schemas.microsoft.com/office/drawing/2014/main" id="{A9337C88-4B37-4EC5-B8B9-6B17A7083469}"/>
                    </a:ext>
                  </a:extLst>
                </p:cNvPr>
                <p:cNvSpPr/>
                <p:nvPr/>
              </p:nvSpPr>
              <p:spPr>
                <a:xfrm rot="-26441">
                  <a:off x="2792623" y="3158290"/>
                  <a:ext cx="405278" cy="39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7907" extrusionOk="0">
                      <a:moveTo>
                        <a:pt x="4771" y="1"/>
                      </a:moveTo>
                      <a:cubicBezTo>
                        <a:pt x="2135" y="1"/>
                        <a:pt x="0" y="2136"/>
                        <a:pt x="0" y="4771"/>
                      </a:cubicBezTo>
                      <a:cubicBezTo>
                        <a:pt x="0" y="5972"/>
                        <a:pt x="434" y="7072"/>
                        <a:pt x="1168" y="7906"/>
                      </a:cubicBezTo>
                      <a:cubicBezTo>
                        <a:pt x="3470" y="7339"/>
                        <a:pt x="5638" y="6539"/>
                        <a:pt x="6805" y="5238"/>
                      </a:cubicBezTo>
                      <a:cubicBezTo>
                        <a:pt x="7439" y="4504"/>
                        <a:pt x="8040" y="3336"/>
                        <a:pt x="8540" y="1902"/>
                      </a:cubicBezTo>
                      <a:cubicBezTo>
                        <a:pt x="7673" y="735"/>
                        <a:pt x="6305" y="1"/>
                        <a:pt x="477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35;p57">
                  <a:extLst>
                    <a:ext uri="{FF2B5EF4-FFF2-40B4-BE49-F238E27FC236}">
                      <a16:creationId xmlns:a16="http://schemas.microsoft.com/office/drawing/2014/main" id="{014F0235-5CFF-4AF8-A17F-B55A640C2F96}"/>
                    </a:ext>
                  </a:extLst>
                </p:cNvPr>
                <p:cNvSpPr/>
                <p:nvPr/>
              </p:nvSpPr>
              <p:spPr>
                <a:xfrm rot="-26441">
                  <a:off x="1639929" y="2785085"/>
                  <a:ext cx="533505" cy="254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" h="5153" extrusionOk="0">
                      <a:moveTo>
                        <a:pt x="6195" y="1"/>
                      </a:moveTo>
                      <a:cubicBezTo>
                        <a:pt x="4305" y="1"/>
                        <a:pt x="3152" y="891"/>
                        <a:pt x="2836" y="1049"/>
                      </a:cubicBezTo>
                      <a:cubicBezTo>
                        <a:pt x="2797" y="1067"/>
                        <a:pt x="2753" y="1075"/>
                        <a:pt x="2704" y="1075"/>
                      </a:cubicBezTo>
                      <a:cubicBezTo>
                        <a:pt x="2312" y="1075"/>
                        <a:pt x="1596" y="581"/>
                        <a:pt x="1091" y="581"/>
                      </a:cubicBezTo>
                      <a:cubicBezTo>
                        <a:pt x="936" y="581"/>
                        <a:pt x="801" y="628"/>
                        <a:pt x="701" y="749"/>
                      </a:cubicBezTo>
                      <a:cubicBezTo>
                        <a:pt x="0" y="1650"/>
                        <a:pt x="2035" y="2017"/>
                        <a:pt x="1902" y="2550"/>
                      </a:cubicBezTo>
                      <a:cubicBezTo>
                        <a:pt x="1835" y="2984"/>
                        <a:pt x="67" y="2717"/>
                        <a:pt x="67" y="3518"/>
                      </a:cubicBezTo>
                      <a:cubicBezTo>
                        <a:pt x="46" y="4052"/>
                        <a:pt x="805" y="4148"/>
                        <a:pt x="1354" y="4148"/>
                      </a:cubicBezTo>
                      <a:cubicBezTo>
                        <a:pt x="1661" y="4148"/>
                        <a:pt x="1902" y="4118"/>
                        <a:pt x="1902" y="4118"/>
                      </a:cubicBezTo>
                      <a:cubicBezTo>
                        <a:pt x="2461" y="1962"/>
                        <a:pt x="4548" y="747"/>
                        <a:pt x="6585" y="747"/>
                      </a:cubicBezTo>
                      <a:cubicBezTo>
                        <a:pt x="6975" y="747"/>
                        <a:pt x="7364" y="791"/>
                        <a:pt x="7739" y="882"/>
                      </a:cubicBezTo>
                      <a:cubicBezTo>
                        <a:pt x="10841" y="1650"/>
                        <a:pt x="11242" y="5152"/>
                        <a:pt x="11242" y="5152"/>
                      </a:cubicBezTo>
                      <a:cubicBezTo>
                        <a:pt x="11242" y="5152"/>
                        <a:pt x="11175" y="1049"/>
                        <a:pt x="7839" y="215"/>
                      </a:cubicBezTo>
                      <a:cubicBezTo>
                        <a:pt x="7241" y="62"/>
                        <a:pt x="6693" y="1"/>
                        <a:pt x="61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36;p57">
                  <a:extLst>
                    <a:ext uri="{FF2B5EF4-FFF2-40B4-BE49-F238E27FC236}">
                      <a16:creationId xmlns:a16="http://schemas.microsoft.com/office/drawing/2014/main" id="{CE0D00F0-7FA2-4495-918D-CB1CFBCD1719}"/>
                    </a:ext>
                  </a:extLst>
                </p:cNvPr>
                <p:cNvSpPr/>
                <p:nvPr/>
              </p:nvSpPr>
              <p:spPr>
                <a:xfrm rot="-26441">
                  <a:off x="2629547" y="2704327"/>
                  <a:ext cx="451215" cy="46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9507" extrusionOk="0">
                      <a:moveTo>
                        <a:pt x="4737" y="0"/>
                      </a:moveTo>
                      <a:cubicBezTo>
                        <a:pt x="2135" y="0"/>
                        <a:pt x="0" y="2135"/>
                        <a:pt x="0" y="4770"/>
                      </a:cubicBezTo>
                      <a:cubicBezTo>
                        <a:pt x="0" y="7372"/>
                        <a:pt x="2135" y="9507"/>
                        <a:pt x="4737" y="9507"/>
                      </a:cubicBezTo>
                      <a:cubicBezTo>
                        <a:pt x="7372" y="9507"/>
                        <a:pt x="9507" y="7372"/>
                        <a:pt x="9507" y="4770"/>
                      </a:cubicBezTo>
                      <a:cubicBezTo>
                        <a:pt x="9507" y="2135"/>
                        <a:pt x="7372" y="0"/>
                        <a:pt x="47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37;p57">
                  <a:extLst>
                    <a:ext uri="{FF2B5EF4-FFF2-40B4-BE49-F238E27FC236}">
                      <a16:creationId xmlns:a16="http://schemas.microsoft.com/office/drawing/2014/main" id="{851E843B-B648-423E-AC7B-47786FD139E9}"/>
                    </a:ext>
                  </a:extLst>
                </p:cNvPr>
                <p:cNvSpPr/>
                <p:nvPr/>
              </p:nvSpPr>
              <p:spPr>
                <a:xfrm rot="-26441">
                  <a:off x="2638030" y="2670826"/>
                  <a:ext cx="558847" cy="274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4537" y="1"/>
                      </a:moveTo>
                      <a:cubicBezTo>
                        <a:pt x="1135" y="1"/>
                        <a:pt x="1" y="3937"/>
                        <a:pt x="1" y="3937"/>
                      </a:cubicBezTo>
                      <a:cubicBezTo>
                        <a:pt x="1" y="3937"/>
                        <a:pt x="1268" y="668"/>
                        <a:pt x="4437" y="668"/>
                      </a:cubicBezTo>
                      <a:cubicBezTo>
                        <a:pt x="6839" y="668"/>
                        <a:pt x="9274" y="2569"/>
                        <a:pt x="9274" y="5271"/>
                      </a:cubicBezTo>
                      <a:cubicBezTo>
                        <a:pt x="9274" y="5271"/>
                        <a:pt x="9955" y="5547"/>
                        <a:pt x="10513" y="5547"/>
                      </a:cubicBezTo>
                      <a:cubicBezTo>
                        <a:pt x="10846" y="5547"/>
                        <a:pt x="11134" y="5449"/>
                        <a:pt x="11209" y="5138"/>
                      </a:cubicBezTo>
                      <a:cubicBezTo>
                        <a:pt x="11375" y="4371"/>
                        <a:pt x="9674" y="4171"/>
                        <a:pt x="9674" y="3737"/>
                      </a:cubicBezTo>
                      <a:cubicBezTo>
                        <a:pt x="9674" y="3203"/>
                        <a:pt x="11776" y="3337"/>
                        <a:pt x="11309" y="2303"/>
                      </a:cubicBezTo>
                      <a:cubicBezTo>
                        <a:pt x="11204" y="2069"/>
                        <a:pt x="10951" y="2003"/>
                        <a:pt x="10654" y="2003"/>
                      </a:cubicBezTo>
                      <a:cubicBezTo>
                        <a:pt x="10267" y="2003"/>
                        <a:pt x="9803" y="2115"/>
                        <a:pt x="9485" y="2115"/>
                      </a:cubicBezTo>
                      <a:cubicBezTo>
                        <a:pt x="9348" y="2115"/>
                        <a:pt x="9239" y="2094"/>
                        <a:pt x="9174" y="2036"/>
                      </a:cubicBezTo>
                      <a:cubicBezTo>
                        <a:pt x="8807" y="1735"/>
                        <a:pt x="7506" y="1"/>
                        <a:pt x="4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38;p57">
                  <a:extLst>
                    <a:ext uri="{FF2B5EF4-FFF2-40B4-BE49-F238E27FC236}">
                      <a16:creationId xmlns:a16="http://schemas.microsoft.com/office/drawing/2014/main" id="{16BA46E8-17BC-4E5A-8BAD-329FCAB66003}"/>
                    </a:ext>
                  </a:extLst>
                </p:cNvPr>
                <p:cNvSpPr/>
                <p:nvPr/>
              </p:nvSpPr>
              <p:spPr>
                <a:xfrm rot="-26441">
                  <a:off x="2688141" y="2770269"/>
                  <a:ext cx="332480" cy="346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6" h="7006" extrusionOk="0">
                      <a:moveTo>
                        <a:pt x="3503" y="0"/>
                      </a:moveTo>
                      <a:cubicBezTo>
                        <a:pt x="1568" y="0"/>
                        <a:pt x="1" y="1568"/>
                        <a:pt x="1" y="3503"/>
                      </a:cubicBezTo>
                      <a:cubicBezTo>
                        <a:pt x="1" y="5438"/>
                        <a:pt x="1568" y="7005"/>
                        <a:pt x="3503" y="7005"/>
                      </a:cubicBezTo>
                      <a:cubicBezTo>
                        <a:pt x="5438" y="7005"/>
                        <a:pt x="7006" y="5438"/>
                        <a:pt x="7006" y="3503"/>
                      </a:cubicBezTo>
                      <a:cubicBezTo>
                        <a:pt x="7006" y="1568"/>
                        <a:pt x="5438" y="0"/>
                        <a:pt x="35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039;p57">
                  <a:extLst>
                    <a:ext uri="{FF2B5EF4-FFF2-40B4-BE49-F238E27FC236}">
                      <a16:creationId xmlns:a16="http://schemas.microsoft.com/office/drawing/2014/main" id="{E260034D-B7E7-4734-9A3C-63D4BAD4469C}"/>
                    </a:ext>
                  </a:extLst>
                </p:cNvPr>
                <p:cNvSpPr/>
                <p:nvPr/>
              </p:nvSpPr>
              <p:spPr>
                <a:xfrm rot="-26441">
                  <a:off x="2721408" y="2804868"/>
                  <a:ext cx="265993" cy="27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5605" extrusionOk="0">
                      <a:moveTo>
                        <a:pt x="2802" y="1"/>
                      </a:moveTo>
                      <a:cubicBezTo>
                        <a:pt x="1268" y="1"/>
                        <a:pt x="0" y="1268"/>
                        <a:pt x="0" y="2803"/>
                      </a:cubicBezTo>
                      <a:cubicBezTo>
                        <a:pt x="0" y="4337"/>
                        <a:pt x="1268" y="5605"/>
                        <a:pt x="2802" y="5605"/>
                      </a:cubicBezTo>
                      <a:cubicBezTo>
                        <a:pt x="4370" y="5605"/>
                        <a:pt x="5604" y="4337"/>
                        <a:pt x="5604" y="2803"/>
                      </a:cubicBezTo>
                      <a:cubicBezTo>
                        <a:pt x="5604" y="1268"/>
                        <a:pt x="4370" y="1"/>
                        <a:pt x="28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040;p57">
                  <a:extLst>
                    <a:ext uri="{FF2B5EF4-FFF2-40B4-BE49-F238E27FC236}">
                      <a16:creationId xmlns:a16="http://schemas.microsoft.com/office/drawing/2014/main" id="{731A4889-E0A9-4633-8BC0-298C8954DCAC}"/>
                    </a:ext>
                  </a:extLst>
                </p:cNvPr>
                <p:cNvSpPr/>
                <p:nvPr/>
              </p:nvSpPr>
              <p:spPr>
                <a:xfrm rot="-26441">
                  <a:off x="2804524" y="2795218"/>
                  <a:ext cx="174165" cy="18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1"/>
                      </a:moveTo>
                      <a:cubicBezTo>
                        <a:pt x="834" y="1"/>
                        <a:pt x="1" y="834"/>
                        <a:pt x="1" y="1835"/>
                      </a:cubicBezTo>
                      <a:cubicBezTo>
                        <a:pt x="1" y="2836"/>
                        <a:pt x="834" y="3670"/>
                        <a:pt x="1835" y="3670"/>
                      </a:cubicBezTo>
                      <a:cubicBezTo>
                        <a:pt x="2836" y="3670"/>
                        <a:pt x="3670" y="2836"/>
                        <a:pt x="3670" y="1835"/>
                      </a:cubicBezTo>
                      <a:cubicBezTo>
                        <a:pt x="3670" y="834"/>
                        <a:pt x="283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041;p57">
                  <a:extLst>
                    <a:ext uri="{FF2B5EF4-FFF2-40B4-BE49-F238E27FC236}">
                      <a16:creationId xmlns:a16="http://schemas.microsoft.com/office/drawing/2014/main" id="{42D516F8-C8C8-40E3-805C-88DE18A2DAAB}"/>
                    </a:ext>
                  </a:extLst>
                </p:cNvPr>
                <p:cNvSpPr/>
                <p:nvPr/>
              </p:nvSpPr>
              <p:spPr>
                <a:xfrm rot="-26441">
                  <a:off x="1767244" y="2501251"/>
                  <a:ext cx="319809" cy="17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594" extrusionOk="0">
                      <a:moveTo>
                        <a:pt x="1159" y="0"/>
                      </a:moveTo>
                      <a:cubicBezTo>
                        <a:pt x="696" y="0"/>
                        <a:pt x="293" y="346"/>
                        <a:pt x="234" y="851"/>
                      </a:cubicBezTo>
                      <a:lnTo>
                        <a:pt x="101" y="1785"/>
                      </a:lnTo>
                      <a:cubicBezTo>
                        <a:pt x="0" y="2352"/>
                        <a:pt x="401" y="2852"/>
                        <a:pt x="934" y="2919"/>
                      </a:cubicBezTo>
                      <a:lnTo>
                        <a:pt x="5404" y="3586"/>
                      </a:lnTo>
                      <a:cubicBezTo>
                        <a:pt x="5446" y="3591"/>
                        <a:pt x="5488" y="3594"/>
                        <a:pt x="5530" y="3594"/>
                      </a:cubicBezTo>
                      <a:cubicBezTo>
                        <a:pt x="6014" y="3594"/>
                        <a:pt x="6444" y="3244"/>
                        <a:pt x="6505" y="2752"/>
                      </a:cubicBezTo>
                      <a:lnTo>
                        <a:pt x="6639" y="1785"/>
                      </a:lnTo>
                      <a:cubicBezTo>
                        <a:pt x="6739" y="1251"/>
                        <a:pt x="6338" y="751"/>
                        <a:pt x="5805" y="684"/>
                      </a:cubicBezTo>
                      <a:lnTo>
                        <a:pt x="1335" y="17"/>
                      </a:lnTo>
                      <a:cubicBezTo>
                        <a:pt x="1276" y="6"/>
                        <a:pt x="1217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042;p57">
                  <a:extLst>
                    <a:ext uri="{FF2B5EF4-FFF2-40B4-BE49-F238E27FC236}">
                      <a16:creationId xmlns:a16="http://schemas.microsoft.com/office/drawing/2014/main" id="{28DDE5A5-2D8A-4F4A-A4F6-913D1B231E18}"/>
                    </a:ext>
                  </a:extLst>
                </p:cNvPr>
                <p:cNvSpPr/>
                <p:nvPr/>
              </p:nvSpPr>
              <p:spPr>
                <a:xfrm rot="-26441">
                  <a:off x="1767244" y="2501251"/>
                  <a:ext cx="319809" cy="17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594" extrusionOk="0">
                      <a:moveTo>
                        <a:pt x="1159" y="0"/>
                      </a:moveTo>
                      <a:cubicBezTo>
                        <a:pt x="696" y="0"/>
                        <a:pt x="293" y="346"/>
                        <a:pt x="234" y="851"/>
                      </a:cubicBezTo>
                      <a:lnTo>
                        <a:pt x="101" y="1785"/>
                      </a:lnTo>
                      <a:cubicBezTo>
                        <a:pt x="0" y="2352"/>
                        <a:pt x="401" y="2852"/>
                        <a:pt x="934" y="2919"/>
                      </a:cubicBezTo>
                      <a:lnTo>
                        <a:pt x="5404" y="3586"/>
                      </a:lnTo>
                      <a:cubicBezTo>
                        <a:pt x="5446" y="3591"/>
                        <a:pt x="5488" y="3594"/>
                        <a:pt x="5530" y="3594"/>
                      </a:cubicBezTo>
                      <a:cubicBezTo>
                        <a:pt x="6014" y="3594"/>
                        <a:pt x="6444" y="3244"/>
                        <a:pt x="6505" y="2752"/>
                      </a:cubicBezTo>
                      <a:lnTo>
                        <a:pt x="6639" y="1785"/>
                      </a:lnTo>
                      <a:cubicBezTo>
                        <a:pt x="6739" y="1251"/>
                        <a:pt x="6338" y="751"/>
                        <a:pt x="5805" y="684"/>
                      </a:cubicBezTo>
                      <a:lnTo>
                        <a:pt x="1335" y="17"/>
                      </a:lnTo>
                      <a:cubicBezTo>
                        <a:pt x="1276" y="6"/>
                        <a:pt x="1217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043;p57">
                  <a:extLst>
                    <a:ext uri="{FF2B5EF4-FFF2-40B4-BE49-F238E27FC236}">
                      <a16:creationId xmlns:a16="http://schemas.microsoft.com/office/drawing/2014/main" id="{606E4014-BB79-4AC2-8443-497103BFDF9F}"/>
                    </a:ext>
                  </a:extLst>
                </p:cNvPr>
                <p:cNvSpPr/>
                <p:nvPr/>
              </p:nvSpPr>
              <p:spPr>
                <a:xfrm rot="-26441">
                  <a:off x="2784672" y="2425731"/>
                  <a:ext cx="322941" cy="19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84" extrusionOk="0">
                      <a:moveTo>
                        <a:pt x="1344" y="0"/>
                      </a:moveTo>
                      <a:cubicBezTo>
                        <a:pt x="879" y="0"/>
                        <a:pt x="451" y="315"/>
                        <a:pt x="334" y="785"/>
                      </a:cubicBezTo>
                      <a:lnTo>
                        <a:pt x="134" y="1753"/>
                      </a:lnTo>
                      <a:cubicBezTo>
                        <a:pt x="0" y="2286"/>
                        <a:pt x="334" y="2820"/>
                        <a:pt x="867" y="2953"/>
                      </a:cubicBezTo>
                      <a:lnTo>
                        <a:pt x="5237" y="3954"/>
                      </a:lnTo>
                      <a:cubicBezTo>
                        <a:pt x="5317" y="3974"/>
                        <a:pt x="5397" y="3984"/>
                        <a:pt x="5477" y="3984"/>
                      </a:cubicBezTo>
                      <a:cubicBezTo>
                        <a:pt x="5931" y="3984"/>
                        <a:pt x="6358" y="3674"/>
                        <a:pt x="6471" y="3220"/>
                      </a:cubicBezTo>
                      <a:lnTo>
                        <a:pt x="6672" y="2253"/>
                      </a:lnTo>
                      <a:cubicBezTo>
                        <a:pt x="6805" y="1686"/>
                        <a:pt x="6471" y="1152"/>
                        <a:pt x="5904" y="1052"/>
                      </a:cubicBezTo>
                      <a:lnTo>
                        <a:pt x="1535" y="18"/>
                      </a:lnTo>
                      <a:cubicBezTo>
                        <a:pt x="1471" y="6"/>
                        <a:pt x="1407" y="0"/>
                        <a:pt x="1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044;p57">
                  <a:extLst>
                    <a:ext uri="{FF2B5EF4-FFF2-40B4-BE49-F238E27FC236}">
                      <a16:creationId xmlns:a16="http://schemas.microsoft.com/office/drawing/2014/main" id="{E7EAF019-E784-4668-989E-9CB703631D30}"/>
                    </a:ext>
                  </a:extLst>
                </p:cNvPr>
                <p:cNvSpPr/>
                <p:nvPr/>
              </p:nvSpPr>
              <p:spPr>
                <a:xfrm rot="-26441">
                  <a:off x="2784672" y="2425731"/>
                  <a:ext cx="322941" cy="19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84" extrusionOk="0">
                      <a:moveTo>
                        <a:pt x="1344" y="0"/>
                      </a:moveTo>
                      <a:cubicBezTo>
                        <a:pt x="879" y="0"/>
                        <a:pt x="451" y="315"/>
                        <a:pt x="334" y="785"/>
                      </a:cubicBezTo>
                      <a:lnTo>
                        <a:pt x="134" y="1753"/>
                      </a:lnTo>
                      <a:cubicBezTo>
                        <a:pt x="0" y="2286"/>
                        <a:pt x="334" y="2820"/>
                        <a:pt x="867" y="2953"/>
                      </a:cubicBezTo>
                      <a:lnTo>
                        <a:pt x="5237" y="3954"/>
                      </a:lnTo>
                      <a:cubicBezTo>
                        <a:pt x="5317" y="3974"/>
                        <a:pt x="5397" y="3984"/>
                        <a:pt x="5477" y="3984"/>
                      </a:cubicBezTo>
                      <a:cubicBezTo>
                        <a:pt x="5931" y="3984"/>
                        <a:pt x="6358" y="3674"/>
                        <a:pt x="6471" y="3220"/>
                      </a:cubicBezTo>
                      <a:lnTo>
                        <a:pt x="6672" y="2253"/>
                      </a:lnTo>
                      <a:cubicBezTo>
                        <a:pt x="6805" y="1686"/>
                        <a:pt x="6471" y="1152"/>
                        <a:pt x="5904" y="1052"/>
                      </a:cubicBezTo>
                      <a:lnTo>
                        <a:pt x="1535" y="18"/>
                      </a:lnTo>
                      <a:cubicBezTo>
                        <a:pt x="1471" y="6"/>
                        <a:pt x="1407" y="0"/>
                        <a:pt x="1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045;p57">
                  <a:extLst>
                    <a:ext uri="{FF2B5EF4-FFF2-40B4-BE49-F238E27FC236}">
                      <a16:creationId xmlns:a16="http://schemas.microsoft.com/office/drawing/2014/main" id="{E654F832-B221-4853-8EEB-85C88FCCE3B0}"/>
                    </a:ext>
                  </a:extLst>
                </p:cNvPr>
                <p:cNvSpPr/>
                <p:nvPr/>
              </p:nvSpPr>
              <p:spPr>
                <a:xfrm rot="-26441">
                  <a:off x="2260108" y="2981564"/>
                  <a:ext cx="357821" cy="181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3663" extrusionOk="0">
                      <a:moveTo>
                        <a:pt x="6116" y="1"/>
                      </a:moveTo>
                      <a:cubicBezTo>
                        <a:pt x="5381" y="1"/>
                        <a:pt x="4641" y="761"/>
                        <a:pt x="3770" y="761"/>
                      </a:cubicBezTo>
                      <a:cubicBezTo>
                        <a:pt x="3047" y="761"/>
                        <a:pt x="2212" y="15"/>
                        <a:pt x="1418" y="15"/>
                      </a:cubicBezTo>
                      <a:cubicBezTo>
                        <a:pt x="1150" y="15"/>
                        <a:pt x="887" y="100"/>
                        <a:pt x="635" y="327"/>
                      </a:cubicBezTo>
                      <a:cubicBezTo>
                        <a:pt x="1" y="961"/>
                        <a:pt x="168" y="1828"/>
                        <a:pt x="835" y="2562"/>
                      </a:cubicBezTo>
                      <a:cubicBezTo>
                        <a:pt x="1469" y="3229"/>
                        <a:pt x="2503" y="3663"/>
                        <a:pt x="3770" y="3663"/>
                      </a:cubicBezTo>
                      <a:cubicBezTo>
                        <a:pt x="4871" y="3663"/>
                        <a:pt x="5972" y="3162"/>
                        <a:pt x="6606" y="2495"/>
                      </a:cubicBezTo>
                      <a:cubicBezTo>
                        <a:pt x="7306" y="1795"/>
                        <a:pt x="7540" y="961"/>
                        <a:pt x="6872" y="327"/>
                      </a:cubicBezTo>
                      <a:cubicBezTo>
                        <a:pt x="6618" y="89"/>
                        <a:pt x="6367" y="1"/>
                        <a:pt x="6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046;p57">
                  <a:extLst>
                    <a:ext uri="{FF2B5EF4-FFF2-40B4-BE49-F238E27FC236}">
                      <a16:creationId xmlns:a16="http://schemas.microsoft.com/office/drawing/2014/main" id="{B501C808-C1DC-40AC-90C2-818E29F7D092}"/>
                    </a:ext>
                  </a:extLst>
                </p:cNvPr>
                <p:cNvSpPr/>
                <p:nvPr/>
              </p:nvSpPr>
              <p:spPr>
                <a:xfrm rot="-26441">
                  <a:off x="2299985" y="3058885"/>
                  <a:ext cx="273918" cy="103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2099" extrusionOk="0">
                      <a:moveTo>
                        <a:pt x="2921" y="1"/>
                      </a:moveTo>
                      <a:cubicBezTo>
                        <a:pt x="1883" y="1"/>
                        <a:pt x="851" y="335"/>
                        <a:pt x="1" y="998"/>
                      </a:cubicBezTo>
                      <a:cubicBezTo>
                        <a:pt x="635" y="1665"/>
                        <a:pt x="1669" y="2099"/>
                        <a:pt x="2936" y="2099"/>
                      </a:cubicBezTo>
                      <a:cubicBezTo>
                        <a:pt x="4037" y="2099"/>
                        <a:pt x="5138" y="1598"/>
                        <a:pt x="5772" y="931"/>
                      </a:cubicBezTo>
                      <a:cubicBezTo>
                        <a:pt x="4921" y="310"/>
                        <a:pt x="3918" y="1"/>
                        <a:pt x="29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47;p57">
                  <a:extLst>
                    <a:ext uri="{FF2B5EF4-FFF2-40B4-BE49-F238E27FC236}">
                      <a16:creationId xmlns:a16="http://schemas.microsoft.com/office/drawing/2014/main" id="{708FFE43-BC4E-4FA0-BDFB-3F618EFA2DD9}"/>
                    </a:ext>
                  </a:extLst>
                </p:cNvPr>
                <p:cNvSpPr/>
                <p:nvPr/>
              </p:nvSpPr>
              <p:spPr>
                <a:xfrm rot="-26441">
                  <a:off x="2505664" y="3296284"/>
                  <a:ext cx="636438" cy="415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1" h="8409" extrusionOk="0">
                      <a:moveTo>
                        <a:pt x="9699" y="0"/>
                      </a:moveTo>
                      <a:cubicBezTo>
                        <a:pt x="9691" y="0"/>
                        <a:pt x="9682" y="2"/>
                        <a:pt x="9674" y="4"/>
                      </a:cubicBezTo>
                      <a:cubicBezTo>
                        <a:pt x="9340" y="71"/>
                        <a:pt x="8873" y="1806"/>
                        <a:pt x="8873" y="1806"/>
                      </a:cubicBezTo>
                      <a:cubicBezTo>
                        <a:pt x="4704" y="3707"/>
                        <a:pt x="0" y="6976"/>
                        <a:pt x="401" y="8077"/>
                      </a:cubicBezTo>
                      <a:cubicBezTo>
                        <a:pt x="490" y="8309"/>
                        <a:pt x="770" y="8408"/>
                        <a:pt x="1183" y="8408"/>
                      </a:cubicBezTo>
                      <a:cubicBezTo>
                        <a:pt x="3556" y="8408"/>
                        <a:pt x="10308" y="5141"/>
                        <a:pt x="10308" y="5141"/>
                      </a:cubicBezTo>
                      <a:cubicBezTo>
                        <a:pt x="10308" y="5141"/>
                        <a:pt x="12810" y="5041"/>
                        <a:pt x="12943" y="4741"/>
                      </a:cubicBezTo>
                      <a:cubicBezTo>
                        <a:pt x="13076" y="4474"/>
                        <a:pt x="11976" y="3974"/>
                        <a:pt x="11976" y="3974"/>
                      </a:cubicBezTo>
                      <a:cubicBezTo>
                        <a:pt x="11976" y="3974"/>
                        <a:pt x="13410" y="3207"/>
                        <a:pt x="13377" y="2973"/>
                      </a:cubicBezTo>
                      <a:cubicBezTo>
                        <a:pt x="13310" y="2640"/>
                        <a:pt x="11442" y="2640"/>
                        <a:pt x="11442" y="2640"/>
                      </a:cubicBezTo>
                      <a:cubicBezTo>
                        <a:pt x="12109" y="1906"/>
                        <a:pt x="12409" y="1172"/>
                        <a:pt x="12276" y="1005"/>
                      </a:cubicBezTo>
                      <a:cubicBezTo>
                        <a:pt x="12266" y="984"/>
                        <a:pt x="12238" y="975"/>
                        <a:pt x="12196" y="975"/>
                      </a:cubicBezTo>
                      <a:cubicBezTo>
                        <a:pt x="11836" y="975"/>
                        <a:pt x="10441" y="1672"/>
                        <a:pt x="10441" y="1672"/>
                      </a:cubicBezTo>
                      <a:cubicBezTo>
                        <a:pt x="10441" y="1672"/>
                        <a:pt x="10000" y="0"/>
                        <a:pt x="96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48;p57">
                  <a:extLst>
                    <a:ext uri="{FF2B5EF4-FFF2-40B4-BE49-F238E27FC236}">
                      <a16:creationId xmlns:a16="http://schemas.microsoft.com/office/drawing/2014/main" id="{E6863BE9-08CF-49F5-AA59-EBB1963436D6}"/>
                    </a:ext>
                  </a:extLst>
                </p:cNvPr>
                <p:cNvSpPr/>
                <p:nvPr/>
              </p:nvSpPr>
              <p:spPr>
                <a:xfrm rot="527287">
                  <a:off x="1846482" y="3609761"/>
                  <a:ext cx="507091" cy="61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5" h="12455" extrusionOk="0">
                      <a:moveTo>
                        <a:pt x="8963" y="1"/>
                      </a:moveTo>
                      <a:cubicBezTo>
                        <a:pt x="7658" y="1"/>
                        <a:pt x="4236" y="4072"/>
                        <a:pt x="2002" y="7818"/>
                      </a:cubicBezTo>
                      <a:cubicBezTo>
                        <a:pt x="2002" y="7818"/>
                        <a:pt x="234" y="8051"/>
                        <a:pt x="100" y="8451"/>
                      </a:cubicBezTo>
                      <a:cubicBezTo>
                        <a:pt x="0" y="8785"/>
                        <a:pt x="1701" y="9385"/>
                        <a:pt x="1701" y="9385"/>
                      </a:cubicBezTo>
                      <a:cubicBezTo>
                        <a:pt x="1701" y="9385"/>
                        <a:pt x="667" y="10987"/>
                        <a:pt x="834" y="11153"/>
                      </a:cubicBezTo>
                      <a:cubicBezTo>
                        <a:pt x="867" y="11186"/>
                        <a:pt x="924" y="11203"/>
                        <a:pt x="1000" y="11203"/>
                      </a:cubicBezTo>
                      <a:cubicBezTo>
                        <a:pt x="1305" y="11203"/>
                        <a:pt x="1920" y="10941"/>
                        <a:pt x="2535" y="10486"/>
                      </a:cubicBezTo>
                      <a:lnTo>
                        <a:pt x="2535" y="10486"/>
                      </a:lnTo>
                      <a:cubicBezTo>
                        <a:pt x="2535" y="10486"/>
                        <a:pt x="2335" y="12354"/>
                        <a:pt x="2669" y="12454"/>
                      </a:cubicBezTo>
                      <a:cubicBezTo>
                        <a:pt x="2672" y="12455"/>
                        <a:pt x="2675" y="12455"/>
                        <a:pt x="2678" y="12455"/>
                      </a:cubicBezTo>
                      <a:cubicBezTo>
                        <a:pt x="2925" y="12455"/>
                        <a:pt x="3836" y="11153"/>
                        <a:pt x="3836" y="11153"/>
                      </a:cubicBezTo>
                      <a:cubicBezTo>
                        <a:pt x="3836" y="11153"/>
                        <a:pt x="4204" y="12194"/>
                        <a:pt x="4469" y="12194"/>
                      </a:cubicBezTo>
                      <a:cubicBezTo>
                        <a:pt x="4481" y="12194"/>
                        <a:pt x="4492" y="12192"/>
                        <a:pt x="4503" y="12187"/>
                      </a:cubicBezTo>
                      <a:cubicBezTo>
                        <a:pt x="4837" y="12054"/>
                        <a:pt x="5171" y="9619"/>
                        <a:pt x="5171" y="9619"/>
                      </a:cubicBezTo>
                      <a:cubicBezTo>
                        <a:pt x="5171" y="9619"/>
                        <a:pt x="10675" y="779"/>
                        <a:pt x="9173" y="45"/>
                      </a:cubicBezTo>
                      <a:cubicBezTo>
                        <a:pt x="9111" y="15"/>
                        <a:pt x="9041" y="1"/>
                        <a:pt x="896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49;p57">
                  <a:extLst>
                    <a:ext uri="{FF2B5EF4-FFF2-40B4-BE49-F238E27FC236}">
                      <a16:creationId xmlns:a16="http://schemas.microsoft.com/office/drawing/2014/main" id="{58B58CCF-4A77-431B-83E3-D3A35522141D}"/>
                    </a:ext>
                  </a:extLst>
                </p:cNvPr>
                <p:cNvSpPr/>
                <p:nvPr/>
              </p:nvSpPr>
              <p:spPr>
                <a:xfrm rot="-26441">
                  <a:off x="2093224" y="3520446"/>
                  <a:ext cx="679196" cy="577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2" h="11676" extrusionOk="0">
                      <a:moveTo>
                        <a:pt x="12310" y="0"/>
                      </a:moveTo>
                      <a:lnTo>
                        <a:pt x="8240" y="1768"/>
                      </a:lnTo>
                      <a:cubicBezTo>
                        <a:pt x="8240" y="1768"/>
                        <a:pt x="8240" y="1768"/>
                        <a:pt x="8240" y="1768"/>
                      </a:cubicBezTo>
                      <a:cubicBezTo>
                        <a:pt x="8238" y="1768"/>
                        <a:pt x="8130" y="3536"/>
                        <a:pt x="7006" y="3536"/>
                      </a:cubicBezTo>
                      <a:cubicBezTo>
                        <a:pt x="5938" y="3536"/>
                        <a:pt x="5805" y="1735"/>
                        <a:pt x="5805" y="1735"/>
                      </a:cubicBezTo>
                      <a:lnTo>
                        <a:pt x="3503" y="2068"/>
                      </a:lnTo>
                      <a:lnTo>
                        <a:pt x="1" y="4737"/>
                      </a:lnTo>
                      <a:lnTo>
                        <a:pt x="2303" y="8006"/>
                      </a:lnTo>
                      <a:lnTo>
                        <a:pt x="2803" y="6705"/>
                      </a:lnTo>
                      <a:lnTo>
                        <a:pt x="1135" y="11675"/>
                      </a:lnTo>
                      <a:lnTo>
                        <a:pt x="13010" y="11675"/>
                      </a:lnTo>
                      <a:lnTo>
                        <a:pt x="11242" y="4670"/>
                      </a:lnTo>
                      <a:lnTo>
                        <a:pt x="14311" y="4003"/>
                      </a:lnTo>
                      <a:lnTo>
                        <a:pt x="123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050;p57">
                  <a:extLst>
                    <a:ext uri="{FF2B5EF4-FFF2-40B4-BE49-F238E27FC236}">
                      <a16:creationId xmlns:a16="http://schemas.microsoft.com/office/drawing/2014/main" id="{D55B413D-9632-4FA9-8482-A92D42898430}"/>
                    </a:ext>
                  </a:extLst>
                </p:cNvPr>
                <p:cNvSpPr/>
                <p:nvPr/>
              </p:nvSpPr>
              <p:spPr>
                <a:xfrm rot="-26441">
                  <a:off x="2291585" y="3779405"/>
                  <a:ext cx="280230" cy="179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3635" extrusionOk="0">
                      <a:moveTo>
                        <a:pt x="1503" y="0"/>
                      </a:moveTo>
                      <a:cubicBezTo>
                        <a:pt x="1327" y="0"/>
                        <a:pt x="1146" y="48"/>
                        <a:pt x="968" y="165"/>
                      </a:cubicBezTo>
                      <a:cubicBezTo>
                        <a:pt x="1" y="799"/>
                        <a:pt x="634" y="2600"/>
                        <a:pt x="2969" y="3634"/>
                      </a:cubicBezTo>
                      <a:cubicBezTo>
                        <a:pt x="5338" y="2600"/>
                        <a:pt x="5905" y="732"/>
                        <a:pt x="4971" y="165"/>
                      </a:cubicBezTo>
                      <a:cubicBezTo>
                        <a:pt x="4813" y="66"/>
                        <a:pt x="4649" y="25"/>
                        <a:pt x="4486" y="25"/>
                      </a:cubicBezTo>
                      <a:cubicBezTo>
                        <a:pt x="3718" y="25"/>
                        <a:pt x="2969" y="932"/>
                        <a:pt x="2969" y="932"/>
                      </a:cubicBezTo>
                      <a:cubicBezTo>
                        <a:pt x="2969" y="932"/>
                        <a:pt x="2282" y="0"/>
                        <a:pt x="15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051;p57">
                  <a:extLst>
                    <a:ext uri="{FF2B5EF4-FFF2-40B4-BE49-F238E27FC236}">
                      <a16:creationId xmlns:a16="http://schemas.microsoft.com/office/drawing/2014/main" id="{B10884E2-00AC-4140-8E12-DE4D2A4477CA}"/>
                    </a:ext>
                  </a:extLst>
                </p:cNvPr>
                <p:cNvSpPr/>
                <p:nvPr/>
              </p:nvSpPr>
              <p:spPr>
                <a:xfrm rot="151658">
                  <a:off x="1541609" y="2863665"/>
                  <a:ext cx="205494" cy="36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0" h="14464" extrusionOk="0">
                      <a:moveTo>
                        <a:pt x="3636" y="12646"/>
                      </a:moveTo>
                      <a:lnTo>
                        <a:pt x="4743" y="14464"/>
                      </a:lnTo>
                      <a:lnTo>
                        <a:pt x="8220" y="10117"/>
                      </a:lnTo>
                      <a:lnTo>
                        <a:pt x="2767" y="0"/>
                      </a:lnTo>
                      <a:lnTo>
                        <a:pt x="0" y="276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3" name="Google Shape;1052;p57">
                  <a:extLst>
                    <a:ext uri="{FF2B5EF4-FFF2-40B4-BE49-F238E27FC236}">
                      <a16:creationId xmlns:a16="http://schemas.microsoft.com/office/drawing/2014/main" id="{FB211BFC-CF66-491B-92E8-638294B739A0}"/>
                    </a:ext>
                  </a:extLst>
                </p:cNvPr>
                <p:cNvSpPr/>
                <p:nvPr/>
              </p:nvSpPr>
              <p:spPr>
                <a:xfrm rot="151658">
                  <a:off x="3113321" y="2905835"/>
                  <a:ext cx="227219" cy="310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9" h="12410" extrusionOk="0">
                      <a:moveTo>
                        <a:pt x="7430" y="238"/>
                      </a:moveTo>
                      <a:lnTo>
                        <a:pt x="3557" y="0"/>
                      </a:lnTo>
                      <a:lnTo>
                        <a:pt x="0" y="8774"/>
                      </a:lnTo>
                      <a:lnTo>
                        <a:pt x="3478" y="12410"/>
                      </a:lnTo>
                      <a:lnTo>
                        <a:pt x="5058" y="10275"/>
                      </a:lnTo>
                      <a:lnTo>
                        <a:pt x="9089" y="1028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4" name="Google Shape;1053;p57">
                  <a:extLst>
                    <a:ext uri="{FF2B5EF4-FFF2-40B4-BE49-F238E27FC236}">
                      <a16:creationId xmlns:a16="http://schemas.microsoft.com/office/drawing/2014/main" id="{93D0F47F-A548-47A3-B3F8-8EE6D3507C2B}"/>
                    </a:ext>
                  </a:extLst>
                </p:cNvPr>
                <p:cNvSpPr/>
                <p:nvPr/>
              </p:nvSpPr>
              <p:spPr>
                <a:xfrm rot="-26495">
                  <a:off x="1533912" y="1874066"/>
                  <a:ext cx="1769657" cy="1259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61" h="25486" extrusionOk="0">
                      <a:moveTo>
                        <a:pt x="18247" y="0"/>
                      </a:moveTo>
                      <a:cubicBezTo>
                        <a:pt x="17380" y="0"/>
                        <a:pt x="16179" y="67"/>
                        <a:pt x="14845" y="234"/>
                      </a:cubicBezTo>
                      <a:lnTo>
                        <a:pt x="14711" y="234"/>
                      </a:lnTo>
                      <a:cubicBezTo>
                        <a:pt x="14611" y="234"/>
                        <a:pt x="14544" y="267"/>
                        <a:pt x="14444" y="267"/>
                      </a:cubicBezTo>
                      <a:lnTo>
                        <a:pt x="14411" y="267"/>
                      </a:lnTo>
                      <a:cubicBezTo>
                        <a:pt x="14378" y="300"/>
                        <a:pt x="14278" y="300"/>
                        <a:pt x="14211" y="300"/>
                      </a:cubicBezTo>
                      <a:cubicBezTo>
                        <a:pt x="10742" y="801"/>
                        <a:pt x="6472" y="2135"/>
                        <a:pt x="3270" y="5571"/>
                      </a:cubicBezTo>
                      <a:cubicBezTo>
                        <a:pt x="835" y="8173"/>
                        <a:pt x="1" y="12943"/>
                        <a:pt x="168" y="17679"/>
                      </a:cubicBezTo>
                      <a:cubicBezTo>
                        <a:pt x="201" y="18747"/>
                        <a:pt x="268" y="19814"/>
                        <a:pt x="401" y="20815"/>
                      </a:cubicBezTo>
                      <a:cubicBezTo>
                        <a:pt x="901" y="23017"/>
                        <a:pt x="1935" y="25485"/>
                        <a:pt x="2869" y="25485"/>
                      </a:cubicBezTo>
                      <a:cubicBezTo>
                        <a:pt x="2869" y="25485"/>
                        <a:pt x="601" y="22750"/>
                        <a:pt x="3170" y="13076"/>
                      </a:cubicBezTo>
                      <a:cubicBezTo>
                        <a:pt x="3170" y="13076"/>
                        <a:pt x="3570" y="12843"/>
                        <a:pt x="4504" y="12576"/>
                      </a:cubicBezTo>
                      <a:lnTo>
                        <a:pt x="5204" y="8440"/>
                      </a:lnTo>
                      <a:lnTo>
                        <a:pt x="5605" y="12242"/>
                      </a:lnTo>
                      <a:cubicBezTo>
                        <a:pt x="6072" y="12109"/>
                        <a:pt x="6605" y="11975"/>
                        <a:pt x="7206" y="11842"/>
                      </a:cubicBezTo>
                      <a:lnTo>
                        <a:pt x="7506" y="8440"/>
                      </a:lnTo>
                      <a:lnTo>
                        <a:pt x="8040" y="11742"/>
                      </a:lnTo>
                      <a:cubicBezTo>
                        <a:pt x="10077" y="11374"/>
                        <a:pt x="12785" y="11078"/>
                        <a:pt x="16308" y="11078"/>
                      </a:cubicBezTo>
                      <a:cubicBezTo>
                        <a:pt x="16939" y="11078"/>
                        <a:pt x="17596" y="11088"/>
                        <a:pt x="18280" y="11108"/>
                      </a:cubicBezTo>
                      <a:cubicBezTo>
                        <a:pt x="18998" y="11091"/>
                        <a:pt x="19681" y="11083"/>
                        <a:pt x="20336" y="11083"/>
                      </a:cubicBezTo>
                      <a:cubicBezTo>
                        <a:pt x="20991" y="11083"/>
                        <a:pt x="21616" y="11091"/>
                        <a:pt x="22217" y="11108"/>
                      </a:cubicBezTo>
                      <a:lnTo>
                        <a:pt x="22217" y="7405"/>
                      </a:lnTo>
                      <a:lnTo>
                        <a:pt x="23051" y="11141"/>
                      </a:lnTo>
                      <a:cubicBezTo>
                        <a:pt x="23751" y="11175"/>
                        <a:pt x="24418" y="11242"/>
                        <a:pt x="25052" y="11275"/>
                      </a:cubicBezTo>
                      <a:lnTo>
                        <a:pt x="25052" y="8806"/>
                      </a:lnTo>
                      <a:lnTo>
                        <a:pt x="26119" y="11342"/>
                      </a:lnTo>
                      <a:cubicBezTo>
                        <a:pt x="28621" y="11608"/>
                        <a:pt x="30556" y="11975"/>
                        <a:pt x="31890" y="12309"/>
                      </a:cubicBezTo>
                      <a:lnTo>
                        <a:pt x="31590" y="9740"/>
                      </a:lnTo>
                      <a:lnTo>
                        <a:pt x="32657" y="12476"/>
                      </a:lnTo>
                      <a:cubicBezTo>
                        <a:pt x="33758" y="12776"/>
                        <a:pt x="34325" y="13009"/>
                        <a:pt x="34325" y="13009"/>
                      </a:cubicBezTo>
                      <a:cubicBezTo>
                        <a:pt x="36860" y="22683"/>
                        <a:pt x="34592" y="25452"/>
                        <a:pt x="34592" y="25452"/>
                      </a:cubicBezTo>
                      <a:cubicBezTo>
                        <a:pt x="34992" y="25452"/>
                        <a:pt x="35359" y="25085"/>
                        <a:pt x="35693" y="24484"/>
                      </a:cubicBezTo>
                      <a:cubicBezTo>
                        <a:pt x="35893" y="23450"/>
                        <a:pt x="36093" y="22416"/>
                        <a:pt x="36227" y="21282"/>
                      </a:cubicBezTo>
                      <a:cubicBezTo>
                        <a:pt x="36327" y="20615"/>
                        <a:pt x="36393" y="19981"/>
                        <a:pt x="36427" y="19314"/>
                      </a:cubicBezTo>
                      <a:cubicBezTo>
                        <a:pt x="36860" y="14044"/>
                        <a:pt x="36193" y="8440"/>
                        <a:pt x="33325" y="5571"/>
                      </a:cubicBezTo>
                      <a:cubicBezTo>
                        <a:pt x="29388" y="1334"/>
                        <a:pt x="23684" y="300"/>
                        <a:pt x="20048" y="67"/>
                      </a:cubicBezTo>
                      <a:lnTo>
                        <a:pt x="20015" y="67"/>
                      </a:lnTo>
                      <a:cubicBezTo>
                        <a:pt x="19481" y="0"/>
                        <a:pt x="19014" y="0"/>
                        <a:pt x="185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" name="Google Shape;1054;p57">
                <a:extLst>
                  <a:ext uri="{FF2B5EF4-FFF2-40B4-BE49-F238E27FC236}">
                    <a16:creationId xmlns:a16="http://schemas.microsoft.com/office/drawing/2014/main" id="{0D784B7B-DC56-406D-BEAD-32A5703F45EE}"/>
                  </a:ext>
                </a:extLst>
              </p:cNvPr>
              <p:cNvSpPr/>
              <p:nvPr/>
            </p:nvSpPr>
            <p:spPr>
              <a:xfrm>
                <a:off x="1997750" y="1829675"/>
                <a:ext cx="1832625" cy="1079500"/>
              </a:xfrm>
              <a:custGeom>
                <a:avLst/>
                <a:gdLst/>
                <a:ahLst/>
                <a:cxnLst/>
                <a:rect l="l" t="t" r="r" b="b"/>
                <a:pathLst>
                  <a:path w="73305" h="43180" extrusionOk="0">
                    <a:moveTo>
                      <a:pt x="3615" y="43180"/>
                    </a:moveTo>
                    <a:lnTo>
                      <a:pt x="0" y="40670"/>
                    </a:lnTo>
                    <a:lnTo>
                      <a:pt x="903" y="24603"/>
                    </a:lnTo>
                    <a:lnTo>
                      <a:pt x="5422" y="12854"/>
                    </a:lnTo>
                    <a:lnTo>
                      <a:pt x="19481" y="1808"/>
                    </a:lnTo>
                    <a:lnTo>
                      <a:pt x="42577" y="0"/>
                    </a:lnTo>
                    <a:lnTo>
                      <a:pt x="60151" y="5322"/>
                    </a:lnTo>
                    <a:lnTo>
                      <a:pt x="66979" y="9942"/>
                    </a:lnTo>
                    <a:lnTo>
                      <a:pt x="72201" y="21992"/>
                    </a:lnTo>
                    <a:lnTo>
                      <a:pt x="73305" y="39465"/>
                    </a:lnTo>
                    <a:lnTo>
                      <a:pt x="72904" y="40569"/>
                    </a:lnTo>
                    <a:lnTo>
                      <a:pt x="72201" y="41373"/>
                    </a:lnTo>
                    <a:lnTo>
                      <a:pt x="70494" y="41975"/>
                    </a:lnTo>
                    <a:lnTo>
                      <a:pt x="67481" y="20586"/>
                    </a:lnTo>
                    <a:lnTo>
                      <a:pt x="41372" y="6226"/>
                    </a:lnTo>
                    <a:lnTo>
                      <a:pt x="22092" y="7933"/>
                    </a:lnTo>
                    <a:lnTo>
                      <a:pt x="8535" y="14561"/>
                    </a:lnTo>
                    <a:lnTo>
                      <a:pt x="4418" y="2661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9A5090D-C3C7-48A4-A65D-BC8EC1BCC7B3}"/>
              </a:ext>
            </a:extLst>
          </p:cNvPr>
          <p:cNvGrpSpPr/>
          <p:nvPr/>
        </p:nvGrpSpPr>
        <p:grpSpPr>
          <a:xfrm>
            <a:off x="4242791" y="3273482"/>
            <a:ext cx="1540179" cy="1903804"/>
            <a:chOff x="3438399" y="1685122"/>
            <a:chExt cx="2012441" cy="1597808"/>
          </a:xfrm>
        </p:grpSpPr>
        <p:grpSp>
          <p:nvGrpSpPr>
            <p:cNvPr id="84" name="Google Shape;1063;p58">
              <a:extLst>
                <a:ext uri="{FF2B5EF4-FFF2-40B4-BE49-F238E27FC236}">
                  <a16:creationId xmlns:a16="http://schemas.microsoft.com/office/drawing/2014/main" id="{9A9B96B8-1105-4358-B638-09131C83F71C}"/>
                </a:ext>
              </a:extLst>
            </p:cNvPr>
            <p:cNvGrpSpPr/>
            <p:nvPr/>
          </p:nvGrpSpPr>
          <p:grpSpPr>
            <a:xfrm>
              <a:off x="3438399" y="1807626"/>
              <a:ext cx="993825" cy="1475304"/>
              <a:chOff x="2257001" y="1807625"/>
              <a:chExt cx="2175224" cy="2991422"/>
            </a:xfrm>
          </p:grpSpPr>
          <p:sp>
            <p:nvSpPr>
              <p:cNvPr id="126" name="Google Shape;1064;p58">
                <a:extLst>
                  <a:ext uri="{FF2B5EF4-FFF2-40B4-BE49-F238E27FC236}">
                    <a16:creationId xmlns:a16="http://schemas.microsoft.com/office/drawing/2014/main" id="{F8E8850E-FBC8-448A-B2C7-1FDF502183CF}"/>
                  </a:ext>
                </a:extLst>
              </p:cNvPr>
              <p:cNvSpPr/>
              <p:nvPr/>
            </p:nvSpPr>
            <p:spPr>
              <a:xfrm rot="-92718">
                <a:off x="3308326" y="3440400"/>
                <a:ext cx="112237" cy="14015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7" name="Google Shape;1065;p58">
                <a:extLst>
                  <a:ext uri="{FF2B5EF4-FFF2-40B4-BE49-F238E27FC236}">
                    <a16:creationId xmlns:a16="http://schemas.microsoft.com/office/drawing/2014/main" id="{D024DCBE-B888-43AF-8330-874E9AED5B43}"/>
                  </a:ext>
                </a:extLst>
              </p:cNvPr>
              <p:cNvGrpSpPr/>
              <p:nvPr/>
            </p:nvGrpSpPr>
            <p:grpSpPr>
              <a:xfrm rot="-324597">
                <a:off x="2873994" y="3863345"/>
                <a:ext cx="929789" cy="894057"/>
                <a:chOff x="7727608" y="3064125"/>
                <a:chExt cx="2476317" cy="1886925"/>
              </a:xfrm>
            </p:grpSpPr>
            <p:sp>
              <p:nvSpPr>
                <p:cNvPr id="156" name="Google Shape;1066;p58">
                  <a:extLst>
                    <a:ext uri="{FF2B5EF4-FFF2-40B4-BE49-F238E27FC236}">
                      <a16:creationId xmlns:a16="http://schemas.microsoft.com/office/drawing/2014/main" id="{318CA606-A9B3-4365-BA07-D17EB5D9E670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067;p58">
                  <a:extLst>
                    <a:ext uri="{FF2B5EF4-FFF2-40B4-BE49-F238E27FC236}">
                      <a16:creationId xmlns:a16="http://schemas.microsoft.com/office/drawing/2014/main" id="{40CAFAC8-3245-4172-9BE8-C2BFDD8F42A2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068;p58">
                  <a:extLst>
                    <a:ext uri="{FF2B5EF4-FFF2-40B4-BE49-F238E27FC236}">
                      <a16:creationId xmlns:a16="http://schemas.microsoft.com/office/drawing/2014/main" id="{D619CD02-C703-4D1E-9999-E6CBECE34345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069;p58">
                  <a:extLst>
                    <a:ext uri="{FF2B5EF4-FFF2-40B4-BE49-F238E27FC236}">
                      <a16:creationId xmlns:a16="http://schemas.microsoft.com/office/drawing/2014/main" id="{8E03A9CF-65AE-4ABB-A78E-D00D8C1551D3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070;p58">
                  <a:extLst>
                    <a:ext uri="{FF2B5EF4-FFF2-40B4-BE49-F238E27FC236}">
                      <a16:creationId xmlns:a16="http://schemas.microsoft.com/office/drawing/2014/main" id="{91E4E9F0-64EC-47B2-BE10-45F3D18A5BBD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071;p58">
                  <a:extLst>
                    <a:ext uri="{FF2B5EF4-FFF2-40B4-BE49-F238E27FC236}">
                      <a16:creationId xmlns:a16="http://schemas.microsoft.com/office/drawing/2014/main" id="{862542BE-4D66-4C48-A18B-4D1A5ACFC112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072;p58">
                  <a:extLst>
                    <a:ext uri="{FF2B5EF4-FFF2-40B4-BE49-F238E27FC236}">
                      <a16:creationId xmlns:a16="http://schemas.microsoft.com/office/drawing/2014/main" id="{B8DE5435-5C95-4086-8549-A69A3AFF8B3D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073;p58">
                  <a:extLst>
                    <a:ext uri="{FF2B5EF4-FFF2-40B4-BE49-F238E27FC236}">
                      <a16:creationId xmlns:a16="http://schemas.microsoft.com/office/drawing/2014/main" id="{7E62646D-2551-4A60-B63E-4D0E89963832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074;p58">
                  <a:extLst>
                    <a:ext uri="{FF2B5EF4-FFF2-40B4-BE49-F238E27FC236}">
                      <a16:creationId xmlns:a16="http://schemas.microsoft.com/office/drawing/2014/main" id="{AA38383E-A28C-4DD2-AB0E-9899A7D78289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075;p58">
                  <a:extLst>
                    <a:ext uri="{FF2B5EF4-FFF2-40B4-BE49-F238E27FC236}">
                      <a16:creationId xmlns:a16="http://schemas.microsoft.com/office/drawing/2014/main" id="{4B116364-A88E-4C9F-8A79-2FF45FFB50A2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076;p58">
                  <a:extLst>
                    <a:ext uri="{FF2B5EF4-FFF2-40B4-BE49-F238E27FC236}">
                      <a16:creationId xmlns:a16="http://schemas.microsoft.com/office/drawing/2014/main" id="{6F2E5028-C2B7-4B20-B475-09C4E161683C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077;p58">
                  <a:extLst>
                    <a:ext uri="{FF2B5EF4-FFF2-40B4-BE49-F238E27FC236}">
                      <a16:creationId xmlns:a16="http://schemas.microsoft.com/office/drawing/2014/main" id="{0231AE11-12E7-46AE-8DDC-BDD97D6C0DB4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8" name="Google Shape;1078;p58">
                <a:extLst>
                  <a:ext uri="{FF2B5EF4-FFF2-40B4-BE49-F238E27FC236}">
                    <a16:creationId xmlns:a16="http://schemas.microsoft.com/office/drawing/2014/main" id="{9CFB1830-9238-4E43-8A92-5A059F35C357}"/>
                  </a:ext>
                </a:extLst>
              </p:cNvPr>
              <p:cNvSpPr/>
              <p:nvPr/>
            </p:nvSpPr>
            <p:spPr>
              <a:xfrm rot="-92718">
                <a:off x="2495434" y="1840849"/>
                <a:ext cx="1692169" cy="16524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079;p58">
                <a:extLst>
                  <a:ext uri="{FF2B5EF4-FFF2-40B4-BE49-F238E27FC236}">
                    <a16:creationId xmlns:a16="http://schemas.microsoft.com/office/drawing/2014/main" id="{B1111268-F4A9-47D8-A06F-C1B0E19123B5}"/>
                  </a:ext>
                </a:extLst>
              </p:cNvPr>
              <p:cNvSpPr/>
              <p:nvPr/>
            </p:nvSpPr>
            <p:spPr>
              <a:xfrm rot="-92718">
                <a:off x="2262155" y="2823513"/>
                <a:ext cx="388913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080;p58">
                <a:extLst>
                  <a:ext uri="{FF2B5EF4-FFF2-40B4-BE49-F238E27FC236}">
                    <a16:creationId xmlns:a16="http://schemas.microsoft.com/office/drawing/2014/main" id="{50A69621-BDCA-4C7F-88C6-E7E91E020157}"/>
                  </a:ext>
                </a:extLst>
              </p:cNvPr>
              <p:cNvSpPr/>
              <p:nvPr/>
            </p:nvSpPr>
            <p:spPr>
              <a:xfrm rot="-92718">
                <a:off x="2402166" y="2915788"/>
                <a:ext cx="89154" cy="16239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1"/>
                    </a:moveTo>
                    <a:cubicBezTo>
                      <a:pt x="1668" y="234"/>
                      <a:pt x="1468" y="468"/>
                      <a:pt x="1234" y="768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6"/>
                    </a:cubicBezTo>
                    <a:cubicBezTo>
                      <a:pt x="134" y="2736"/>
                      <a:pt x="67" y="3069"/>
                      <a:pt x="0" y="3403"/>
                    </a:cubicBezTo>
                    <a:cubicBezTo>
                      <a:pt x="300" y="3170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8"/>
                      <a:pt x="1902" y="334"/>
                      <a:pt x="1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081;p58">
                <a:extLst>
                  <a:ext uri="{FF2B5EF4-FFF2-40B4-BE49-F238E27FC236}">
                    <a16:creationId xmlns:a16="http://schemas.microsoft.com/office/drawing/2014/main" id="{A54671CE-092A-492D-AF31-2C38684B05AC}"/>
                  </a:ext>
                </a:extLst>
              </p:cNvPr>
              <p:cNvSpPr/>
              <p:nvPr/>
            </p:nvSpPr>
            <p:spPr>
              <a:xfrm rot="-92718">
                <a:off x="2369890" y="2952373"/>
                <a:ext cx="155270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3" extrusionOk="0">
                    <a:moveTo>
                      <a:pt x="1" y="1"/>
                    </a:moveTo>
                    <a:cubicBezTo>
                      <a:pt x="201" y="301"/>
                      <a:pt x="468" y="501"/>
                      <a:pt x="768" y="701"/>
                    </a:cubicBezTo>
                    <a:cubicBezTo>
                      <a:pt x="1001" y="901"/>
                      <a:pt x="1268" y="1068"/>
                      <a:pt x="1535" y="1235"/>
                    </a:cubicBezTo>
                    <a:cubicBezTo>
                      <a:pt x="1835" y="1402"/>
                      <a:pt x="2136" y="1535"/>
                      <a:pt x="2436" y="1669"/>
                    </a:cubicBezTo>
                    <a:cubicBezTo>
                      <a:pt x="2703" y="1802"/>
                      <a:pt x="3036" y="1869"/>
                      <a:pt x="3370" y="1902"/>
                    </a:cubicBezTo>
                    <a:cubicBezTo>
                      <a:pt x="3170" y="1635"/>
                      <a:pt x="2936" y="1402"/>
                      <a:pt x="2669" y="1202"/>
                    </a:cubicBezTo>
                    <a:cubicBezTo>
                      <a:pt x="2369" y="1002"/>
                      <a:pt x="2136" y="835"/>
                      <a:pt x="1835" y="668"/>
                    </a:cubicBezTo>
                    <a:cubicBezTo>
                      <a:pt x="1535" y="501"/>
                      <a:pt x="1268" y="368"/>
                      <a:pt x="968" y="234"/>
                    </a:cubicBezTo>
                    <a:cubicBezTo>
                      <a:pt x="668" y="134"/>
                      <a:pt x="334" y="3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082;p58">
                <a:extLst>
                  <a:ext uri="{FF2B5EF4-FFF2-40B4-BE49-F238E27FC236}">
                    <a16:creationId xmlns:a16="http://schemas.microsoft.com/office/drawing/2014/main" id="{257DCDA9-634B-4CAC-A275-089D57AE80D2}"/>
                  </a:ext>
                </a:extLst>
              </p:cNvPr>
              <p:cNvSpPr/>
              <p:nvPr/>
            </p:nvSpPr>
            <p:spPr>
              <a:xfrm rot="-92718">
                <a:off x="4038205" y="2775544"/>
                <a:ext cx="388867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083;p58">
                <a:extLst>
                  <a:ext uri="{FF2B5EF4-FFF2-40B4-BE49-F238E27FC236}">
                    <a16:creationId xmlns:a16="http://schemas.microsoft.com/office/drawing/2014/main" id="{F49464EB-E107-4569-A24C-5A7342D83CB9}"/>
                  </a:ext>
                </a:extLst>
              </p:cNvPr>
              <p:cNvSpPr/>
              <p:nvPr/>
            </p:nvSpPr>
            <p:spPr>
              <a:xfrm rot="-92718">
                <a:off x="4172713" y="2903701"/>
                <a:ext cx="153704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3" extrusionOk="0">
                    <a:moveTo>
                      <a:pt x="3336" y="1"/>
                    </a:moveTo>
                    <a:lnTo>
                      <a:pt x="3336" y="1"/>
                    </a:lnTo>
                    <a:cubicBezTo>
                      <a:pt x="3002" y="34"/>
                      <a:pt x="2702" y="168"/>
                      <a:pt x="2402" y="234"/>
                    </a:cubicBezTo>
                    <a:cubicBezTo>
                      <a:pt x="2102" y="368"/>
                      <a:pt x="1835" y="501"/>
                      <a:pt x="1535" y="668"/>
                    </a:cubicBezTo>
                    <a:cubicBezTo>
                      <a:pt x="1234" y="835"/>
                      <a:pt x="968" y="1002"/>
                      <a:pt x="701" y="1202"/>
                    </a:cubicBezTo>
                    <a:cubicBezTo>
                      <a:pt x="467" y="1402"/>
                      <a:pt x="200" y="1635"/>
                      <a:pt x="0" y="1902"/>
                    </a:cubicBezTo>
                    <a:cubicBezTo>
                      <a:pt x="334" y="1869"/>
                      <a:pt x="667" y="1802"/>
                      <a:pt x="968" y="1669"/>
                    </a:cubicBezTo>
                    <a:cubicBezTo>
                      <a:pt x="1234" y="1535"/>
                      <a:pt x="1535" y="1402"/>
                      <a:pt x="1835" y="1235"/>
                    </a:cubicBezTo>
                    <a:cubicBezTo>
                      <a:pt x="2068" y="1068"/>
                      <a:pt x="2369" y="901"/>
                      <a:pt x="2635" y="701"/>
                    </a:cubicBezTo>
                    <a:cubicBezTo>
                      <a:pt x="2869" y="501"/>
                      <a:pt x="3136" y="301"/>
                      <a:pt x="33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084;p58">
                <a:extLst>
                  <a:ext uri="{FF2B5EF4-FFF2-40B4-BE49-F238E27FC236}">
                    <a16:creationId xmlns:a16="http://schemas.microsoft.com/office/drawing/2014/main" id="{EA81FA9F-F634-4BA3-ACD6-27C7D82C3E5D}"/>
                  </a:ext>
                </a:extLst>
              </p:cNvPr>
              <p:cNvSpPr/>
              <p:nvPr/>
            </p:nvSpPr>
            <p:spPr>
              <a:xfrm rot="-92718">
                <a:off x="2586638" y="2719611"/>
                <a:ext cx="517967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085;p58">
                <a:extLst>
                  <a:ext uri="{FF2B5EF4-FFF2-40B4-BE49-F238E27FC236}">
                    <a16:creationId xmlns:a16="http://schemas.microsoft.com/office/drawing/2014/main" id="{DD921ACE-19AE-4525-8F6A-FAD002B23C57}"/>
                  </a:ext>
                </a:extLst>
              </p:cNvPr>
              <p:cNvSpPr/>
              <p:nvPr/>
            </p:nvSpPr>
            <p:spPr>
              <a:xfrm rot="-92718">
                <a:off x="3547897" y="2623820"/>
                <a:ext cx="438074" cy="45367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086;p58">
                <a:extLst>
                  <a:ext uri="{FF2B5EF4-FFF2-40B4-BE49-F238E27FC236}">
                    <a16:creationId xmlns:a16="http://schemas.microsoft.com/office/drawing/2014/main" id="{52E7AB24-FE1C-4892-BA97-7ADAD90E6D60}"/>
                  </a:ext>
                </a:extLst>
              </p:cNvPr>
              <p:cNvSpPr/>
              <p:nvPr/>
            </p:nvSpPr>
            <p:spPr>
              <a:xfrm rot="-92718">
                <a:off x="3553186" y="2590343"/>
                <a:ext cx="542570" cy="26470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087;p58">
                <a:extLst>
                  <a:ext uri="{FF2B5EF4-FFF2-40B4-BE49-F238E27FC236}">
                    <a16:creationId xmlns:a16="http://schemas.microsoft.com/office/drawing/2014/main" id="{1F03A83D-40EB-486C-81D8-C2005E5DBC68}"/>
                  </a:ext>
                </a:extLst>
              </p:cNvPr>
              <p:cNvSpPr/>
              <p:nvPr/>
            </p:nvSpPr>
            <p:spPr>
              <a:xfrm rot="-92718">
                <a:off x="3604873" y="2687501"/>
                <a:ext cx="322796" cy="33432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088;p58">
                <a:extLst>
                  <a:ext uri="{FF2B5EF4-FFF2-40B4-BE49-F238E27FC236}">
                    <a16:creationId xmlns:a16="http://schemas.microsoft.com/office/drawing/2014/main" id="{0799C3F9-550C-419E-92A7-FAC0531E690D}"/>
                  </a:ext>
                </a:extLst>
              </p:cNvPr>
              <p:cNvSpPr/>
              <p:nvPr/>
            </p:nvSpPr>
            <p:spPr>
              <a:xfrm>
                <a:off x="2486801" y="2857794"/>
                <a:ext cx="204894" cy="292220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0832" extrusionOk="0">
                    <a:moveTo>
                      <a:pt x="0" y="405"/>
                    </a:moveTo>
                    <a:lnTo>
                      <a:pt x="4856" y="0"/>
                    </a:lnTo>
                    <a:lnTo>
                      <a:pt x="7595" y="6537"/>
                    </a:lnTo>
                    <a:lnTo>
                      <a:pt x="5105" y="10832"/>
                    </a:lnTo>
                    <a:lnTo>
                      <a:pt x="4202" y="10396"/>
                    </a:lnTo>
                    <a:lnTo>
                      <a:pt x="2553" y="88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9" name="Google Shape;1089;p58">
                <a:extLst>
                  <a:ext uri="{FF2B5EF4-FFF2-40B4-BE49-F238E27FC236}">
                    <a16:creationId xmlns:a16="http://schemas.microsoft.com/office/drawing/2014/main" id="{3EC1BB5F-E867-4DA2-AC42-0A9AB402B9BF}"/>
                  </a:ext>
                </a:extLst>
              </p:cNvPr>
              <p:cNvSpPr/>
              <p:nvPr/>
            </p:nvSpPr>
            <p:spPr>
              <a:xfrm>
                <a:off x="3999933" y="2806591"/>
                <a:ext cx="160381" cy="312372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11579" extrusionOk="0">
                    <a:moveTo>
                      <a:pt x="4544" y="0"/>
                    </a:moveTo>
                    <a:lnTo>
                      <a:pt x="5945" y="1743"/>
                    </a:lnTo>
                    <a:lnTo>
                      <a:pt x="5229" y="8124"/>
                    </a:lnTo>
                    <a:lnTo>
                      <a:pt x="4669" y="10147"/>
                    </a:lnTo>
                    <a:lnTo>
                      <a:pt x="3175" y="11579"/>
                    </a:lnTo>
                    <a:lnTo>
                      <a:pt x="0" y="7501"/>
                    </a:lnTo>
                    <a:lnTo>
                      <a:pt x="1152" y="3984"/>
                    </a:lnTo>
                    <a:lnTo>
                      <a:pt x="2988" y="9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40" name="Google Shape;1090;p58">
                <a:extLst>
                  <a:ext uri="{FF2B5EF4-FFF2-40B4-BE49-F238E27FC236}">
                    <a16:creationId xmlns:a16="http://schemas.microsoft.com/office/drawing/2014/main" id="{FEFD62CB-2DFF-433A-BC4E-BAEE3645B1D5}"/>
                  </a:ext>
                </a:extLst>
              </p:cNvPr>
              <p:cNvSpPr/>
              <p:nvPr/>
            </p:nvSpPr>
            <p:spPr>
              <a:xfrm rot="-92718">
                <a:off x="3706069" y="2724293"/>
                <a:ext cx="169093" cy="17513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091;p58">
                <a:extLst>
                  <a:ext uri="{FF2B5EF4-FFF2-40B4-BE49-F238E27FC236}">
                    <a16:creationId xmlns:a16="http://schemas.microsoft.com/office/drawing/2014/main" id="{E4AB7DE1-53D2-4579-9575-0FE2130FFB27}"/>
                  </a:ext>
                </a:extLst>
              </p:cNvPr>
              <p:cNvSpPr/>
              <p:nvPr/>
            </p:nvSpPr>
            <p:spPr>
              <a:xfrm rot="-92755">
                <a:off x="2474550" y="1830511"/>
                <a:ext cx="1718164" cy="1216200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092;p58">
                <a:extLst>
                  <a:ext uri="{FF2B5EF4-FFF2-40B4-BE49-F238E27FC236}">
                    <a16:creationId xmlns:a16="http://schemas.microsoft.com/office/drawing/2014/main" id="{15071F8D-2B1D-4185-9F56-877669D3E468}"/>
                  </a:ext>
                </a:extLst>
              </p:cNvPr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093;p58">
                <a:extLst>
                  <a:ext uri="{FF2B5EF4-FFF2-40B4-BE49-F238E27FC236}">
                    <a16:creationId xmlns:a16="http://schemas.microsoft.com/office/drawing/2014/main" id="{0A955295-A0C5-4915-BEFE-EA2D563E2A1C}"/>
                  </a:ext>
                </a:extLst>
              </p:cNvPr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094;p58">
                <a:extLst>
                  <a:ext uri="{FF2B5EF4-FFF2-40B4-BE49-F238E27FC236}">
                    <a16:creationId xmlns:a16="http://schemas.microsoft.com/office/drawing/2014/main" id="{D086F53C-2E78-4E40-B29D-B72A2418B275}"/>
                  </a:ext>
                </a:extLst>
              </p:cNvPr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095;p58">
                <a:extLst>
                  <a:ext uri="{FF2B5EF4-FFF2-40B4-BE49-F238E27FC236}">
                    <a16:creationId xmlns:a16="http://schemas.microsoft.com/office/drawing/2014/main" id="{DFEC05D3-15CB-449B-B49D-B175A715BE1C}"/>
                  </a:ext>
                </a:extLst>
              </p:cNvPr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096;p58">
                <a:extLst>
                  <a:ext uri="{FF2B5EF4-FFF2-40B4-BE49-F238E27FC236}">
                    <a16:creationId xmlns:a16="http://schemas.microsoft.com/office/drawing/2014/main" id="{9CFAFAA3-46A4-42BE-A49B-7241547C0544}"/>
                  </a:ext>
                </a:extLst>
              </p:cNvPr>
              <p:cNvSpPr/>
              <p:nvPr/>
            </p:nvSpPr>
            <p:spPr>
              <a:xfrm rot="636072">
                <a:off x="3477862" y="3155595"/>
                <a:ext cx="709652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097;p58">
                <a:extLst>
                  <a:ext uri="{FF2B5EF4-FFF2-40B4-BE49-F238E27FC236}">
                    <a16:creationId xmlns:a16="http://schemas.microsoft.com/office/drawing/2014/main" id="{73736A9B-9E93-44D4-83FE-C1BAC1644C84}"/>
                  </a:ext>
                </a:extLst>
              </p:cNvPr>
              <p:cNvSpPr/>
              <p:nvPr/>
            </p:nvSpPr>
            <p:spPr>
              <a:xfrm rot="457704">
                <a:off x="2693467" y="3528589"/>
                <a:ext cx="628448" cy="676177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098;p58">
                <a:extLst>
                  <a:ext uri="{FF2B5EF4-FFF2-40B4-BE49-F238E27FC236}">
                    <a16:creationId xmlns:a16="http://schemas.microsoft.com/office/drawing/2014/main" id="{3AC6C1F1-A978-46F5-90A3-97A7BE5F88F2}"/>
                  </a:ext>
                </a:extLst>
              </p:cNvPr>
              <p:cNvSpPr/>
              <p:nvPr/>
            </p:nvSpPr>
            <p:spPr>
              <a:xfrm rot="-92718">
                <a:off x="3127586" y="3510361"/>
                <a:ext cx="487235" cy="439409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8" extrusionOk="0">
                    <a:moveTo>
                      <a:pt x="5271" y="1"/>
                    </a:moveTo>
                    <a:cubicBezTo>
                      <a:pt x="3536" y="1"/>
                      <a:pt x="2702" y="334"/>
                      <a:pt x="2202" y="501"/>
                    </a:cubicBezTo>
                    <a:cubicBezTo>
                      <a:pt x="1702" y="634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34"/>
                      <a:pt x="8373" y="501"/>
                    </a:cubicBezTo>
                    <a:cubicBezTo>
                      <a:pt x="7873" y="334"/>
                      <a:pt x="7039" y="1"/>
                      <a:pt x="52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099;p58">
                <a:extLst>
                  <a:ext uri="{FF2B5EF4-FFF2-40B4-BE49-F238E27FC236}">
                    <a16:creationId xmlns:a16="http://schemas.microsoft.com/office/drawing/2014/main" id="{3229AB8A-21AC-4700-B1A2-B557C38E68C8}"/>
                  </a:ext>
                </a:extLst>
              </p:cNvPr>
              <p:cNvSpPr/>
              <p:nvPr/>
            </p:nvSpPr>
            <p:spPr>
              <a:xfrm rot="-92718">
                <a:off x="3046666" y="3419490"/>
                <a:ext cx="659415" cy="557182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00;p58">
                <a:extLst>
                  <a:ext uri="{FF2B5EF4-FFF2-40B4-BE49-F238E27FC236}">
                    <a16:creationId xmlns:a16="http://schemas.microsoft.com/office/drawing/2014/main" id="{11B1A3ED-3870-451B-8B59-989E5999420E}"/>
                  </a:ext>
                </a:extLst>
              </p:cNvPr>
              <p:cNvSpPr/>
              <p:nvPr/>
            </p:nvSpPr>
            <p:spPr>
              <a:xfrm>
                <a:off x="3260078" y="2946790"/>
                <a:ext cx="162275" cy="76343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75" extrusionOk="0">
                    <a:moveTo>
                      <a:pt x="648" y="1"/>
                    </a:moveTo>
                    <a:cubicBezTo>
                      <a:pt x="318" y="1"/>
                      <a:pt x="0" y="258"/>
                      <a:pt x="121" y="661"/>
                    </a:cubicBezTo>
                    <a:cubicBezTo>
                      <a:pt x="503" y="1741"/>
                      <a:pt x="1440" y="2275"/>
                      <a:pt x="2383" y="2275"/>
                    </a:cubicBezTo>
                    <a:cubicBezTo>
                      <a:pt x="3333" y="2275"/>
                      <a:pt x="4289" y="1733"/>
                      <a:pt x="4691" y="661"/>
                    </a:cubicBezTo>
                    <a:cubicBezTo>
                      <a:pt x="4834" y="273"/>
                      <a:pt x="4502" y="10"/>
                      <a:pt x="4176" y="10"/>
                    </a:cubicBezTo>
                    <a:cubicBezTo>
                      <a:pt x="3972" y="10"/>
                      <a:pt x="3771" y="114"/>
                      <a:pt x="3692" y="356"/>
                    </a:cubicBezTo>
                    <a:lnTo>
                      <a:pt x="3692" y="356"/>
                    </a:lnTo>
                    <a:cubicBezTo>
                      <a:pt x="3672" y="388"/>
                      <a:pt x="3510" y="679"/>
                      <a:pt x="3423" y="794"/>
                    </a:cubicBezTo>
                    <a:cubicBezTo>
                      <a:pt x="3190" y="1061"/>
                      <a:pt x="2790" y="1295"/>
                      <a:pt x="2423" y="1295"/>
                    </a:cubicBezTo>
                    <a:cubicBezTo>
                      <a:pt x="1856" y="1295"/>
                      <a:pt x="1289" y="828"/>
                      <a:pt x="1189" y="361"/>
                    </a:cubicBezTo>
                    <a:cubicBezTo>
                      <a:pt x="1083" y="110"/>
                      <a:pt x="86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01;p58">
                <a:extLst>
                  <a:ext uri="{FF2B5EF4-FFF2-40B4-BE49-F238E27FC236}">
                    <a16:creationId xmlns:a16="http://schemas.microsoft.com/office/drawing/2014/main" id="{20EC005F-C81F-462E-AB23-A0F3043B59BB}"/>
                  </a:ext>
                </a:extLst>
              </p:cNvPr>
              <p:cNvSpPr/>
              <p:nvPr/>
            </p:nvSpPr>
            <p:spPr>
              <a:xfrm>
                <a:off x="4138837" y="3046877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02;p58">
                <a:extLst>
                  <a:ext uri="{FF2B5EF4-FFF2-40B4-BE49-F238E27FC236}">
                    <a16:creationId xmlns:a16="http://schemas.microsoft.com/office/drawing/2014/main" id="{94A74049-D0BE-4F4A-82FD-6732449292F4}"/>
                  </a:ext>
                </a:extLst>
              </p:cNvPr>
              <p:cNvSpPr/>
              <p:nvPr/>
            </p:nvSpPr>
            <p:spPr>
              <a:xfrm>
                <a:off x="2466163" y="3086371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03;p58">
                <a:extLst>
                  <a:ext uri="{FF2B5EF4-FFF2-40B4-BE49-F238E27FC236}">
                    <a16:creationId xmlns:a16="http://schemas.microsoft.com/office/drawing/2014/main" id="{CAA035C2-33E1-490E-8283-043FFCA6F6AC}"/>
                  </a:ext>
                </a:extLst>
              </p:cNvPr>
              <p:cNvSpPr/>
              <p:nvPr/>
            </p:nvSpPr>
            <p:spPr>
              <a:xfrm>
                <a:off x="2552855" y="2530489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04;p58">
                <a:extLst>
                  <a:ext uri="{FF2B5EF4-FFF2-40B4-BE49-F238E27FC236}">
                    <a16:creationId xmlns:a16="http://schemas.microsoft.com/office/drawing/2014/main" id="{B08A4DB0-00A2-48F7-AC07-605356EE47F6}"/>
                  </a:ext>
                </a:extLst>
              </p:cNvPr>
              <p:cNvSpPr/>
              <p:nvPr/>
            </p:nvSpPr>
            <p:spPr>
              <a:xfrm rot="-2700000">
                <a:off x="3118352" y="2674428"/>
                <a:ext cx="411960" cy="41196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05;p58">
                <a:extLst>
                  <a:ext uri="{FF2B5EF4-FFF2-40B4-BE49-F238E27FC236}">
                    <a16:creationId xmlns:a16="http://schemas.microsoft.com/office/drawing/2014/main" id="{A0A40957-AD71-42DE-8B1E-F48670664491}"/>
                  </a:ext>
                </a:extLst>
              </p:cNvPr>
              <p:cNvSpPr/>
              <p:nvPr/>
            </p:nvSpPr>
            <p:spPr>
              <a:xfrm>
                <a:off x="3445776" y="2536586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" name="Google Shape;1106;p58">
              <a:extLst>
                <a:ext uri="{FF2B5EF4-FFF2-40B4-BE49-F238E27FC236}">
                  <a16:creationId xmlns:a16="http://schemas.microsoft.com/office/drawing/2014/main" id="{23994CF5-5D38-4B45-B9E7-D20596F90ECE}"/>
                </a:ext>
              </a:extLst>
            </p:cNvPr>
            <p:cNvGrpSpPr/>
            <p:nvPr/>
          </p:nvGrpSpPr>
          <p:grpSpPr>
            <a:xfrm>
              <a:off x="4414441" y="1685122"/>
              <a:ext cx="1036399" cy="1523472"/>
              <a:chOff x="4788690" y="1604022"/>
              <a:chExt cx="2335218" cy="3189341"/>
            </a:xfrm>
          </p:grpSpPr>
          <p:grpSp>
            <p:nvGrpSpPr>
              <p:cNvPr id="86" name="Google Shape;1107;p58">
                <a:extLst>
                  <a:ext uri="{FF2B5EF4-FFF2-40B4-BE49-F238E27FC236}">
                    <a16:creationId xmlns:a16="http://schemas.microsoft.com/office/drawing/2014/main" id="{8ADFFD20-92E6-4BA3-A35A-2CFA13D6D422}"/>
                  </a:ext>
                </a:extLst>
              </p:cNvPr>
              <p:cNvGrpSpPr/>
              <p:nvPr/>
            </p:nvGrpSpPr>
            <p:grpSpPr>
              <a:xfrm>
                <a:off x="4788690" y="1604022"/>
                <a:ext cx="2335218" cy="3189341"/>
                <a:chOff x="5401909" y="966328"/>
                <a:chExt cx="2350969" cy="3210854"/>
              </a:xfrm>
            </p:grpSpPr>
            <p:sp>
              <p:nvSpPr>
                <p:cNvPr id="89" name="Google Shape;1108;p58">
                  <a:extLst>
                    <a:ext uri="{FF2B5EF4-FFF2-40B4-BE49-F238E27FC236}">
                      <a16:creationId xmlns:a16="http://schemas.microsoft.com/office/drawing/2014/main" id="{60602002-C921-44DF-A915-3AF78D186967}"/>
                    </a:ext>
                  </a:extLst>
                </p:cNvPr>
                <p:cNvSpPr/>
                <p:nvPr/>
              </p:nvSpPr>
              <p:spPr>
                <a:xfrm>
                  <a:off x="5401909" y="2297380"/>
                  <a:ext cx="420812" cy="35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7084" extrusionOk="0">
                      <a:moveTo>
                        <a:pt x="3661" y="1"/>
                      </a:moveTo>
                      <a:cubicBezTo>
                        <a:pt x="3303" y="1"/>
                        <a:pt x="2927" y="68"/>
                        <a:pt x="2536" y="228"/>
                      </a:cubicBezTo>
                      <a:cubicBezTo>
                        <a:pt x="1" y="1262"/>
                        <a:pt x="401" y="5231"/>
                        <a:pt x="2736" y="6465"/>
                      </a:cubicBezTo>
                      <a:cubicBezTo>
                        <a:pt x="3528" y="6907"/>
                        <a:pt x="4286" y="7083"/>
                        <a:pt x="4968" y="7083"/>
                      </a:cubicBezTo>
                      <a:cubicBezTo>
                        <a:pt x="6294" y="7083"/>
                        <a:pt x="7332" y="6415"/>
                        <a:pt x="7773" y="5732"/>
                      </a:cubicBezTo>
                      <a:cubicBezTo>
                        <a:pt x="8407" y="4697"/>
                        <a:pt x="7006" y="2029"/>
                        <a:pt x="7006" y="2029"/>
                      </a:cubicBezTo>
                      <a:cubicBezTo>
                        <a:pt x="7006" y="2029"/>
                        <a:pt x="5622" y="1"/>
                        <a:pt x="36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109;p58">
                  <a:extLst>
                    <a:ext uri="{FF2B5EF4-FFF2-40B4-BE49-F238E27FC236}">
                      <a16:creationId xmlns:a16="http://schemas.microsoft.com/office/drawing/2014/main" id="{C4FE3FE8-8F7A-45F4-938B-B50D8904B647}"/>
                    </a:ext>
                  </a:extLst>
                </p:cNvPr>
                <p:cNvSpPr/>
                <p:nvPr/>
              </p:nvSpPr>
              <p:spPr>
                <a:xfrm>
                  <a:off x="7332066" y="2297380"/>
                  <a:ext cx="420812" cy="35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7084" extrusionOk="0">
                      <a:moveTo>
                        <a:pt x="4746" y="1"/>
                      </a:moveTo>
                      <a:cubicBezTo>
                        <a:pt x="2785" y="1"/>
                        <a:pt x="1401" y="2029"/>
                        <a:pt x="1401" y="2029"/>
                      </a:cubicBezTo>
                      <a:cubicBezTo>
                        <a:pt x="1401" y="2029"/>
                        <a:pt x="0" y="4697"/>
                        <a:pt x="634" y="5732"/>
                      </a:cubicBezTo>
                      <a:cubicBezTo>
                        <a:pt x="1075" y="6415"/>
                        <a:pt x="2113" y="7083"/>
                        <a:pt x="3439" y="7083"/>
                      </a:cubicBezTo>
                      <a:cubicBezTo>
                        <a:pt x="4121" y="7083"/>
                        <a:pt x="4879" y="6907"/>
                        <a:pt x="5671" y="6465"/>
                      </a:cubicBezTo>
                      <a:cubicBezTo>
                        <a:pt x="8006" y="5231"/>
                        <a:pt x="8406" y="1262"/>
                        <a:pt x="5871" y="228"/>
                      </a:cubicBezTo>
                      <a:cubicBezTo>
                        <a:pt x="5480" y="68"/>
                        <a:pt x="5104" y="1"/>
                        <a:pt x="4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110;p58">
                  <a:extLst>
                    <a:ext uri="{FF2B5EF4-FFF2-40B4-BE49-F238E27FC236}">
                      <a16:creationId xmlns:a16="http://schemas.microsoft.com/office/drawing/2014/main" id="{9E4FB670-55EA-4395-B219-2D69DFE4C0F8}"/>
                    </a:ext>
                  </a:extLst>
                </p:cNvPr>
                <p:cNvSpPr/>
                <p:nvPr/>
              </p:nvSpPr>
              <p:spPr>
                <a:xfrm>
                  <a:off x="5667399" y="1290232"/>
                  <a:ext cx="1836718" cy="1731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94" h="34596" extrusionOk="0">
                      <a:moveTo>
                        <a:pt x="18280" y="1"/>
                      </a:moveTo>
                      <a:cubicBezTo>
                        <a:pt x="17379" y="1"/>
                        <a:pt x="16212" y="34"/>
                        <a:pt x="14878" y="201"/>
                      </a:cubicBezTo>
                      <a:lnTo>
                        <a:pt x="14744" y="201"/>
                      </a:lnTo>
                      <a:cubicBezTo>
                        <a:pt x="11208" y="668"/>
                        <a:pt x="6605" y="1935"/>
                        <a:pt x="3269" y="5538"/>
                      </a:cubicBezTo>
                      <a:cubicBezTo>
                        <a:pt x="834" y="8173"/>
                        <a:pt x="0" y="12910"/>
                        <a:pt x="167" y="17680"/>
                      </a:cubicBezTo>
                      <a:cubicBezTo>
                        <a:pt x="234" y="21383"/>
                        <a:pt x="934" y="25052"/>
                        <a:pt x="1902" y="27754"/>
                      </a:cubicBezTo>
                      <a:cubicBezTo>
                        <a:pt x="2435" y="29222"/>
                        <a:pt x="3036" y="30389"/>
                        <a:pt x="3670" y="31090"/>
                      </a:cubicBezTo>
                      <a:cubicBezTo>
                        <a:pt x="4770" y="32424"/>
                        <a:pt x="6939" y="33258"/>
                        <a:pt x="9274" y="33758"/>
                      </a:cubicBezTo>
                      <a:cubicBezTo>
                        <a:pt x="12762" y="34527"/>
                        <a:pt x="16591" y="34595"/>
                        <a:pt x="17833" y="34595"/>
                      </a:cubicBezTo>
                      <a:cubicBezTo>
                        <a:pt x="18099" y="34595"/>
                        <a:pt x="18247" y="34592"/>
                        <a:pt x="18247" y="34592"/>
                      </a:cubicBezTo>
                      <a:cubicBezTo>
                        <a:pt x="18247" y="34592"/>
                        <a:pt x="18395" y="34595"/>
                        <a:pt x="18663" y="34595"/>
                      </a:cubicBezTo>
                      <a:cubicBezTo>
                        <a:pt x="19913" y="34595"/>
                        <a:pt x="23759" y="34527"/>
                        <a:pt x="27220" y="33758"/>
                      </a:cubicBezTo>
                      <a:cubicBezTo>
                        <a:pt x="29521" y="33224"/>
                        <a:pt x="31690" y="32424"/>
                        <a:pt x="32857" y="31090"/>
                      </a:cubicBezTo>
                      <a:cubicBezTo>
                        <a:pt x="33458" y="30389"/>
                        <a:pt x="34091" y="29222"/>
                        <a:pt x="34592" y="27754"/>
                      </a:cubicBezTo>
                      <a:cubicBezTo>
                        <a:pt x="35392" y="25486"/>
                        <a:pt x="36026" y="22517"/>
                        <a:pt x="36260" y="19381"/>
                      </a:cubicBezTo>
                      <a:cubicBezTo>
                        <a:pt x="36693" y="14077"/>
                        <a:pt x="36026" y="8507"/>
                        <a:pt x="33291" y="5538"/>
                      </a:cubicBezTo>
                      <a:cubicBezTo>
                        <a:pt x="28788" y="735"/>
                        <a:pt x="22016" y="34"/>
                        <a:pt x="1861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111;p58">
                  <a:extLst>
                    <a:ext uri="{FF2B5EF4-FFF2-40B4-BE49-F238E27FC236}">
                      <a16:creationId xmlns:a16="http://schemas.microsoft.com/office/drawing/2014/main" id="{0F274D91-ACD2-4C4C-8331-2397D7743AC3}"/>
                    </a:ext>
                  </a:extLst>
                </p:cNvPr>
                <p:cNvSpPr/>
                <p:nvPr/>
              </p:nvSpPr>
              <p:spPr>
                <a:xfrm>
                  <a:off x="5762552" y="2585895"/>
                  <a:ext cx="427520" cy="39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1" h="7874" extrusionOk="0">
                      <a:moveTo>
                        <a:pt x="3803" y="1"/>
                      </a:moveTo>
                      <a:cubicBezTo>
                        <a:pt x="2269" y="1"/>
                        <a:pt x="868" y="768"/>
                        <a:pt x="1" y="1869"/>
                      </a:cubicBezTo>
                      <a:cubicBezTo>
                        <a:pt x="534" y="3337"/>
                        <a:pt x="1135" y="4504"/>
                        <a:pt x="1769" y="5205"/>
                      </a:cubicBezTo>
                      <a:cubicBezTo>
                        <a:pt x="2869" y="6539"/>
                        <a:pt x="5038" y="7373"/>
                        <a:pt x="7373" y="7873"/>
                      </a:cubicBezTo>
                      <a:cubicBezTo>
                        <a:pt x="8107" y="7039"/>
                        <a:pt x="8540" y="5972"/>
                        <a:pt x="8540" y="4771"/>
                      </a:cubicBezTo>
                      <a:cubicBezTo>
                        <a:pt x="8540" y="2136"/>
                        <a:pt x="6439" y="1"/>
                        <a:pt x="38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112;p58">
                  <a:extLst>
                    <a:ext uri="{FF2B5EF4-FFF2-40B4-BE49-F238E27FC236}">
                      <a16:creationId xmlns:a16="http://schemas.microsoft.com/office/drawing/2014/main" id="{B8F5B73C-6C54-4ABA-AADA-428B8010C267}"/>
                    </a:ext>
                  </a:extLst>
                </p:cNvPr>
                <p:cNvSpPr/>
                <p:nvPr/>
              </p:nvSpPr>
              <p:spPr>
                <a:xfrm>
                  <a:off x="6971422" y="2585895"/>
                  <a:ext cx="427470" cy="39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7874" extrusionOk="0">
                      <a:moveTo>
                        <a:pt x="4737" y="1"/>
                      </a:moveTo>
                      <a:cubicBezTo>
                        <a:pt x="2135" y="1"/>
                        <a:pt x="0" y="2136"/>
                        <a:pt x="0" y="4771"/>
                      </a:cubicBezTo>
                      <a:cubicBezTo>
                        <a:pt x="0" y="5972"/>
                        <a:pt x="401" y="7039"/>
                        <a:pt x="1168" y="7873"/>
                      </a:cubicBezTo>
                      <a:cubicBezTo>
                        <a:pt x="3469" y="7339"/>
                        <a:pt x="5638" y="6539"/>
                        <a:pt x="6805" y="5205"/>
                      </a:cubicBezTo>
                      <a:cubicBezTo>
                        <a:pt x="7406" y="4504"/>
                        <a:pt x="8039" y="3337"/>
                        <a:pt x="8540" y="1869"/>
                      </a:cubicBezTo>
                      <a:cubicBezTo>
                        <a:pt x="7672" y="768"/>
                        <a:pt x="6305" y="1"/>
                        <a:pt x="4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113;p58">
                  <a:extLst>
                    <a:ext uri="{FF2B5EF4-FFF2-40B4-BE49-F238E27FC236}">
                      <a16:creationId xmlns:a16="http://schemas.microsoft.com/office/drawing/2014/main" id="{2BC54865-2DE6-427A-81F1-59BFE6DFFF65}"/>
                    </a:ext>
                  </a:extLst>
                </p:cNvPr>
                <p:cNvSpPr/>
                <p:nvPr/>
              </p:nvSpPr>
              <p:spPr>
                <a:xfrm>
                  <a:off x="5881132" y="2125092"/>
                  <a:ext cx="47587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7" h="9508" extrusionOk="0">
                      <a:moveTo>
                        <a:pt x="4770" y="0"/>
                      </a:moveTo>
                      <a:cubicBezTo>
                        <a:pt x="2135" y="0"/>
                        <a:pt x="0" y="2135"/>
                        <a:pt x="0" y="4737"/>
                      </a:cubicBezTo>
                      <a:cubicBezTo>
                        <a:pt x="0" y="7372"/>
                        <a:pt x="2135" y="9507"/>
                        <a:pt x="4770" y="9507"/>
                      </a:cubicBezTo>
                      <a:cubicBezTo>
                        <a:pt x="7372" y="9507"/>
                        <a:pt x="9507" y="7372"/>
                        <a:pt x="9507" y="4737"/>
                      </a:cubicBezTo>
                      <a:cubicBezTo>
                        <a:pt x="9507" y="2135"/>
                        <a:pt x="7372" y="0"/>
                        <a:pt x="477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114;p58">
                  <a:extLst>
                    <a:ext uri="{FF2B5EF4-FFF2-40B4-BE49-F238E27FC236}">
                      <a16:creationId xmlns:a16="http://schemas.microsoft.com/office/drawing/2014/main" id="{BEF37F96-CD92-49AF-9D83-655DC4835BA7}"/>
                    </a:ext>
                  </a:extLst>
                </p:cNvPr>
                <p:cNvSpPr/>
                <p:nvPr/>
              </p:nvSpPr>
              <p:spPr>
                <a:xfrm>
                  <a:off x="5924529" y="2192366"/>
                  <a:ext cx="385724" cy="350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6999" extrusionOk="0">
                      <a:moveTo>
                        <a:pt x="3882" y="0"/>
                      </a:moveTo>
                      <a:cubicBezTo>
                        <a:pt x="2295" y="0"/>
                        <a:pt x="840" y="1088"/>
                        <a:pt x="467" y="2693"/>
                      </a:cubicBezTo>
                      <a:cubicBezTo>
                        <a:pt x="0" y="4561"/>
                        <a:pt x="1168" y="6462"/>
                        <a:pt x="3069" y="6896"/>
                      </a:cubicBezTo>
                      <a:cubicBezTo>
                        <a:pt x="3348" y="6965"/>
                        <a:pt x="3627" y="6998"/>
                        <a:pt x="3901" y="6998"/>
                      </a:cubicBezTo>
                      <a:cubicBezTo>
                        <a:pt x="5471" y="6998"/>
                        <a:pt x="6903" y="5912"/>
                        <a:pt x="7272" y="4294"/>
                      </a:cubicBezTo>
                      <a:cubicBezTo>
                        <a:pt x="7706" y="2426"/>
                        <a:pt x="6538" y="524"/>
                        <a:pt x="4670" y="91"/>
                      </a:cubicBezTo>
                      <a:cubicBezTo>
                        <a:pt x="4407" y="30"/>
                        <a:pt x="4143" y="0"/>
                        <a:pt x="38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115;p58">
                  <a:extLst>
                    <a:ext uri="{FF2B5EF4-FFF2-40B4-BE49-F238E27FC236}">
                      <a16:creationId xmlns:a16="http://schemas.microsoft.com/office/drawing/2014/main" id="{35204365-E643-4A7E-AA04-0E3F332C6265}"/>
                    </a:ext>
                  </a:extLst>
                </p:cNvPr>
                <p:cNvSpPr/>
                <p:nvPr/>
              </p:nvSpPr>
              <p:spPr>
                <a:xfrm>
                  <a:off x="6070726" y="2219958"/>
                  <a:ext cx="183702" cy="18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0"/>
                      </a:moveTo>
                      <a:cubicBezTo>
                        <a:pt x="835" y="0"/>
                        <a:pt x="1" y="834"/>
                        <a:pt x="1" y="1835"/>
                      </a:cubicBezTo>
                      <a:cubicBezTo>
                        <a:pt x="1" y="2836"/>
                        <a:pt x="835" y="3669"/>
                        <a:pt x="1835" y="3669"/>
                      </a:cubicBezTo>
                      <a:cubicBezTo>
                        <a:pt x="2836" y="3669"/>
                        <a:pt x="3670" y="2836"/>
                        <a:pt x="3670" y="1835"/>
                      </a:cubicBezTo>
                      <a:cubicBezTo>
                        <a:pt x="3670" y="801"/>
                        <a:pt x="2836" y="0"/>
                        <a:pt x="18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116;p58">
                  <a:extLst>
                    <a:ext uri="{FF2B5EF4-FFF2-40B4-BE49-F238E27FC236}">
                      <a16:creationId xmlns:a16="http://schemas.microsoft.com/office/drawing/2014/main" id="{33E808B6-FB70-4941-8816-76A1CB79A0CA}"/>
                    </a:ext>
                  </a:extLst>
                </p:cNvPr>
                <p:cNvSpPr/>
                <p:nvPr/>
              </p:nvSpPr>
              <p:spPr>
                <a:xfrm>
                  <a:off x="6802788" y="2125092"/>
                  <a:ext cx="47592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9508" extrusionOk="0">
                      <a:moveTo>
                        <a:pt x="4737" y="0"/>
                      </a:moveTo>
                      <a:cubicBezTo>
                        <a:pt x="2102" y="0"/>
                        <a:pt x="0" y="2135"/>
                        <a:pt x="0" y="4737"/>
                      </a:cubicBezTo>
                      <a:cubicBezTo>
                        <a:pt x="0" y="7372"/>
                        <a:pt x="2102" y="9507"/>
                        <a:pt x="4737" y="9507"/>
                      </a:cubicBezTo>
                      <a:cubicBezTo>
                        <a:pt x="7372" y="9507"/>
                        <a:pt x="9507" y="7372"/>
                        <a:pt x="9507" y="4737"/>
                      </a:cubicBezTo>
                      <a:cubicBezTo>
                        <a:pt x="9507" y="2135"/>
                        <a:pt x="7372" y="0"/>
                        <a:pt x="47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117;p58">
                  <a:extLst>
                    <a:ext uri="{FF2B5EF4-FFF2-40B4-BE49-F238E27FC236}">
                      <a16:creationId xmlns:a16="http://schemas.microsoft.com/office/drawing/2014/main" id="{DEBB6DC0-3218-4137-A832-7F7F50ACC005}"/>
                    </a:ext>
                  </a:extLst>
                </p:cNvPr>
                <p:cNvSpPr/>
                <p:nvPr/>
              </p:nvSpPr>
              <p:spPr>
                <a:xfrm>
                  <a:off x="6846185" y="2192366"/>
                  <a:ext cx="385774" cy="350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6999" extrusionOk="0">
                      <a:moveTo>
                        <a:pt x="3883" y="0"/>
                      </a:moveTo>
                      <a:cubicBezTo>
                        <a:pt x="2295" y="0"/>
                        <a:pt x="840" y="1088"/>
                        <a:pt x="468" y="2693"/>
                      </a:cubicBezTo>
                      <a:cubicBezTo>
                        <a:pt x="1" y="4561"/>
                        <a:pt x="1168" y="6462"/>
                        <a:pt x="3069" y="6896"/>
                      </a:cubicBezTo>
                      <a:cubicBezTo>
                        <a:pt x="3348" y="6965"/>
                        <a:pt x="3627" y="6998"/>
                        <a:pt x="3901" y="6998"/>
                      </a:cubicBezTo>
                      <a:cubicBezTo>
                        <a:pt x="5471" y="6998"/>
                        <a:pt x="6903" y="5912"/>
                        <a:pt x="7272" y="4294"/>
                      </a:cubicBezTo>
                      <a:cubicBezTo>
                        <a:pt x="7706" y="2426"/>
                        <a:pt x="6539" y="524"/>
                        <a:pt x="4671" y="91"/>
                      </a:cubicBezTo>
                      <a:cubicBezTo>
                        <a:pt x="4407" y="30"/>
                        <a:pt x="4143" y="0"/>
                        <a:pt x="3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118;p58">
                  <a:extLst>
                    <a:ext uri="{FF2B5EF4-FFF2-40B4-BE49-F238E27FC236}">
                      <a16:creationId xmlns:a16="http://schemas.microsoft.com/office/drawing/2014/main" id="{F8F53BAC-C37D-4DFB-B89D-896CF504FE02}"/>
                    </a:ext>
                  </a:extLst>
                </p:cNvPr>
                <p:cNvSpPr/>
                <p:nvPr/>
              </p:nvSpPr>
              <p:spPr>
                <a:xfrm>
                  <a:off x="6988160" y="2218980"/>
                  <a:ext cx="183702" cy="18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0"/>
                      </a:moveTo>
                      <a:cubicBezTo>
                        <a:pt x="834" y="0"/>
                        <a:pt x="0" y="834"/>
                        <a:pt x="0" y="1835"/>
                      </a:cubicBezTo>
                      <a:cubicBezTo>
                        <a:pt x="0" y="2836"/>
                        <a:pt x="834" y="3669"/>
                        <a:pt x="1835" y="3669"/>
                      </a:cubicBezTo>
                      <a:cubicBezTo>
                        <a:pt x="2836" y="3669"/>
                        <a:pt x="3670" y="2836"/>
                        <a:pt x="3670" y="1835"/>
                      </a:cubicBezTo>
                      <a:cubicBezTo>
                        <a:pt x="3670" y="801"/>
                        <a:pt x="2836" y="0"/>
                        <a:pt x="18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119;p58">
                  <a:extLst>
                    <a:ext uri="{FF2B5EF4-FFF2-40B4-BE49-F238E27FC236}">
                      <a16:creationId xmlns:a16="http://schemas.microsoft.com/office/drawing/2014/main" id="{73AD732A-9B54-4DE4-B91A-7CC688A7C390}"/>
                    </a:ext>
                  </a:extLst>
                </p:cNvPr>
                <p:cNvSpPr/>
                <p:nvPr/>
              </p:nvSpPr>
              <p:spPr>
                <a:xfrm>
                  <a:off x="6459463" y="2375866"/>
                  <a:ext cx="242016" cy="1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2275" extrusionOk="0">
                      <a:moveTo>
                        <a:pt x="648" y="1"/>
                      </a:moveTo>
                      <a:cubicBezTo>
                        <a:pt x="318" y="1"/>
                        <a:pt x="0" y="258"/>
                        <a:pt x="121" y="661"/>
                      </a:cubicBezTo>
                      <a:cubicBezTo>
                        <a:pt x="503" y="1741"/>
                        <a:pt x="1440" y="2275"/>
                        <a:pt x="2383" y="2275"/>
                      </a:cubicBezTo>
                      <a:cubicBezTo>
                        <a:pt x="3333" y="2275"/>
                        <a:pt x="4289" y="1733"/>
                        <a:pt x="4691" y="661"/>
                      </a:cubicBezTo>
                      <a:cubicBezTo>
                        <a:pt x="4834" y="273"/>
                        <a:pt x="4502" y="10"/>
                        <a:pt x="4176" y="10"/>
                      </a:cubicBezTo>
                      <a:cubicBezTo>
                        <a:pt x="3972" y="10"/>
                        <a:pt x="3771" y="114"/>
                        <a:pt x="3692" y="356"/>
                      </a:cubicBezTo>
                      <a:lnTo>
                        <a:pt x="3692" y="356"/>
                      </a:lnTo>
                      <a:cubicBezTo>
                        <a:pt x="3672" y="388"/>
                        <a:pt x="3510" y="679"/>
                        <a:pt x="3423" y="794"/>
                      </a:cubicBezTo>
                      <a:cubicBezTo>
                        <a:pt x="3190" y="1061"/>
                        <a:pt x="2790" y="1295"/>
                        <a:pt x="2423" y="1295"/>
                      </a:cubicBezTo>
                      <a:cubicBezTo>
                        <a:pt x="1856" y="1295"/>
                        <a:pt x="1289" y="828"/>
                        <a:pt x="1189" y="361"/>
                      </a:cubicBezTo>
                      <a:cubicBezTo>
                        <a:pt x="1083" y="110"/>
                        <a:pt x="863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120;p58">
                  <a:extLst>
                    <a:ext uri="{FF2B5EF4-FFF2-40B4-BE49-F238E27FC236}">
                      <a16:creationId xmlns:a16="http://schemas.microsoft.com/office/drawing/2014/main" id="{A7EDA6B0-3316-4F6F-BB9D-116F493B3C9E}"/>
                    </a:ext>
                  </a:extLst>
                </p:cNvPr>
                <p:cNvSpPr/>
                <p:nvPr/>
              </p:nvSpPr>
              <p:spPr>
                <a:xfrm>
                  <a:off x="5433643" y="966328"/>
                  <a:ext cx="2212381" cy="136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9" h="27287" extrusionOk="0">
                      <a:moveTo>
                        <a:pt x="26386" y="0"/>
                      </a:moveTo>
                      <a:lnTo>
                        <a:pt x="17246" y="5871"/>
                      </a:lnTo>
                      <a:cubicBezTo>
                        <a:pt x="0" y="9040"/>
                        <a:pt x="5037" y="27020"/>
                        <a:pt x="5037" y="27020"/>
                      </a:cubicBezTo>
                      <a:cubicBezTo>
                        <a:pt x="9840" y="23951"/>
                        <a:pt x="12776" y="12844"/>
                        <a:pt x="12776" y="12843"/>
                      </a:cubicBezTo>
                      <a:lnTo>
                        <a:pt x="12776" y="12843"/>
                      </a:lnTo>
                      <a:lnTo>
                        <a:pt x="11509" y="20148"/>
                      </a:lnTo>
                      <a:cubicBezTo>
                        <a:pt x="22116" y="18781"/>
                        <a:pt x="29288" y="11876"/>
                        <a:pt x="29288" y="11876"/>
                      </a:cubicBezTo>
                      <a:lnTo>
                        <a:pt x="29288" y="11876"/>
                      </a:lnTo>
                      <a:lnTo>
                        <a:pt x="27020" y="16646"/>
                      </a:lnTo>
                      <a:cubicBezTo>
                        <a:pt x="31590" y="15812"/>
                        <a:pt x="32957" y="12876"/>
                        <a:pt x="32957" y="12876"/>
                      </a:cubicBezTo>
                      <a:cubicBezTo>
                        <a:pt x="34323" y="17605"/>
                        <a:pt x="40608" y="27287"/>
                        <a:pt x="40696" y="27287"/>
                      </a:cubicBezTo>
                      <a:cubicBezTo>
                        <a:pt x="40696" y="27287"/>
                        <a:pt x="40696" y="27287"/>
                        <a:pt x="40696" y="27287"/>
                      </a:cubicBezTo>
                      <a:cubicBezTo>
                        <a:pt x="44199" y="8707"/>
                        <a:pt x="29788" y="6105"/>
                        <a:pt x="29788" y="6105"/>
                      </a:cubicBezTo>
                      <a:cubicBezTo>
                        <a:pt x="31456" y="5137"/>
                        <a:pt x="30389" y="3003"/>
                        <a:pt x="30389" y="3003"/>
                      </a:cubicBezTo>
                      <a:lnTo>
                        <a:pt x="30389" y="3003"/>
                      </a:lnTo>
                      <a:lnTo>
                        <a:pt x="26052" y="5037"/>
                      </a:lnTo>
                      <a:cubicBezTo>
                        <a:pt x="27587" y="3536"/>
                        <a:pt x="26386" y="1"/>
                        <a:pt x="263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121;p58">
                  <a:extLst>
                    <a:ext uri="{FF2B5EF4-FFF2-40B4-BE49-F238E27FC236}">
                      <a16:creationId xmlns:a16="http://schemas.microsoft.com/office/drawing/2014/main" id="{A290F1CD-AADE-44A7-885E-41FBA7985F98}"/>
                    </a:ext>
                  </a:extLst>
                </p:cNvPr>
                <p:cNvSpPr/>
                <p:nvPr/>
              </p:nvSpPr>
              <p:spPr>
                <a:xfrm>
                  <a:off x="5852751" y="1846438"/>
                  <a:ext cx="340624" cy="1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29" extrusionOk="0">
                      <a:moveTo>
                        <a:pt x="5487" y="1"/>
                      </a:moveTo>
                      <a:cubicBezTo>
                        <a:pt x="5406" y="1"/>
                        <a:pt x="5322" y="10"/>
                        <a:pt x="5237" y="30"/>
                      </a:cubicBezTo>
                      <a:lnTo>
                        <a:pt x="867" y="964"/>
                      </a:lnTo>
                      <a:cubicBezTo>
                        <a:pt x="334" y="1097"/>
                        <a:pt x="0" y="1631"/>
                        <a:pt x="133" y="2198"/>
                      </a:cubicBezTo>
                      <a:lnTo>
                        <a:pt x="334" y="3132"/>
                      </a:lnTo>
                      <a:cubicBezTo>
                        <a:pt x="447" y="3615"/>
                        <a:pt x="851" y="3929"/>
                        <a:pt x="1298" y="3929"/>
                      </a:cubicBezTo>
                      <a:cubicBezTo>
                        <a:pt x="1376" y="3929"/>
                        <a:pt x="1455" y="3919"/>
                        <a:pt x="1534" y="3899"/>
                      </a:cubicBezTo>
                      <a:lnTo>
                        <a:pt x="5904" y="2899"/>
                      </a:lnTo>
                      <a:cubicBezTo>
                        <a:pt x="6405" y="2765"/>
                        <a:pt x="6805" y="2232"/>
                        <a:pt x="6671" y="1731"/>
                      </a:cubicBezTo>
                      <a:lnTo>
                        <a:pt x="6471" y="764"/>
                      </a:lnTo>
                      <a:cubicBezTo>
                        <a:pt x="6358" y="310"/>
                        <a:pt x="5955" y="1"/>
                        <a:pt x="54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122;p58">
                  <a:extLst>
                    <a:ext uri="{FF2B5EF4-FFF2-40B4-BE49-F238E27FC236}">
                      <a16:creationId xmlns:a16="http://schemas.microsoft.com/office/drawing/2014/main" id="{B4B3A351-87C8-4E6A-97C1-ECBB7EA36B46}"/>
                    </a:ext>
                  </a:extLst>
                </p:cNvPr>
                <p:cNvSpPr/>
                <p:nvPr/>
              </p:nvSpPr>
              <p:spPr>
                <a:xfrm>
                  <a:off x="5852751" y="1846438"/>
                  <a:ext cx="340624" cy="1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29" extrusionOk="0">
                      <a:moveTo>
                        <a:pt x="5487" y="1"/>
                      </a:moveTo>
                      <a:cubicBezTo>
                        <a:pt x="5406" y="1"/>
                        <a:pt x="5322" y="10"/>
                        <a:pt x="5237" y="30"/>
                      </a:cubicBezTo>
                      <a:lnTo>
                        <a:pt x="867" y="964"/>
                      </a:lnTo>
                      <a:cubicBezTo>
                        <a:pt x="334" y="1097"/>
                        <a:pt x="0" y="1631"/>
                        <a:pt x="133" y="2198"/>
                      </a:cubicBezTo>
                      <a:lnTo>
                        <a:pt x="334" y="3132"/>
                      </a:lnTo>
                      <a:cubicBezTo>
                        <a:pt x="447" y="3615"/>
                        <a:pt x="851" y="3929"/>
                        <a:pt x="1298" y="3929"/>
                      </a:cubicBezTo>
                      <a:cubicBezTo>
                        <a:pt x="1376" y="3929"/>
                        <a:pt x="1455" y="3919"/>
                        <a:pt x="1534" y="3899"/>
                      </a:cubicBezTo>
                      <a:lnTo>
                        <a:pt x="5904" y="2899"/>
                      </a:lnTo>
                      <a:cubicBezTo>
                        <a:pt x="6405" y="2765"/>
                        <a:pt x="6805" y="2232"/>
                        <a:pt x="6671" y="1731"/>
                      </a:cubicBezTo>
                      <a:lnTo>
                        <a:pt x="6471" y="764"/>
                      </a:lnTo>
                      <a:cubicBezTo>
                        <a:pt x="6358" y="310"/>
                        <a:pt x="5955" y="1"/>
                        <a:pt x="54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123;p58">
                  <a:extLst>
                    <a:ext uri="{FF2B5EF4-FFF2-40B4-BE49-F238E27FC236}">
                      <a16:creationId xmlns:a16="http://schemas.microsoft.com/office/drawing/2014/main" id="{650FD228-3042-4685-BC90-3C3C557130DA}"/>
                    </a:ext>
                  </a:extLst>
                </p:cNvPr>
                <p:cNvSpPr/>
                <p:nvPr/>
              </p:nvSpPr>
              <p:spPr>
                <a:xfrm>
                  <a:off x="6881274" y="1850843"/>
                  <a:ext cx="337321" cy="184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694" extrusionOk="0">
                      <a:moveTo>
                        <a:pt x="5503" y="1"/>
                      </a:moveTo>
                      <a:cubicBezTo>
                        <a:pt x="5460" y="1"/>
                        <a:pt x="5415" y="3"/>
                        <a:pt x="5371" y="9"/>
                      </a:cubicBezTo>
                      <a:lnTo>
                        <a:pt x="934" y="776"/>
                      </a:lnTo>
                      <a:cubicBezTo>
                        <a:pt x="367" y="843"/>
                        <a:pt x="0" y="1343"/>
                        <a:pt x="100" y="1877"/>
                      </a:cubicBezTo>
                      <a:lnTo>
                        <a:pt x="267" y="2844"/>
                      </a:lnTo>
                      <a:cubicBezTo>
                        <a:pt x="327" y="3322"/>
                        <a:pt x="761" y="3693"/>
                        <a:pt x="1211" y="3693"/>
                      </a:cubicBezTo>
                      <a:cubicBezTo>
                        <a:pt x="1263" y="3693"/>
                        <a:pt x="1316" y="3688"/>
                        <a:pt x="1368" y="3678"/>
                      </a:cubicBezTo>
                      <a:lnTo>
                        <a:pt x="5838" y="2944"/>
                      </a:lnTo>
                      <a:cubicBezTo>
                        <a:pt x="6371" y="2844"/>
                        <a:pt x="6738" y="2344"/>
                        <a:pt x="6671" y="1810"/>
                      </a:cubicBezTo>
                      <a:lnTo>
                        <a:pt x="6505" y="843"/>
                      </a:lnTo>
                      <a:cubicBezTo>
                        <a:pt x="6443" y="351"/>
                        <a:pt x="6014" y="1"/>
                        <a:pt x="55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124;p58">
                  <a:extLst>
                    <a:ext uri="{FF2B5EF4-FFF2-40B4-BE49-F238E27FC236}">
                      <a16:creationId xmlns:a16="http://schemas.microsoft.com/office/drawing/2014/main" id="{38D40A4C-6C75-4BCC-9F50-613A7CF179A2}"/>
                    </a:ext>
                  </a:extLst>
                </p:cNvPr>
                <p:cNvSpPr/>
                <p:nvPr/>
              </p:nvSpPr>
              <p:spPr>
                <a:xfrm>
                  <a:off x="6881274" y="1850843"/>
                  <a:ext cx="337321" cy="184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694" extrusionOk="0">
                      <a:moveTo>
                        <a:pt x="5503" y="1"/>
                      </a:moveTo>
                      <a:cubicBezTo>
                        <a:pt x="5460" y="1"/>
                        <a:pt x="5415" y="3"/>
                        <a:pt x="5371" y="9"/>
                      </a:cubicBezTo>
                      <a:lnTo>
                        <a:pt x="934" y="776"/>
                      </a:lnTo>
                      <a:cubicBezTo>
                        <a:pt x="367" y="843"/>
                        <a:pt x="0" y="1343"/>
                        <a:pt x="100" y="1877"/>
                      </a:cubicBezTo>
                      <a:lnTo>
                        <a:pt x="267" y="2844"/>
                      </a:lnTo>
                      <a:cubicBezTo>
                        <a:pt x="327" y="3322"/>
                        <a:pt x="761" y="3693"/>
                        <a:pt x="1211" y="3693"/>
                      </a:cubicBezTo>
                      <a:cubicBezTo>
                        <a:pt x="1263" y="3693"/>
                        <a:pt x="1316" y="3688"/>
                        <a:pt x="1368" y="3678"/>
                      </a:cubicBezTo>
                      <a:lnTo>
                        <a:pt x="5838" y="2944"/>
                      </a:lnTo>
                      <a:cubicBezTo>
                        <a:pt x="6371" y="2844"/>
                        <a:pt x="6738" y="2344"/>
                        <a:pt x="6671" y="1810"/>
                      </a:cubicBezTo>
                      <a:lnTo>
                        <a:pt x="6505" y="843"/>
                      </a:lnTo>
                      <a:cubicBezTo>
                        <a:pt x="6443" y="351"/>
                        <a:pt x="6014" y="1"/>
                        <a:pt x="55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125;p58">
                  <a:extLst>
                    <a:ext uri="{FF2B5EF4-FFF2-40B4-BE49-F238E27FC236}">
                      <a16:creationId xmlns:a16="http://schemas.microsoft.com/office/drawing/2014/main" id="{4D36FA88-F042-49D7-9425-F4066FD4FD3E}"/>
                    </a:ext>
                  </a:extLst>
                </p:cNvPr>
                <p:cNvSpPr/>
                <p:nvPr/>
              </p:nvSpPr>
              <p:spPr>
                <a:xfrm>
                  <a:off x="6076445" y="3460850"/>
                  <a:ext cx="464260" cy="662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126;p58">
                  <a:extLst>
                    <a:ext uri="{FF2B5EF4-FFF2-40B4-BE49-F238E27FC236}">
                      <a16:creationId xmlns:a16="http://schemas.microsoft.com/office/drawing/2014/main" id="{4A7AF166-A6BB-4E7C-BA8C-5B2FB6FEF843}"/>
                    </a:ext>
                  </a:extLst>
                </p:cNvPr>
                <p:cNvSpPr/>
                <p:nvPr/>
              </p:nvSpPr>
              <p:spPr>
                <a:xfrm>
                  <a:off x="6076445" y="3978414"/>
                  <a:ext cx="387426" cy="143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127;p58">
                  <a:extLst>
                    <a:ext uri="{FF2B5EF4-FFF2-40B4-BE49-F238E27FC236}">
                      <a16:creationId xmlns:a16="http://schemas.microsoft.com/office/drawing/2014/main" id="{A258B0E8-0373-4EAC-8FCD-88C6C58491DA}"/>
                    </a:ext>
                  </a:extLst>
                </p:cNvPr>
                <p:cNvSpPr/>
                <p:nvPr/>
              </p:nvSpPr>
              <p:spPr>
                <a:xfrm>
                  <a:off x="6153279" y="3988425"/>
                  <a:ext cx="56812" cy="4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128;p58">
                  <a:extLst>
                    <a:ext uri="{FF2B5EF4-FFF2-40B4-BE49-F238E27FC236}">
                      <a16:creationId xmlns:a16="http://schemas.microsoft.com/office/drawing/2014/main" id="{816F8536-6788-4140-B57F-20980B2AFC12}"/>
                    </a:ext>
                  </a:extLst>
                </p:cNvPr>
                <p:cNvSpPr/>
                <p:nvPr/>
              </p:nvSpPr>
              <p:spPr>
                <a:xfrm>
                  <a:off x="6181660" y="3971757"/>
                  <a:ext cx="56812" cy="40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29;p58">
                  <a:extLst>
                    <a:ext uri="{FF2B5EF4-FFF2-40B4-BE49-F238E27FC236}">
                      <a16:creationId xmlns:a16="http://schemas.microsoft.com/office/drawing/2014/main" id="{6F501D28-6CE6-4656-93BE-97393E5FA76E}"/>
                    </a:ext>
                  </a:extLst>
                </p:cNvPr>
                <p:cNvSpPr/>
                <p:nvPr/>
              </p:nvSpPr>
              <p:spPr>
                <a:xfrm>
                  <a:off x="6370316" y="4067462"/>
                  <a:ext cx="91901" cy="5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30;p58">
                  <a:extLst>
                    <a:ext uri="{FF2B5EF4-FFF2-40B4-BE49-F238E27FC236}">
                      <a16:creationId xmlns:a16="http://schemas.microsoft.com/office/drawing/2014/main" id="{52957C2D-0DF1-4EAD-AB4C-2443526D42D6}"/>
                    </a:ext>
                  </a:extLst>
                </p:cNvPr>
                <p:cNvSpPr/>
                <p:nvPr/>
              </p:nvSpPr>
              <p:spPr>
                <a:xfrm>
                  <a:off x="6048064" y="4027067"/>
                  <a:ext cx="420812" cy="14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31;p58">
                  <a:extLst>
                    <a:ext uri="{FF2B5EF4-FFF2-40B4-BE49-F238E27FC236}">
                      <a16:creationId xmlns:a16="http://schemas.microsoft.com/office/drawing/2014/main" id="{C0961AC2-6F41-49B6-BFB5-1957723BB830}"/>
                    </a:ext>
                  </a:extLst>
                </p:cNvPr>
                <p:cNvSpPr/>
                <p:nvPr/>
              </p:nvSpPr>
              <p:spPr>
                <a:xfrm>
                  <a:off x="6579044" y="3504247"/>
                  <a:ext cx="390729" cy="622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2;p58">
                  <a:extLst>
                    <a:ext uri="{FF2B5EF4-FFF2-40B4-BE49-F238E27FC236}">
                      <a16:creationId xmlns:a16="http://schemas.microsoft.com/office/drawing/2014/main" id="{2FFFAB77-814D-4A76-AC39-49E6BDC140EE}"/>
                    </a:ext>
                  </a:extLst>
                </p:cNvPr>
                <p:cNvSpPr/>
                <p:nvPr/>
              </p:nvSpPr>
              <p:spPr>
                <a:xfrm>
                  <a:off x="6580696" y="4046889"/>
                  <a:ext cx="389078" cy="8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33;p58">
                  <a:extLst>
                    <a:ext uri="{FF2B5EF4-FFF2-40B4-BE49-F238E27FC236}">
                      <a16:creationId xmlns:a16="http://schemas.microsoft.com/office/drawing/2014/main" id="{F2C18C62-BD5B-4B68-87C0-16C9A332B8CA}"/>
                    </a:ext>
                  </a:extLst>
                </p:cNvPr>
                <p:cNvSpPr/>
                <p:nvPr/>
              </p:nvSpPr>
              <p:spPr>
                <a:xfrm>
                  <a:off x="6841180" y="4064909"/>
                  <a:ext cx="58464" cy="3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34;p58">
                  <a:extLst>
                    <a:ext uri="{FF2B5EF4-FFF2-40B4-BE49-F238E27FC236}">
                      <a16:creationId xmlns:a16="http://schemas.microsoft.com/office/drawing/2014/main" id="{556FAF81-61A7-4194-B388-29E9818C78F0}"/>
                    </a:ext>
                  </a:extLst>
                </p:cNvPr>
                <p:cNvSpPr/>
                <p:nvPr/>
              </p:nvSpPr>
              <p:spPr>
                <a:xfrm>
                  <a:off x="6819456" y="4039881"/>
                  <a:ext cx="58514" cy="3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35;p58">
                  <a:extLst>
                    <a:ext uri="{FF2B5EF4-FFF2-40B4-BE49-F238E27FC236}">
                      <a16:creationId xmlns:a16="http://schemas.microsoft.com/office/drawing/2014/main" id="{FD10CA77-C772-493B-A67B-76BE9CECF36A}"/>
                    </a:ext>
                  </a:extLst>
                </p:cNvPr>
                <p:cNvSpPr/>
                <p:nvPr/>
              </p:nvSpPr>
              <p:spPr>
                <a:xfrm>
                  <a:off x="6580696" y="4071916"/>
                  <a:ext cx="88547" cy="51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36;p58">
                  <a:extLst>
                    <a:ext uri="{FF2B5EF4-FFF2-40B4-BE49-F238E27FC236}">
                      <a16:creationId xmlns:a16="http://schemas.microsoft.com/office/drawing/2014/main" id="{B07B4C47-D76F-4346-84A1-10CC3C43308C}"/>
                    </a:ext>
                  </a:extLst>
                </p:cNvPr>
                <p:cNvSpPr/>
                <p:nvPr/>
              </p:nvSpPr>
              <p:spPr>
                <a:xfrm>
                  <a:off x="6560674" y="4123673"/>
                  <a:ext cx="427470" cy="5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37;p58">
                  <a:extLst>
                    <a:ext uri="{FF2B5EF4-FFF2-40B4-BE49-F238E27FC236}">
                      <a16:creationId xmlns:a16="http://schemas.microsoft.com/office/drawing/2014/main" id="{84B239B0-88E9-40B1-BAF4-3B6AE3B41729}"/>
                    </a:ext>
                  </a:extLst>
                </p:cNvPr>
                <p:cNvSpPr/>
                <p:nvPr/>
              </p:nvSpPr>
              <p:spPr>
                <a:xfrm>
                  <a:off x="6315206" y="3045096"/>
                  <a:ext cx="531033" cy="460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9" h="9207" extrusionOk="0">
                      <a:moveTo>
                        <a:pt x="5305" y="0"/>
                      </a:moveTo>
                      <a:cubicBezTo>
                        <a:pt x="3570" y="0"/>
                        <a:pt x="2736" y="334"/>
                        <a:pt x="2236" y="500"/>
                      </a:cubicBezTo>
                      <a:cubicBezTo>
                        <a:pt x="1702" y="634"/>
                        <a:pt x="1" y="9207"/>
                        <a:pt x="1" y="9207"/>
                      </a:cubicBezTo>
                      <a:lnTo>
                        <a:pt x="10609" y="9207"/>
                      </a:lnTo>
                      <a:cubicBezTo>
                        <a:pt x="10609" y="9207"/>
                        <a:pt x="8907" y="634"/>
                        <a:pt x="8407" y="500"/>
                      </a:cubicBezTo>
                      <a:cubicBezTo>
                        <a:pt x="7907" y="334"/>
                        <a:pt x="7073" y="0"/>
                        <a:pt x="53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38;p58">
                  <a:extLst>
                    <a:ext uri="{FF2B5EF4-FFF2-40B4-BE49-F238E27FC236}">
                      <a16:creationId xmlns:a16="http://schemas.microsoft.com/office/drawing/2014/main" id="{33CEDC3C-BA05-4836-9664-747BADC0288E}"/>
                    </a:ext>
                  </a:extLst>
                </p:cNvPr>
                <p:cNvSpPr/>
                <p:nvPr/>
              </p:nvSpPr>
              <p:spPr>
                <a:xfrm>
                  <a:off x="5821016" y="2721043"/>
                  <a:ext cx="672939" cy="42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4" h="8439" extrusionOk="0">
                      <a:moveTo>
                        <a:pt x="3717" y="1"/>
                      </a:moveTo>
                      <a:cubicBezTo>
                        <a:pt x="3386" y="1"/>
                        <a:pt x="2969" y="1671"/>
                        <a:pt x="2969" y="1671"/>
                      </a:cubicBezTo>
                      <a:cubicBezTo>
                        <a:pt x="2969" y="1671"/>
                        <a:pt x="1575" y="974"/>
                        <a:pt x="1214" y="974"/>
                      </a:cubicBezTo>
                      <a:cubicBezTo>
                        <a:pt x="1173" y="974"/>
                        <a:pt x="1145" y="983"/>
                        <a:pt x="1134" y="1004"/>
                      </a:cubicBezTo>
                      <a:cubicBezTo>
                        <a:pt x="1001" y="1170"/>
                        <a:pt x="1301" y="1938"/>
                        <a:pt x="1968" y="2638"/>
                      </a:cubicBezTo>
                      <a:cubicBezTo>
                        <a:pt x="1968" y="2638"/>
                        <a:pt x="67" y="2638"/>
                        <a:pt x="34" y="2972"/>
                      </a:cubicBezTo>
                      <a:cubicBezTo>
                        <a:pt x="0" y="3205"/>
                        <a:pt x="1401" y="3972"/>
                        <a:pt x="1401" y="3972"/>
                      </a:cubicBezTo>
                      <a:cubicBezTo>
                        <a:pt x="1401" y="3972"/>
                        <a:pt x="334" y="4473"/>
                        <a:pt x="467" y="4773"/>
                      </a:cubicBezTo>
                      <a:cubicBezTo>
                        <a:pt x="567" y="5040"/>
                        <a:pt x="3069" y="5140"/>
                        <a:pt x="3069" y="5140"/>
                      </a:cubicBezTo>
                      <a:cubicBezTo>
                        <a:pt x="3069" y="5140"/>
                        <a:pt x="9908" y="8438"/>
                        <a:pt x="12254" y="8438"/>
                      </a:cubicBezTo>
                      <a:cubicBezTo>
                        <a:pt x="12660" y="8438"/>
                        <a:pt x="12931" y="8340"/>
                        <a:pt x="13010" y="8109"/>
                      </a:cubicBezTo>
                      <a:cubicBezTo>
                        <a:pt x="13443" y="6974"/>
                        <a:pt x="8706" y="3739"/>
                        <a:pt x="4537" y="1804"/>
                      </a:cubicBezTo>
                      <a:cubicBezTo>
                        <a:pt x="4537" y="1804"/>
                        <a:pt x="4103" y="103"/>
                        <a:pt x="3736" y="3"/>
                      </a:cubicBezTo>
                      <a:cubicBezTo>
                        <a:pt x="3730" y="2"/>
                        <a:pt x="3724" y="1"/>
                        <a:pt x="37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139;p58">
                  <a:extLst>
                    <a:ext uri="{FF2B5EF4-FFF2-40B4-BE49-F238E27FC236}">
                      <a16:creationId xmlns:a16="http://schemas.microsoft.com/office/drawing/2014/main" id="{6D2D9C3D-AEEE-4DB2-961E-85453D497A56}"/>
                    </a:ext>
                  </a:extLst>
                </p:cNvPr>
                <p:cNvSpPr/>
                <p:nvPr/>
              </p:nvSpPr>
              <p:spPr>
                <a:xfrm>
                  <a:off x="6654176" y="3059512"/>
                  <a:ext cx="534337" cy="621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5" h="12424" extrusionOk="0">
                      <a:moveTo>
                        <a:pt x="1707" y="1"/>
                      </a:moveTo>
                      <a:cubicBezTo>
                        <a:pt x="1631" y="1"/>
                        <a:pt x="1562" y="16"/>
                        <a:pt x="1502" y="46"/>
                      </a:cubicBezTo>
                      <a:cubicBezTo>
                        <a:pt x="0" y="746"/>
                        <a:pt x="5504" y="9586"/>
                        <a:pt x="5504" y="9586"/>
                      </a:cubicBezTo>
                      <a:cubicBezTo>
                        <a:pt x="5504" y="9586"/>
                        <a:pt x="5838" y="12054"/>
                        <a:pt x="6172" y="12188"/>
                      </a:cubicBezTo>
                      <a:cubicBezTo>
                        <a:pt x="6178" y="12190"/>
                        <a:pt x="6185" y="12191"/>
                        <a:pt x="6193" y="12191"/>
                      </a:cubicBezTo>
                      <a:cubicBezTo>
                        <a:pt x="6430" y="12191"/>
                        <a:pt x="6839" y="11154"/>
                        <a:pt x="6839" y="11154"/>
                      </a:cubicBezTo>
                      <a:cubicBezTo>
                        <a:pt x="6839" y="11154"/>
                        <a:pt x="7696" y="12424"/>
                        <a:pt x="7986" y="12424"/>
                      </a:cubicBezTo>
                      <a:cubicBezTo>
                        <a:pt x="7993" y="12424"/>
                        <a:pt x="8000" y="12423"/>
                        <a:pt x="8006" y="12421"/>
                      </a:cubicBezTo>
                      <a:cubicBezTo>
                        <a:pt x="8340" y="12355"/>
                        <a:pt x="8106" y="10487"/>
                        <a:pt x="8106" y="10487"/>
                      </a:cubicBezTo>
                      <a:lnTo>
                        <a:pt x="8106" y="10487"/>
                      </a:lnTo>
                      <a:cubicBezTo>
                        <a:pt x="8721" y="10941"/>
                        <a:pt x="9358" y="11203"/>
                        <a:pt x="9672" y="11203"/>
                      </a:cubicBezTo>
                      <a:cubicBezTo>
                        <a:pt x="9750" y="11203"/>
                        <a:pt x="9808" y="11187"/>
                        <a:pt x="9841" y="11154"/>
                      </a:cubicBezTo>
                      <a:cubicBezTo>
                        <a:pt x="10008" y="10987"/>
                        <a:pt x="8940" y="9386"/>
                        <a:pt x="8940" y="9386"/>
                      </a:cubicBezTo>
                      <a:cubicBezTo>
                        <a:pt x="8940" y="9386"/>
                        <a:pt x="10675" y="8752"/>
                        <a:pt x="10541" y="8418"/>
                      </a:cubicBezTo>
                      <a:cubicBezTo>
                        <a:pt x="10408" y="8051"/>
                        <a:pt x="8673" y="7818"/>
                        <a:pt x="8673" y="7818"/>
                      </a:cubicBezTo>
                      <a:cubicBezTo>
                        <a:pt x="6439" y="4073"/>
                        <a:pt x="2987" y="1"/>
                        <a:pt x="17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140;p58">
                  <a:extLst>
                    <a:ext uri="{FF2B5EF4-FFF2-40B4-BE49-F238E27FC236}">
                      <a16:creationId xmlns:a16="http://schemas.microsoft.com/office/drawing/2014/main" id="{2562BEFA-BB92-4EE9-B66C-57525EDFA961}"/>
                    </a:ext>
                  </a:extLst>
                </p:cNvPr>
                <p:cNvSpPr/>
                <p:nvPr/>
              </p:nvSpPr>
              <p:spPr>
                <a:xfrm>
                  <a:off x="6278516" y="3033383"/>
                  <a:ext cx="594453" cy="57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11543" extrusionOk="0">
                      <a:moveTo>
                        <a:pt x="7205" y="1"/>
                      </a:moveTo>
                      <a:cubicBezTo>
                        <a:pt x="7205" y="1"/>
                        <a:pt x="7072" y="1769"/>
                        <a:pt x="6004" y="1769"/>
                      </a:cubicBezTo>
                      <a:cubicBezTo>
                        <a:pt x="4870" y="1769"/>
                        <a:pt x="4804" y="34"/>
                        <a:pt x="4804" y="34"/>
                      </a:cubicBezTo>
                      <a:cubicBezTo>
                        <a:pt x="3870" y="2035"/>
                        <a:pt x="1801" y="2903"/>
                        <a:pt x="1801" y="2903"/>
                      </a:cubicBezTo>
                      <a:lnTo>
                        <a:pt x="0" y="11542"/>
                      </a:lnTo>
                      <a:lnTo>
                        <a:pt x="11875" y="11542"/>
                      </a:lnTo>
                      <a:lnTo>
                        <a:pt x="10674" y="6238"/>
                      </a:lnTo>
                      <a:lnTo>
                        <a:pt x="10408" y="5571"/>
                      </a:lnTo>
                      <a:cubicBezTo>
                        <a:pt x="10408" y="5571"/>
                        <a:pt x="9407" y="2336"/>
                        <a:pt x="10241" y="734"/>
                      </a:cubicBezTo>
                      <a:lnTo>
                        <a:pt x="720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141;p58">
                  <a:extLst>
                    <a:ext uri="{FF2B5EF4-FFF2-40B4-BE49-F238E27FC236}">
                      <a16:creationId xmlns:a16="http://schemas.microsoft.com/office/drawing/2014/main" id="{F9681F26-0158-4F1E-BCD5-C3C2FF977CA6}"/>
                    </a:ext>
                  </a:extLst>
                </p:cNvPr>
                <p:cNvSpPr/>
                <p:nvPr/>
              </p:nvSpPr>
              <p:spPr>
                <a:xfrm>
                  <a:off x="6036401" y="2844728"/>
                  <a:ext cx="482580" cy="33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1" h="6672" extrusionOk="0">
                      <a:moveTo>
                        <a:pt x="2035" y="0"/>
                      </a:moveTo>
                      <a:lnTo>
                        <a:pt x="0" y="4003"/>
                      </a:lnTo>
                      <a:lnTo>
                        <a:pt x="6638" y="6672"/>
                      </a:lnTo>
                      <a:cubicBezTo>
                        <a:pt x="6638" y="6672"/>
                        <a:pt x="8707" y="5804"/>
                        <a:pt x="9641" y="3803"/>
                      </a:cubicBezTo>
                      <a:lnTo>
                        <a:pt x="203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142;p58">
                  <a:extLst>
                    <a:ext uri="{FF2B5EF4-FFF2-40B4-BE49-F238E27FC236}">
                      <a16:creationId xmlns:a16="http://schemas.microsoft.com/office/drawing/2014/main" id="{8CE6BA7D-C8D6-4090-A26E-76FE54FF6126}"/>
                    </a:ext>
                  </a:extLst>
                </p:cNvPr>
                <p:cNvSpPr/>
                <p:nvPr/>
              </p:nvSpPr>
              <p:spPr>
                <a:xfrm>
                  <a:off x="6752683" y="3070123"/>
                  <a:ext cx="33066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508" extrusionOk="0">
                      <a:moveTo>
                        <a:pt x="834" y="0"/>
                      </a:moveTo>
                      <a:lnTo>
                        <a:pt x="834" y="0"/>
                      </a:lnTo>
                      <a:cubicBezTo>
                        <a:pt x="1" y="1635"/>
                        <a:pt x="1001" y="4837"/>
                        <a:pt x="1001" y="4837"/>
                      </a:cubicBezTo>
                      <a:lnTo>
                        <a:pt x="1235" y="5504"/>
                      </a:lnTo>
                      <a:lnTo>
                        <a:pt x="1168" y="5171"/>
                      </a:lnTo>
                      <a:lnTo>
                        <a:pt x="2936" y="9507"/>
                      </a:lnTo>
                      <a:lnTo>
                        <a:pt x="6605" y="6305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143;p58">
                  <a:extLst>
                    <a:ext uri="{FF2B5EF4-FFF2-40B4-BE49-F238E27FC236}">
                      <a16:creationId xmlns:a16="http://schemas.microsoft.com/office/drawing/2014/main" id="{84265A57-FE62-426A-9DE4-0B61C7D05CC4}"/>
                    </a:ext>
                  </a:extLst>
                </p:cNvPr>
                <p:cNvSpPr/>
                <p:nvPr/>
              </p:nvSpPr>
              <p:spPr>
                <a:xfrm>
                  <a:off x="6036401" y="2844728"/>
                  <a:ext cx="482580" cy="33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1" h="6672" extrusionOk="0">
                      <a:moveTo>
                        <a:pt x="2002" y="0"/>
                      </a:moveTo>
                      <a:lnTo>
                        <a:pt x="0" y="4003"/>
                      </a:lnTo>
                      <a:lnTo>
                        <a:pt x="6638" y="6672"/>
                      </a:lnTo>
                      <a:cubicBezTo>
                        <a:pt x="6638" y="6672"/>
                        <a:pt x="8707" y="5804"/>
                        <a:pt x="9641" y="3803"/>
                      </a:cubicBezTo>
                      <a:lnTo>
                        <a:pt x="200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144;p58">
                  <a:extLst>
                    <a:ext uri="{FF2B5EF4-FFF2-40B4-BE49-F238E27FC236}">
                      <a16:creationId xmlns:a16="http://schemas.microsoft.com/office/drawing/2014/main" id="{AD5E550D-B16C-4087-AD37-84001C2CBAE6}"/>
                    </a:ext>
                  </a:extLst>
                </p:cNvPr>
                <p:cNvSpPr/>
                <p:nvPr/>
              </p:nvSpPr>
              <p:spPr>
                <a:xfrm>
                  <a:off x="6752683" y="3070123"/>
                  <a:ext cx="33066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508" extrusionOk="0">
                      <a:moveTo>
                        <a:pt x="834" y="0"/>
                      </a:moveTo>
                      <a:lnTo>
                        <a:pt x="834" y="0"/>
                      </a:lnTo>
                      <a:cubicBezTo>
                        <a:pt x="1" y="1635"/>
                        <a:pt x="1001" y="4837"/>
                        <a:pt x="1001" y="4837"/>
                      </a:cubicBezTo>
                      <a:lnTo>
                        <a:pt x="1235" y="5504"/>
                      </a:lnTo>
                      <a:lnTo>
                        <a:pt x="1168" y="5171"/>
                      </a:lnTo>
                      <a:lnTo>
                        <a:pt x="2936" y="9507"/>
                      </a:lnTo>
                      <a:lnTo>
                        <a:pt x="6605" y="6305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7" name="Google Shape;1145;p58">
                <a:extLst>
                  <a:ext uri="{FF2B5EF4-FFF2-40B4-BE49-F238E27FC236}">
                    <a16:creationId xmlns:a16="http://schemas.microsoft.com/office/drawing/2014/main" id="{656BFDBC-AA03-436B-BA78-CFC5E9B9A3C0}"/>
                  </a:ext>
                </a:extLst>
              </p:cNvPr>
              <p:cNvSpPr/>
              <p:nvPr/>
            </p:nvSpPr>
            <p:spPr>
              <a:xfrm>
                <a:off x="5731369" y="3666813"/>
                <a:ext cx="162382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29" extrusionOk="0">
                    <a:moveTo>
                      <a:pt x="3416" y="0"/>
                    </a:moveTo>
                    <a:lnTo>
                      <a:pt x="3937" y="98"/>
                    </a:lnTo>
                    <a:lnTo>
                      <a:pt x="4262" y="2408"/>
                    </a:lnTo>
                    <a:lnTo>
                      <a:pt x="879" y="4229"/>
                    </a:lnTo>
                    <a:lnTo>
                      <a:pt x="976" y="3221"/>
                    </a:lnTo>
                    <a:lnTo>
                      <a:pt x="0" y="257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88" name="Google Shape;1146;p58">
                <a:extLst>
                  <a:ext uri="{FF2B5EF4-FFF2-40B4-BE49-F238E27FC236}">
                    <a16:creationId xmlns:a16="http://schemas.microsoft.com/office/drawing/2014/main" id="{648BA2AE-CA40-46D2-A2EF-9FC89CA751C2}"/>
                  </a:ext>
                </a:extLst>
              </p:cNvPr>
              <p:cNvSpPr/>
              <p:nvPr/>
            </p:nvSpPr>
            <p:spPr>
              <a:xfrm>
                <a:off x="6093275" y="3707729"/>
                <a:ext cx="116510" cy="28380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7449" extrusionOk="0">
                    <a:moveTo>
                      <a:pt x="1106" y="0"/>
                    </a:moveTo>
                    <a:lnTo>
                      <a:pt x="2440" y="748"/>
                    </a:lnTo>
                    <a:lnTo>
                      <a:pt x="3058" y="6181"/>
                    </a:lnTo>
                    <a:lnTo>
                      <a:pt x="1790" y="7449"/>
                    </a:lnTo>
                    <a:lnTo>
                      <a:pt x="0" y="97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75E3AD5-D4CB-491B-A11A-D1DAE7664FEF}"/>
              </a:ext>
            </a:extLst>
          </p:cNvPr>
          <p:cNvGrpSpPr/>
          <p:nvPr/>
        </p:nvGrpSpPr>
        <p:grpSpPr>
          <a:xfrm>
            <a:off x="2117481" y="3330874"/>
            <a:ext cx="1691793" cy="1810542"/>
            <a:chOff x="3557070" y="3346519"/>
            <a:chExt cx="1880594" cy="1622823"/>
          </a:xfrm>
        </p:grpSpPr>
        <p:grpSp>
          <p:nvGrpSpPr>
            <p:cNvPr id="169" name="Google Shape;1665;p71">
              <a:extLst>
                <a:ext uri="{FF2B5EF4-FFF2-40B4-BE49-F238E27FC236}">
                  <a16:creationId xmlns:a16="http://schemas.microsoft.com/office/drawing/2014/main" id="{2D34BEC3-74BA-4F43-B41E-580E3D7D398C}"/>
                </a:ext>
              </a:extLst>
            </p:cNvPr>
            <p:cNvGrpSpPr/>
            <p:nvPr/>
          </p:nvGrpSpPr>
          <p:grpSpPr>
            <a:xfrm>
              <a:off x="4493283" y="3346519"/>
              <a:ext cx="944381" cy="1622823"/>
              <a:chOff x="5892317" y="828955"/>
              <a:chExt cx="2349517" cy="3666679"/>
            </a:xfrm>
          </p:grpSpPr>
          <p:sp>
            <p:nvSpPr>
              <p:cNvPr id="213" name="Google Shape;1666;p71">
                <a:extLst>
                  <a:ext uri="{FF2B5EF4-FFF2-40B4-BE49-F238E27FC236}">
                    <a16:creationId xmlns:a16="http://schemas.microsoft.com/office/drawing/2014/main" id="{9E137723-8284-408B-AF0B-4D8BC623D2C8}"/>
                  </a:ext>
                </a:extLst>
              </p:cNvPr>
              <p:cNvSpPr/>
              <p:nvPr/>
            </p:nvSpPr>
            <p:spPr>
              <a:xfrm rot="20258">
                <a:off x="5893357" y="2644003"/>
                <a:ext cx="420197" cy="354071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084" extrusionOk="0">
                    <a:moveTo>
                      <a:pt x="3660" y="1"/>
                    </a:moveTo>
                    <a:cubicBezTo>
                      <a:pt x="3303" y="1"/>
                      <a:pt x="2926" y="68"/>
                      <a:pt x="2535" y="228"/>
                    </a:cubicBezTo>
                    <a:cubicBezTo>
                      <a:pt x="0" y="1262"/>
                      <a:pt x="400" y="5231"/>
                      <a:pt x="2735" y="6465"/>
                    </a:cubicBezTo>
                    <a:cubicBezTo>
                      <a:pt x="3528" y="6907"/>
                      <a:pt x="4286" y="7083"/>
                      <a:pt x="4967" y="7083"/>
                    </a:cubicBezTo>
                    <a:cubicBezTo>
                      <a:pt x="6294" y="7083"/>
                      <a:pt x="7332" y="6415"/>
                      <a:pt x="7772" y="5732"/>
                    </a:cubicBezTo>
                    <a:cubicBezTo>
                      <a:pt x="8406" y="4697"/>
                      <a:pt x="7005" y="2029"/>
                      <a:pt x="7005" y="2029"/>
                    </a:cubicBezTo>
                    <a:cubicBezTo>
                      <a:pt x="7005" y="2029"/>
                      <a:pt x="5621" y="1"/>
                      <a:pt x="3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67;p71">
                <a:extLst>
                  <a:ext uri="{FF2B5EF4-FFF2-40B4-BE49-F238E27FC236}">
                    <a16:creationId xmlns:a16="http://schemas.microsoft.com/office/drawing/2014/main" id="{0CB6D1DD-D035-4533-97ED-77172D3CAD5B}"/>
                  </a:ext>
                </a:extLst>
              </p:cNvPr>
              <p:cNvSpPr/>
              <p:nvPr/>
            </p:nvSpPr>
            <p:spPr>
              <a:xfrm rot="20258">
                <a:off x="7820598" y="2655360"/>
                <a:ext cx="420197" cy="354071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084" extrusionOk="0">
                    <a:moveTo>
                      <a:pt x="4747" y="1"/>
                    </a:moveTo>
                    <a:cubicBezTo>
                      <a:pt x="2786" y="1"/>
                      <a:pt x="1402" y="2029"/>
                      <a:pt x="1402" y="2029"/>
                    </a:cubicBezTo>
                    <a:cubicBezTo>
                      <a:pt x="1402" y="2029"/>
                      <a:pt x="1" y="4697"/>
                      <a:pt x="601" y="5732"/>
                    </a:cubicBezTo>
                    <a:cubicBezTo>
                      <a:pt x="1064" y="6415"/>
                      <a:pt x="2109" y="7083"/>
                      <a:pt x="3439" y="7083"/>
                    </a:cubicBezTo>
                    <a:cubicBezTo>
                      <a:pt x="4121" y="7083"/>
                      <a:pt x="4879" y="6907"/>
                      <a:pt x="5672" y="6465"/>
                    </a:cubicBezTo>
                    <a:cubicBezTo>
                      <a:pt x="8007" y="5231"/>
                      <a:pt x="8407" y="1262"/>
                      <a:pt x="5872" y="228"/>
                    </a:cubicBezTo>
                    <a:cubicBezTo>
                      <a:pt x="5481" y="68"/>
                      <a:pt x="5104" y="1"/>
                      <a:pt x="47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68;p71">
                <a:extLst>
                  <a:ext uri="{FF2B5EF4-FFF2-40B4-BE49-F238E27FC236}">
                    <a16:creationId xmlns:a16="http://schemas.microsoft.com/office/drawing/2014/main" id="{707C577D-19FC-4A65-ACC3-55C19C0DBBD7}"/>
                  </a:ext>
                </a:extLst>
              </p:cNvPr>
              <p:cNvSpPr/>
              <p:nvPr/>
            </p:nvSpPr>
            <p:spPr>
              <a:xfrm rot="20258">
                <a:off x="6541050" y="831958"/>
                <a:ext cx="1022078" cy="867034"/>
              </a:xfrm>
              <a:custGeom>
                <a:avLst/>
                <a:gdLst/>
                <a:ahLst/>
                <a:cxnLst/>
                <a:rect l="l" t="t" r="r" b="b"/>
                <a:pathLst>
                  <a:path w="20449" h="17347" extrusionOk="0">
                    <a:moveTo>
                      <a:pt x="835" y="1"/>
                    </a:moveTo>
                    <a:lnTo>
                      <a:pt x="835" y="1"/>
                    </a:lnTo>
                    <a:cubicBezTo>
                      <a:pt x="6005" y="1402"/>
                      <a:pt x="7073" y="10075"/>
                      <a:pt x="7073" y="10075"/>
                    </a:cubicBezTo>
                    <a:cubicBezTo>
                      <a:pt x="6093" y="9568"/>
                      <a:pt x="5148" y="9379"/>
                      <a:pt x="4286" y="9379"/>
                    </a:cubicBezTo>
                    <a:cubicBezTo>
                      <a:pt x="1802" y="9379"/>
                      <a:pt x="1" y="10942"/>
                      <a:pt x="1" y="10942"/>
                    </a:cubicBezTo>
                    <a:cubicBezTo>
                      <a:pt x="6606" y="10942"/>
                      <a:pt x="9474" y="17346"/>
                      <a:pt x="9474" y="17346"/>
                    </a:cubicBezTo>
                    <a:lnTo>
                      <a:pt x="9474" y="17313"/>
                    </a:lnTo>
                    <a:lnTo>
                      <a:pt x="12176" y="17313"/>
                    </a:lnTo>
                    <a:cubicBezTo>
                      <a:pt x="12410" y="10241"/>
                      <a:pt x="20449" y="4104"/>
                      <a:pt x="20449" y="4104"/>
                    </a:cubicBezTo>
                    <a:cubicBezTo>
                      <a:pt x="19689" y="3973"/>
                      <a:pt x="18981" y="3916"/>
                      <a:pt x="18324" y="3916"/>
                    </a:cubicBezTo>
                    <a:cubicBezTo>
                      <a:pt x="13788" y="3916"/>
                      <a:pt x="11676" y="6639"/>
                      <a:pt x="11676" y="6639"/>
                    </a:cubicBezTo>
                    <a:cubicBezTo>
                      <a:pt x="9975" y="1068"/>
                      <a:pt x="835" y="1"/>
                      <a:pt x="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69;p71">
                <a:extLst>
                  <a:ext uri="{FF2B5EF4-FFF2-40B4-BE49-F238E27FC236}">
                    <a16:creationId xmlns:a16="http://schemas.microsoft.com/office/drawing/2014/main" id="{F34B71D0-1C50-49B4-9786-1FB215709119}"/>
                  </a:ext>
                </a:extLst>
              </p:cNvPr>
              <p:cNvSpPr/>
              <p:nvPr/>
            </p:nvSpPr>
            <p:spPr>
              <a:xfrm rot="20258">
                <a:off x="6155252" y="1647398"/>
                <a:ext cx="1837381" cy="1727471"/>
              </a:xfrm>
              <a:custGeom>
                <a:avLst/>
                <a:gdLst/>
                <a:ahLst/>
                <a:cxnLst/>
                <a:rect l="l" t="t" r="r" b="b"/>
                <a:pathLst>
                  <a:path w="36761" h="34562" extrusionOk="0">
                    <a:moveTo>
                      <a:pt x="17580" y="0"/>
                    </a:moveTo>
                    <a:cubicBezTo>
                      <a:pt x="16813" y="34"/>
                      <a:pt x="15879" y="100"/>
                      <a:pt x="14878" y="201"/>
                    </a:cubicBezTo>
                    <a:lnTo>
                      <a:pt x="14745" y="201"/>
                    </a:lnTo>
                    <a:cubicBezTo>
                      <a:pt x="11209" y="668"/>
                      <a:pt x="6639" y="1968"/>
                      <a:pt x="3303" y="5538"/>
                    </a:cubicBezTo>
                    <a:cubicBezTo>
                      <a:pt x="835" y="8173"/>
                      <a:pt x="1" y="12943"/>
                      <a:pt x="168" y="17680"/>
                    </a:cubicBezTo>
                    <a:cubicBezTo>
                      <a:pt x="201" y="18647"/>
                      <a:pt x="234" y="19548"/>
                      <a:pt x="368" y="20515"/>
                    </a:cubicBezTo>
                    <a:cubicBezTo>
                      <a:pt x="468" y="21349"/>
                      <a:pt x="568" y="22250"/>
                      <a:pt x="735" y="23084"/>
                    </a:cubicBezTo>
                    <a:cubicBezTo>
                      <a:pt x="1068" y="24785"/>
                      <a:pt x="1502" y="26419"/>
                      <a:pt x="1969" y="27754"/>
                    </a:cubicBezTo>
                    <a:cubicBezTo>
                      <a:pt x="2503" y="29188"/>
                      <a:pt x="3070" y="30355"/>
                      <a:pt x="3703" y="31089"/>
                    </a:cubicBezTo>
                    <a:cubicBezTo>
                      <a:pt x="4838" y="32424"/>
                      <a:pt x="7006" y="33258"/>
                      <a:pt x="9341" y="33725"/>
                    </a:cubicBezTo>
                    <a:cubicBezTo>
                      <a:pt x="12802" y="34494"/>
                      <a:pt x="16648" y="34562"/>
                      <a:pt x="17898" y="34562"/>
                    </a:cubicBezTo>
                    <a:cubicBezTo>
                      <a:pt x="18165" y="34562"/>
                      <a:pt x="18314" y="34558"/>
                      <a:pt x="18314" y="34558"/>
                    </a:cubicBezTo>
                    <a:cubicBezTo>
                      <a:pt x="18314" y="34558"/>
                      <a:pt x="18461" y="34562"/>
                      <a:pt x="18727" y="34562"/>
                    </a:cubicBezTo>
                    <a:cubicBezTo>
                      <a:pt x="19969" y="34562"/>
                      <a:pt x="23792" y="34494"/>
                      <a:pt x="27254" y="33725"/>
                    </a:cubicBezTo>
                    <a:cubicBezTo>
                      <a:pt x="29555" y="33191"/>
                      <a:pt x="31723" y="32424"/>
                      <a:pt x="32891" y="31089"/>
                    </a:cubicBezTo>
                    <a:cubicBezTo>
                      <a:pt x="33525" y="30355"/>
                      <a:pt x="34158" y="29188"/>
                      <a:pt x="34659" y="27754"/>
                    </a:cubicBezTo>
                    <a:cubicBezTo>
                      <a:pt x="35426" y="25519"/>
                      <a:pt x="36060" y="22650"/>
                      <a:pt x="36327" y="19648"/>
                    </a:cubicBezTo>
                    <a:cubicBezTo>
                      <a:pt x="36360" y="19514"/>
                      <a:pt x="36360" y="19448"/>
                      <a:pt x="36360" y="19314"/>
                    </a:cubicBezTo>
                    <a:cubicBezTo>
                      <a:pt x="36760" y="14010"/>
                      <a:pt x="36060" y="8440"/>
                      <a:pt x="33358" y="5538"/>
                    </a:cubicBezTo>
                    <a:cubicBezTo>
                      <a:pt x="29288" y="1168"/>
                      <a:pt x="23317" y="167"/>
                      <a:pt x="19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70;p71">
                <a:extLst>
                  <a:ext uri="{FF2B5EF4-FFF2-40B4-BE49-F238E27FC236}">
                    <a16:creationId xmlns:a16="http://schemas.microsoft.com/office/drawing/2014/main" id="{BFC4A559-C9B4-428A-81B3-137348FEB8AF}"/>
                  </a:ext>
                </a:extLst>
              </p:cNvPr>
              <p:cNvSpPr/>
              <p:nvPr/>
            </p:nvSpPr>
            <p:spPr>
              <a:xfrm rot="20258">
                <a:off x="6160635" y="1645765"/>
                <a:ext cx="1834032" cy="1040371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20815" extrusionOk="0">
                    <a:moveTo>
                      <a:pt x="17613" y="0"/>
                    </a:moveTo>
                    <a:cubicBezTo>
                      <a:pt x="16812" y="33"/>
                      <a:pt x="15878" y="67"/>
                      <a:pt x="14878" y="200"/>
                    </a:cubicBezTo>
                    <a:lnTo>
                      <a:pt x="14778" y="200"/>
                    </a:lnTo>
                    <a:cubicBezTo>
                      <a:pt x="11208" y="667"/>
                      <a:pt x="6639" y="1968"/>
                      <a:pt x="3303" y="5537"/>
                    </a:cubicBezTo>
                    <a:cubicBezTo>
                      <a:pt x="834" y="8173"/>
                      <a:pt x="0" y="12943"/>
                      <a:pt x="167" y="17679"/>
                    </a:cubicBezTo>
                    <a:cubicBezTo>
                      <a:pt x="201" y="18647"/>
                      <a:pt x="267" y="19547"/>
                      <a:pt x="367" y="20515"/>
                    </a:cubicBezTo>
                    <a:cubicBezTo>
                      <a:pt x="434" y="20682"/>
                      <a:pt x="467" y="20815"/>
                      <a:pt x="467" y="20815"/>
                    </a:cubicBezTo>
                    <a:cubicBezTo>
                      <a:pt x="3970" y="16712"/>
                      <a:pt x="8340" y="8806"/>
                      <a:pt x="8707" y="8039"/>
                    </a:cubicBezTo>
                    <a:lnTo>
                      <a:pt x="8707" y="8039"/>
                    </a:lnTo>
                    <a:lnTo>
                      <a:pt x="6272" y="13276"/>
                    </a:lnTo>
                    <a:cubicBezTo>
                      <a:pt x="15812" y="10674"/>
                      <a:pt x="17980" y="5304"/>
                      <a:pt x="18213" y="4637"/>
                    </a:cubicBezTo>
                    <a:cubicBezTo>
                      <a:pt x="18480" y="5304"/>
                      <a:pt x="20649" y="10674"/>
                      <a:pt x="30189" y="13276"/>
                    </a:cubicBezTo>
                    <a:lnTo>
                      <a:pt x="27720" y="8039"/>
                    </a:lnTo>
                    <a:lnTo>
                      <a:pt x="27720" y="8039"/>
                    </a:lnTo>
                    <a:cubicBezTo>
                      <a:pt x="28121" y="8806"/>
                      <a:pt x="32490" y="16712"/>
                      <a:pt x="35993" y="20815"/>
                    </a:cubicBezTo>
                    <a:cubicBezTo>
                      <a:pt x="35993" y="20815"/>
                      <a:pt x="36093" y="20381"/>
                      <a:pt x="36260" y="19681"/>
                    </a:cubicBezTo>
                    <a:cubicBezTo>
                      <a:pt x="36293" y="19547"/>
                      <a:pt x="36293" y="19481"/>
                      <a:pt x="36293" y="19347"/>
                    </a:cubicBezTo>
                    <a:cubicBezTo>
                      <a:pt x="36693" y="14043"/>
                      <a:pt x="35993" y="8473"/>
                      <a:pt x="33358" y="5537"/>
                    </a:cubicBezTo>
                    <a:cubicBezTo>
                      <a:pt x="29321" y="1168"/>
                      <a:pt x="23317" y="167"/>
                      <a:pt x="197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71;p71">
                <a:extLst>
                  <a:ext uri="{FF2B5EF4-FFF2-40B4-BE49-F238E27FC236}">
                    <a16:creationId xmlns:a16="http://schemas.microsoft.com/office/drawing/2014/main" id="{6A8FB764-1AB9-48AB-A361-F8DEB9C11C32}"/>
                  </a:ext>
                </a:extLst>
              </p:cNvPr>
              <p:cNvSpPr/>
              <p:nvPr/>
            </p:nvSpPr>
            <p:spPr>
              <a:xfrm rot="20258">
                <a:off x="7992307" y="2753481"/>
                <a:ext cx="96765" cy="16673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" y="334"/>
                      <a:pt x="134" y="667"/>
                      <a:pt x="268" y="934"/>
                    </a:cubicBezTo>
                    <a:cubicBezTo>
                      <a:pt x="401" y="1234"/>
                      <a:pt x="534" y="1501"/>
                      <a:pt x="701" y="1801"/>
                    </a:cubicBezTo>
                    <a:cubicBezTo>
                      <a:pt x="868" y="2102"/>
                      <a:pt x="1035" y="2402"/>
                      <a:pt x="1235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902" y="3002"/>
                      <a:pt x="1802" y="2669"/>
                      <a:pt x="1669" y="2402"/>
                    </a:cubicBezTo>
                    <a:cubicBezTo>
                      <a:pt x="1568" y="2102"/>
                      <a:pt x="1435" y="1801"/>
                      <a:pt x="1268" y="1501"/>
                    </a:cubicBezTo>
                    <a:cubicBezTo>
                      <a:pt x="1101" y="1268"/>
                      <a:pt x="935" y="968"/>
                      <a:pt x="735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72;p71">
                <a:extLst>
                  <a:ext uri="{FF2B5EF4-FFF2-40B4-BE49-F238E27FC236}">
                    <a16:creationId xmlns:a16="http://schemas.microsoft.com/office/drawing/2014/main" id="{AF2EFE6C-F6CC-463A-A7A9-38B4191FD1F5}"/>
                  </a:ext>
                </a:extLst>
              </p:cNvPr>
              <p:cNvSpPr/>
              <p:nvPr/>
            </p:nvSpPr>
            <p:spPr>
              <a:xfrm rot="20258">
                <a:off x="7957315" y="2790167"/>
                <a:ext cx="166739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669" y="167"/>
                      <a:pt x="2435" y="234"/>
                    </a:cubicBezTo>
                    <a:cubicBezTo>
                      <a:pt x="2135" y="367"/>
                      <a:pt x="1835" y="500"/>
                      <a:pt x="1535" y="667"/>
                    </a:cubicBezTo>
                    <a:cubicBezTo>
                      <a:pt x="1268" y="834"/>
                      <a:pt x="968" y="1001"/>
                      <a:pt x="701" y="1201"/>
                    </a:cubicBezTo>
                    <a:cubicBezTo>
                      <a:pt x="467" y="1401"/>
                      <a:pt x="234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68" y="1534"/>
                      <a:pt x="1568" y="1401"/>
                      <a:pt x="1835" y="1234"/>
                    </a:cubicBezTo>
                    <a:cubicBezTo>
                      <a:pt x="2102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673;p71">
                <a:extLst>
                  <a:ext uri="{FF2B5EF4-FFF2-40B4-BE49-F238E27FC236}">
                    <a16:creationId xmlns:a16="http://schemas.microsoft.com/office/drawing/2014/main" id="{52EC4CBE-AE43-4532-A170-939499B47057}"/>
                  </a:ext>
                </a:extLst>
              </p:cNvPr>
              <p:cNvSpPr/>
              <p:nvPr/>
            </p:nvSpPr>
            <p:spPr>
              <a:xfrm rot="20258">
                <a:off x="6251651" y="2934229"/>
                <a:ext cx="426845" cy="393557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874" extrusionOk="0">
                    <a:moveTo>
                      <a:pt x="3803" y="1"/>
                    </a:moveTo>
                    <a:cubicBezTo>
                      <a:pt x="2235" y="1"/>
                      <a:pt x="867" y="768"/>
                      <a:pt x="0" y="1869"/>
                    </a:cubicBezTo>
                    <a:cubicBezTo>
                      <a:pt x="534" y="3337"/>
                      <a:pt x="1134" y="4504"/>
                      <a:pt x="1735" y="5205"/>
                    </a:cubicBezTo>
                    <a:cubicBezTo>
                      <a:pt x="2869" y="6539"/>
                      <a:pt x="5037" y="7373"/>
                      <a:pt x="7372" y="7873"/>
                    </a:cubicBezTo>
                    <a:cubicBezTo>
                      <a:pt x="8073" y="7039"/>
                      <a:pt x="8540" y="5972"/>
                      <a:pt x="8540" y="4771"/>
                    </a:cubicBezTo>
                    <a:cubicBezTo>
                      <a:pt x="8540" y="2136"/>
                      <a:pt x="6405" y="1"/>
                      <a:pt x="3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674;p71">
                <a:extLst>
                  <a:ext uri="{FF2B5EF4-FFF2-40B4-BE49-F238E27FC236}">
                    <a16:creationId xmlns:a16="http://schemas.microsoft.com/office/drawing/2014/main" id="{A50F37F1-E78C-48BD-B003-61B31A1E2A58}"/>
                  </a:ext>
                </a:extLst>
              </p:cNvPr>
              <p:cNvSpPr/>
              <p:nvPr/>
            </p:nvSpPr>
            <p:spPr>
              <a:xfrm rot="20258">
                <a:off x="7458676" y="2941342"/>
                <a:ext cx="426895" cy="393557"/>
              </a:xfrm>
              <a:custGeom>
                <a:avLst/>
                <a:gdLst/>
                <a:ahLst/>
                <a:cxnLst/>
                <a:rect l="l" t="t" r="r" b="b"/>
                <a:pathLst>
                  <a:path w="8541" h="7874" extrusionOk="0">
                    <a:moveTo>
                      <a:pt x="4737" y="1"/>
                    </a:moveTo>
                    <a:cubicBezTo>
                      <a:pt x="2102" y="1"/>
                      <a:pt x="1" y="2136"/>
                      <a:pt x="1" y="4771"/>
                    </a:cubicBezTo>
                    <a:cubicBezTo>
                      <a:pt x="1" y="5972"/>
                      <a:pt x="401" y="7039"/>
                      <a:pt x="1168" y="7873"/>
                    </a:cubicBezTo>
                    <a:cubicBezTo>
                      <a:pt x="3437" y="7339"/>
                      <a:pt x="5605" y="6539"/>
                      <a:pt x="6772" y="5205"/>
                    </a:cubicBezTo>
                    <a:cubicBezTo>
                      <a:pt x="7406" y="4504"/>
                      <a:pt x="8040" y="3337"/>
                      <a:pt x="8540" y="1869"/>
                    </a:cubicBezTo>
                    <a:cubicBezTo>
                      <a:pt x="7673" y="768"/>
                      <a:pt x="6272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75;p71">
                <a:extLst>
                  <a:ext uri="{FF2B5EF4-FFF2-40B4-BE49-F238E27FC236}">
                    <a16:creationId xmlns:a16="http://schemas.microsoft.com/office/drawing/2014/main" id="{DBE045BA-9C4C-4DA1-9164-675428232F78}"/>
                  </a:ext>
                </a:extLst>
              </p:cNvPr>
              <p:cNvSpPr/>
              <p:nvPr/>
            </p:nvSpPr>
            <p:spPr>
              <a:xfrm rot="20258">
                <a:off x="6431428" y="2240719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1138" y="1"/>
                    </a:moveTo>
                    <a:cubicBezTo>
                      <a:pt x="641" y="1"/>
                      <a:pt x="231" y="401"/>
                      <a:pt x="201" y="883"/>
                    </a:cubicBezTo>
                    <a:lnTo>
                      <a:pt x="67" y="1850"/>
                    </a:lnTo>
                    <a:cubicBezTo>
                      <a:pt x="1" y="2384"/>
                      <a:pt x="401" y="2884"/>
                      <a:pt x="968" y="2917"/>
                    </a:cubicBezTo>
                    <a:lnTo>
                      <a:pt x="5405" y="3418"/>
                    </a:lnTo>
                    <a:cubicBezTo>
                      <a:pt x="5460" y="3427"/>
                      <a:pt x="5515" y="3432"/>
                      <a:pt x="5568" y="3432"/>
                    </a:cubicBezTo>
                    <a:cubicBezTo>
                      <a:pt x="6065" y="3432"/>
                      <a:pt x="6475" y="3032"/>
                      <a:pt x="6505" y="2550"/>
                    </a:cubicBezTo>
                    <a:lnTo>
                      <a:pt x="6639" y="1583"/>
                    </a:lnTo>
                    <a:cubicBezTo>
                      <a:pt x="6705" y="1049"/>
                      <a:pt x="6305" y="549"/>
                      <a:pt x="5738" y="516"/>
                    </a:cubicBezTo>
                    <a:lnTo>
                      <a:pt x="1302" y="15"/>
                    </a:lnTo>
                    <a:cubicBezTo>
                      <a:pt x="1246" y="6"/>
                      <a:pt x="1192" y="1"/>
                      <a:pt x="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676;p71">
                <a:extLst>
                  <a:ext uri="{FF2B5EF4-FFF2-40B4-BE49-F238E27FC236}">
                    <a16:creationId xmlns:a16="http://schemas.microsoft.com/office/drawing/2014/main" id="{122A4960-01C8-417D-8791-506AF4FA57EC}"/>
                  </a:ext>
                </a:extLst>
              </p:cNvPr>
              <p:cNvSpPr/>
              <p:nvPr/>
            </p:nvSpPr>
            <p:spPr>
              <a:xfrm rot="20258">
                <a:off x="6431428" y="2240719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1138" y="1"/>
                    </a:moveTo>
                    <a:cubicBezTo>
                      <a:pt x="641" y="1"/>
                      <a:pt x="231" y="401"/>
                      <a:pt x="201" y="883"/>
                    </a:cubicBezTo>
                    <a:lnTo>
                      <a:pt x="67" y="1850"/>
                    </a:lnTo>
                    <a:cubicBezTo>
                      <a:pt x="1" y="2384"/>
                      <a:pt x="401" y="2884"/>
                      <a:pt x="968" y="2917"/>
                    </a:cubicBezTo>
                    <a:lnTo>
                      <a:pt x="5405" y="3418"/>
                    </a:lnTo>
                    <a:cubicBezTo>
                      <a:pt x="5460" y="3427"/>
                      <a:pt x="5515" y="3432"/>
                      <a:pt x="5568" y="3432"/>
                    </a:cubicBezTo>
                    <a:cubicBezTo>
                      <a:pt x="6065" y="3432"/>
                      <a:pt x="6475" y="3032"/>
                      <a:pt x="6505" y="2550"/>
                    </a:cubicBezTo>
                    <a:lnTo>
                      <a:pt x="6639" y="1583"/>
                    </a:lnTo>
                    <a:cubicBezTo>
                      <a:pt x="6705" y="1049"/>
                      <a:pt x="6305" y="549"/>
                      <a:pt x="5738" y="516"/>
                    </a:cubicBezTo>
                    <a:lnTo>
                      <a:pt x="1302" y="15"/>
                    </a:lnTo>
                    <a:cubicBezTo>
                      <a:pt x="1246" y="6"/>
                      <a:pt x="1192" y="1"/>
                      <a:pt x="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677;p71">
                <a:extLst>
                  <a:ext uri="{FF2B5EF4-FFF2-40B4-BE49-F238E27FC236}">
                    <a16:creationId xmlns:a16="http://schemas.microsoft.com/office/drawing/2014/main" id="{17F96C1B-5C6F-4F3F-8C2E-624E383C6676}"/>
                  </a:ext>
                </a:extLst>
              </p:cNvPr>
              <p:cNvSpPr/>
              <p:nvPr/>
            </p:nvSpPr>
            <p:spPr>
              <a:xfrm rot="20258">
                <a:off x="7373407" y="2246270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5568" y="1"/>
                    </a:moveTo>
                    <a:cubicBezTo>
                      <a:pt x="5514" y="1"/>
                      <a:pt x="5460" y="6"/>
                      <a:pt x="5404" y="15"/>
                    </a:cubicBezTo>
                    <a:lnTo>
                      <a:pt x="968" y="516"/>
                    </a:lnTo>
                    <a:cubicBezTo>
                      <a:pt x="401" y="549"/>
                      <a:pt x="0" y="1049"/>
                      <a:pt x="67" y="1583"/>
                    </a:cubicBezTo>
                    <a:lnTo>
                      <a:pt x="201" y="2550"/>
                    </a:lnTo>
                    <a:cubicBezTo>
                      <a:pt x="291" y="3032"/>
                      <a:pt x="680" y="3432"/>
                      <a:pt x="1147" y="3432"/>
                    </a:cubicBezTo>
                    <a:cubicBezTo>
                      <a:pt x="1198" y="3432"/>
                      <a:pt x="1249" y="3427"/>
                      <a:pt x="1301" y="3418"/>
                    </a:cubicBezTo>
                    <a:lnTo>
                      <a:pt x="5738" y="2917"/>
                    </a:lnTo>
                    <a:cubicBezTo>
                      <a:pt x="6305" y="2884"/>
                      <a:pt x="6705" y="2384"/>
                      <a:pt x="6639" y="1850"/>
                    </a:cubicBezTo>
                    <a:lnTo>
                      <a:pt x="6505" y="883"/>
                    </a:lnTo>
                    <a:cubicBezTo>
                      <a:pt x="6475" y="401"/>
                      <a:pt x="606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678;p71">
                <a:extLst>
                  <a:ext uri="{FF2B5EF4-FFF2-40B4-BE49-F238E27FC236}">
                    <a16:creationId xmlns:a16="http://schemas.microsoft.com/office/drawing/2014/main" id="{42AEA7B7-F107-4EDB-9F12-336FB4E4F144}"/>
                  </a:ext>
                </a:extLst>
              </p:cNvPr>
              <p:cNvSpPr/>
              <p:nvPr/>
            </p:nvSpPr>
            <p:spPr>
              <a:xfrm rot="20258">
                <a:off x="7373407" y="2246270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5568" y="1"/>
                    </a:moveTo>
                    <a:cubicBezTo>
                      <a:pt x="5514" y="1"/>
                      <a:pt x="5460" y="6"/>
                      <a:pt x="5404" y="15"/>
                    </a:cubicBezTo>
                    <a:lnTo>
                      <a:pt x="968" y="516"/>
                    </a:lnTo>
                    <a:cubicBezTo>
                      <a:pt x="401" y="549"/>
                      <a:pt x="0" y="1049"/>
                      <a:pt x="67" y="1583"/>
                    </a:cubicBezTo>
                    <a:lnTo>
                      <a:pt x="201" y="2550"/>
                    </a:lnTo>
                    <a:cubicBezTo>
                      <a:pt x="291" y="3032"/>
                      <a:pt x="680" y="3432"/>
                      <a:pt x="1147" y="3432"/>
                    </a:cubicBezTo>
                    <a:cubicBezTo>
                      <a:pt x="1198" y="3432"/>
                      <a:pt x="1249" y="3427"/>
                      <a:pt x="1301" y="3418"/>
                    </a:cubicBezTo>
                    <a:lnTo>
                      <a:pt x="5738" y="2917"/>
                    </a:lnTo>
                    <a:cubicBezTo>
                      <a:pt x="6305" y="2884"/>
                      <a:pt x="6705" y="2384"/>
                      <a:pt x="6639" y="1850"/>
                    </a:cubicBezTo>
                    <a:lnTo>
                      <a:pt x="6505" y="883"/>
                    </a:lnTo>
                    <a:cubicBezTo>
                      <a:pt x="6475" y="401"/>
                      <a:pt x="606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679;p71">
                <a:extLst>
                  <a:ext uri="{FF2B5EF4-FFF2-40B4-BE49-F238E27FC236}">
                    <a16:creationId xmlns:a16="http://schemas.microsoft.com/office/drawing/2014/main" id="{A0103952-E9B4-4A37-B7B0-F8C2990D0D63}"/>
                  </a:ext>
                </a:extLst>
              </p:cNvPr>
              <p:cNvSpPr/>
              <p:nvPr/>
            </p:nvSpPr>
            <p:spPr>
              <a:xfrm rot="20258">
                <a:off x="6370825" y="2474942"/>
                <a:ext cx="475177" cy="475227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680;p71">
                <a:extLst>
                  <a:ext uri="{FF2B5EF4-FFF2-40B4-BE49-F238E27FC236}">
                    <a16:creationId xmlns:a16="http://schemas.microsoft.com/office/drawing/2014/main" id="{7445CEDF-5A8E-4F6C-9987-E5C9957BD950}"/>
                  </a:ext>
                </a:extLst>
              </p:cNvPr>
              <p:cNvSpPr/>
              <p:nvPr/>
            </p:nvSpPr>
            <p:spPr>
              <a:xfrm rot="20258">
                <a:off x="6248193" y="2442863"/>
                <a:ext cx="588586" cy="277249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7249" y="0"/>
                    </a:moveTo>
                    <a:cubicBezTo>
                      <a:pt x="7235" y="0"/>
                      <a:pt x="7220" y="0"/>
                      <a:pt x="7206" y="1"/>
                    </a:cubicBezTo>
                    <a:cubicBezTo>
                      <a:pt x="4270" y="1"/>
                      <a:pt x="2970" y="1768"/>
                      <a:pt x="2603" y="2035"/>
                    </a:cubicBezTo>
                    <a:cubicBezTo>
                      <a:pt x="2538" y="2094"/>
                      <a:pt x="2428" y="2114"/>
                      <a:pt x="2292" y="2114"/>
                    </a:cubicBezTo>
                    <a:cubicBezTo>
                      <a:pt x="1974" y="2114"/>
                      <a:pt x="1510" y="2003"/>
                      <a:pt x="1123" y="2003"/>
                    </a:cubicBezTo>
                    <a:cubicBezTo>
                      <a:pt x="825" y="2003"/>
                      <a:pt x="573" y="2069"/>
                      <a:pt x="468" y="2302"/>
                    </a:cubicBezTo>
                    <a:cubicBezTo>
                      <a:pt x="1" y="3336"/>
                      <a:pt x="2102" y="3203"/>
                      <a:pt x="2102" y="3770"/>
                    </a:cubicBezTo>
                    <a:cubicBezTo>
                      <a:pt x="2102" y="4170"/>
                      <a:pt x="368" y="4370"/>
                      <a:pt x="534" y="5138"/>
                    </a:cubicBezTo>
                    <a:cubicBezTo>
                      <a:pt x="622" y="5449"/>
                      <a:pt x="918" y="5546"/>
                      <a:pt x="1255" y="5546"/>
                    </a:cubicBezTo>
                    <a:cubicBezTo>
                      <a:pt x="1821" y="5546"/>
                      <a:pt x="2503" y="5271"/>
                      <a:pt x="2503" y="5271"/>
                    </a:cubicBezTo>
                    <a:cubicBezTo>
                      <a:pt x="2503" y="2602"/>
                      <a:pt x="4938" y="668"/>
                      <a:pt x="7339" y="668"/>
                    </a:cubicBezTo>
                    <a:cubicBezTo>
                      <a:pt x="10508" y="668"/>
                      <a:pt x="11776" y="3937"/>
                      <a:pt x="11776" y="3937"/>
                    </a:cubicBezTo>
                    <a:cubicBezTo>
                      <a:pt x="11776" y="3937"/>
                      <a:pt x="10684" y="0"/>
                      <a:pt x="7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681;p71">
                <a:extLst>
                  <a:ext uri="{FF2B5EF4-FFF2-40B4-BE49-F238E27FC236}">
                    <a16:creationId xmlns:a16="http://schemas.microsoft.com/office/drawing/2014/main" id="{2B86C2F0-20E4-4595-BDE4-A60C9352178F}"/>
                  </a:ext>
                </a:extLst>
              </p:cNvPr>
              <p:cNvSpPr/>
              <p:nvPr/>
            </p:nvSpPr>
            <p:spPr>
              <a:xfrm rot="20258">
                <a:off x="6409136" y="2543687"/>
                <a:ext cx="396855" cy="350073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7004" extrusionOk="0">
                    <a:moveTo>
                      <a:pt x="3982" y="1"/>
                    </a:moveTo>
                    <a:cubicBezTo>
                      <a:pt x="3534" y="1"/>
                      <a:pt x="3078" y="86"/>
                      <a:pt x="2636" y="266"/>
                    </a:cubicBezTo>
                    <a:cubicBezTo>
                      <a:pt x="834" y="1000"/>
                      <a:pt x="0" y="3035"/>
                      <a:pt x="734" y="4836"/>
                    </a:cubicBezTo>
                    <a:cubicBezTo>
                      <a:pt x="1288" y="6195"/>
                      <a:pt x="2582" y="7004"/>
                      <a:pt x="3958" y="7004"/>
                    </a:cubicBezTo>
                    <a:cubicBezTo>
                      <a:pt x="4405" y="7004"/>
                      <a:pt x="4862" y="6918"/>
                      <a:pt x="5304" y="6738"/>
                    </a:cubicBezTo>
                    <a:cubicBezTo>
                      <a:pt x="7105" y="6004"/>
                      <a:pt x="7939" y="3969"/>
                      <a:pt x="7206" y="2168"/>
                    </a:cubicBezTo>
                    <a:cubicBezTo>
                      <a:pt x="6652" y="809"/>
                      <a:pt x="5358" y="1"/>
                      <a:pt x="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682;p71">
                <a:extLst>
                  <a:ext uri="{FF2B5EF4-FFF2-40B4-BE49-F238E27FC236}">
                    <a16:creationId xmlns:a16="http://schemas.microsoft.com/office/drawing/2014/main" id="{FADBAA82-9195-4867-ADED-C4C4FAA78B41}"/>
                  </a:ext>
                </a:extLst>
              </p:cNvPr>
              <p:cNvSpPr/>
              <p:nvPr/>
            </p:nvSpPr>
            <p:spPr>
              <a:xfrm rot="20258">
                <a:off x="6591397" y="2535408"/>
                <a:ext cx="183433" cy="18343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0" y="834"/>
                      <a:pt x="0" y="1835"/>
                    </a:cubicBezTo>
                    <a:cubicBezTo>
                      <a:pt x="0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902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683;p71">
                <a:extLst>
                  <a:ext uri="{FF2B5EF4-FFF2-40B4-BE49-F238E27FC236}">
                    <a16:creationId xmlns:a16="http://schemas.microsoft.com/office/drawing/2014/main" id="{95D4B652-DF61-43ED-8C01-E241EE563D30}"/>
                  </a:ext>
                </a:extLst>
              </p:cNvPr>
              <p:cNvSpPr/>
              <p:nvPr/>
            </p:nvSpPr>
            <p:spPr>
              <a:xfrm rot="20258">
                <a:off x="7291113" y="2480365"/>
                <a:ext cx="475227" cy="47522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70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70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684;p71">
                <a:extLst>
                  <a:ext uri="{FF2B5EF4-FFF2-40B4-BE49-F238E27FC236}">
                    <a16:creationId xmlns:a16="http://schemas.microsoft.com/office/drawing/2014/main" id="{A0EF1679-4661-45F3-AB46-6A549151D250}"/>
                  </a:ext>
                </a:extLst>
              </p:cNvPr>
              <p:cNvSpPr/>
              <p:nvPr/>
            </p:nvSpPr>
            <p:spPr>
              <a:xfrm rot="20258">
                <a:off x="7303527" y="2449077"/>
                <a:ext cx="586936" cy="277249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5547" extrusionOk="0">
                    <a:moveTo>
                      <a:pt x="4494" y="0"/>
                    </a:moveTo>
                    <a:cubicBezTo>
                      <a:pt x="1059" y="0"/>
                      <a:pt x="1" y="3937"/>
                      <a:pt x="1" y="3937"/>
                    </a:cubicBezTo>
                    <a:cubicBezTo>
                      <a:pt x="1" y="3937"/>
                      <a:pt x="1235" y="668"/>
                      <a:pt x="4404" y="668"/>
                    </a:cubicBezTo>
                    <a:cubicBezTo>
                      <a:pt x="6839" y="668"/>
                      <a:pt x="9241" y="2602"/>
                      <a:pt x="9241" y="5271"/>
                    </a:cubicBezTo>
                    <a:cubicBezTo>
                      <a:pt x="9241" y="5271"/>
                      <a:pt x="9935" y="5546"/>
                      <a:pt x="10503" y="5546"/>
                    </a:cubicBezTo>
                    <a:cubicBezTo>
                      <a:pt x="10841" y="5546"/>
                      <a:pt x="11134" y="5449"/>
                      <a:pt x="11209" y="5138"/>
                    </a:cubicBezTo>
                    <a:cubicBezTo>
                      <a:pt x="11376" y="4370"/>
                      <a:pt x="9674" y="4170"/>
                      <a:pt x="9674" y="3770"/>
                    </a:cubicBezTo>
                    <a:cubicBezTo>
                      <a:pt x="9674" y="3203"/>
                      <a:pt x="11743" y="3336"/>
                      <a:pt x="11276" y="2302"/>
                    </a:cubicBezTo>
                    <a:cubicBezTo>
                      <a:pt x="11182" y="2069"/>
                      <a:pt x="10938" y="2003"/>
                      <a:pt x="10645" y="2003"/>
                    </a:cubicBezTo>
                    <a:cubicBezTo>
                      <a:pt x="10264" y="2003"/>
                      <a:pt x="9802" y="2114"/>
                      <a:pt x="9485" y="2114"/>
                    </a:cubicBezTo>
                    <a:cubicBezTo>
                      <a:pt x="9349" y="2114"/>
                      <a:pt x="9239" y="2094"/>
                      <a:pt x="9174" y="2035"/>
                    </a:cubicBezTo>
                    <a:cubicBezTo>
                      <a:pt x="8774" y="1768"/>
                      <a:pt x="7506" y="1"/>
                      <a:pt x="4537" y="1"/>
                    </a:cubicBezTo>
                    <a:cubicBezTo>
                      <a:pt x="4523" y="0"/>
                      <a:pt x="4508" y="0"/>
                      <a:pt x="4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685;p71">
                <a:extLst>
                  <a:ext uri="{FF2B5EF4-FFF2-40B4-BE49-F238E27FC236}">
                    <a16:creationId xmlns:a16="http://schemas.microsoft.com/office/drawing/2014/main" id="{FBE5E1D2-217E-43CC-946A-7B78E76D93AA}"/>
                  </a:ext>
                </a:extLst>
              </p:cNvPr>
              <p:cNvSpPr/>
              <p:nvPr/>
            </p:nvSpPr>
            <p:spPr>
              <a:xfrm rot="20258">
                <a:off x="7329425" y="2549115"/>
                <a:ext cx="398505" cy="349873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7000" extrusionOk="0">
                    <a:moveTo>
                      <a:pt x="3983" y="1"/>
                    </a:moveTo>
                    <a:cubicBezTo>
                      <a:pt x="3535" y="1"/>
                      <a:pt x="3078" y="86"/>
                      <a:pt x="2636" y="266"/>
                    </a:cubicBezTo>
                    <a:cubicBezTo>
                      <a:pt x="868" y="1000"/>
                      <a:pt x="1" y="3035"/>
                      <a:pt x="734" y="4836"/>
                    </a:cubicBezTo>
                    <a:cubicBezTo>
                      <a:pt x="1291" y="6177"/>
                      <a:pt x="2614" y="6999"/>
                      <a:pt x="3991" y="6999"/>
                    </a:cubicBezTo>
                    <a:cubicBezTo>
                      <a:pt x="4431" y="6999"/>
                      <a:pt x="4877" y="6915"/>
                      <a:pt x="5304" y="6738"/>
                    </a:cubicBezTo>
                    <a:cubicBezTo>
                      <a:pt x="7106" y="6004"/>
                      <a:pt x="7973" y="3936"/>
                      <a:pt x="7239" y="2168"/>
                    </a:cubicBezTo>
                    <a:cubicBezTo>
                      <a:pt x="6660" y="809"/>
                      <a:pt x="5360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686;p71">
                <a:extLst>
                  <a:ext uri="{FF2B5EF4-FFF2-40B4-BE49-F238E27FC236}">
                    <a16:creationId xmlns:a16="http://schemas.microsoft.com/office/drawing/2014/main" id="{FF8D800A-23F9-4161-8982-559BBAD8BDAA}"/>
                  </a:ext>
                </a:extLst>
              </p:cNvPr>
              <p:cNvSpPr/>
              <p:nvPr/>
            </p:nvSpPr>
            <p:spPr>
              <a:xfrm rot="20258">
                <a:off x="7513334" y="2540841"/>
                <a:ext cx="183483" cy="18343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687;p71">
                <a:extLst>
                  <a:ext uri="{FF2B5EF4-FFF2-40B4-BE49-F238E27FC236}">
                    <a16:creationId xmlns:a16="http://schemas.microsoft.com/office/drawing/2014/main" id="{44C1073D-F593-4578-9431-7CB505569776}"/>
                  </a:ext>
                </a:extLst>
              </p:cNvPr>
              <p:cNvSpPr/>
              <p:nvPr/>
            </p:nvSpPr>
            <p:spPr>
              <a:xfrm rot="-3266935">
                <a:off x="7261061" y="3205739"/>
                <a:ext cx="676962" cy="446643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6" extrusionOk="0">
                    <a:moveTo>
                      <a:pt x="1690" y="1"/>
                    </a:moveTo>
                    <a:cubicBezTo>
                      <a:pt x="1358" y="1"/>
                      <a:pt x="1120" y="72"/>
                      <a:pt x="1001" y="229"/>
                    </a:cubicBezTo>
                    <a:cubicBezTo>
                      <a:pt x="1" y="1530"/>
                      <a:pt x="8874" y="6901"/>
                      <a:pt x="8874" y="6901"/>
                    </a:cubicBezTo>
                    <a:cubicBezTo>
                      <a:pt x="8874" y="6901"/>
                      <a:pt x="10252" y="8936"/>
                      <a:pt x="10600" y="8936"/>
                    </a:cubicBezTo>
                    <a:cubicBezTo>
                      <a:pt x="10603" y="8936"/>
                      <a:pt x="10606" y="8936"/>
                      <a:pt x="10608" y="8935"/>
                    </a:cubicBezTo>
                    <a:cubicBezTo>
                      <a:pt x="10909" y="8902"/>
                      <a:pt x="10775" y="7735"/>
                      <a:pt x="10775" y="7734"/>
                    </a:cubicBezTo>
                    <a:lnTo>
                      <a:pt x="10775" y="7734"/>
                    </a:lnTo>
                    <a:cubicBezTo>
                      <a:pt x="10775" y="7735"/>
                      <a:pt x="11961" y="8384"/>
                      <a:pt x="12307" y="8384"/>
                    </a:cubicBezTo>
                    <a:cubicBezTo>
                      <a:pt x="12337" y="8384"/>
                      <a:pt x="12360" y="8379"/>
                      <a:pt x="12376" y="8368"/>
                    </a:cubicBezTo>
                    <a:cubicBezTo>
                      <a:pt x="12676" y="8135"/>
                      <a:pt x="11609" y="6567"/>
                      <a:pt x="11609" y="6567"/>
                    </a:cubicBezTo>
                    <a:lnTo>
                      <a:pt x="11609" y="6567"/>
                    </a:lnTo>
                    <a:cubicBezTo>
                      <a:pt x="11916" y="6620"/>
                      <a:pt x="12205" y="6643"/>
                      <a:pt x="12460" y="6643"/>
                    </a:cubicBezTo>
                    <a:cubicBezTo>
                      <a:pt x="13010" y="6643"/>
                      <a:pt x="13398" y="6537"/>
                      <a:pt x="13444" y="6400"/>
                    </a:cubicBezTo>
                    <a:cubicBezTo>
                      <a:pt x="13544" y="6200"/>
                      <a:pt x="11876" y="5233"/>
                      <a:pt x="11876" y="5233"/>
                    </a:cubicBezTo>
                    <a:cubicBezTo>
                      <a:pt x="11876" y="5233"/>
                      <a:pt x="13077" y="3932"/>
                      <a:pt x="12843" y="3698"/>
                    </a:cubicBezTo>
                    <a:cubicBezTo>
                      <a:pt x="12783" y="3645"/>
                      <a:pt x="12668" y="3624"/>
                      <a:pt x="12523" y="3624"/>
                    </a:cubicBezTo>
                    <a:cubicBezTo>
                      <a:pt x="11943" y="3624"/>
                      <a:pt x="10875" y="3965"/>
                      <a:pt x="10875" y="3965"/>
                    </a:cubicBezTo>
                    <a:cubicBezTo>
                      <a:pt x="7632" y="1924"/>
                      <a:pt x="3405" y="1"/>
                      <a:pt x="16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688;p71">
                <a:extLst>
                  <a:ext uri="{FF2B5EF4-FFF2-40B4-BE49-F238E27FC236}">
                    <a16:creationId xmlns:a16="http://schemas.microsoft.com/office/drawing/2014/main" id="{DB10C07A-A122-49BB-8086-25FBD9CB29D3}"/>
                  </a:ext>
                </a:extLst>
              </p:cNvPr>
              <p:cNvSpPr/>
              <p:nvPr/>
            </p:nvSpPr>
            <p:spPr>
              <a:xfrm rot="4765828">
                <a:off x="6278870" y="3095301"/>
                <a:ext cx="678622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3577" h="8936" extrusionOk="0">
                    <a:moveTo>
                      <a:pt x="11877" y="1"/>
                    </a:moveTo>
                    <a:cubicBezTo>
                      <a:pt x="10148" y="1"/>
                      <a:pt x="5940" y="1924"/>
                      <a:pt x="2669" y="3965"/>
                    </a:cubicBezTo>
                    <a:cubicBezTo>
                      <a:pt x="2669" y="3965"/>
                      <a:pt x="1602" y="3624"/>
                      <a:pt x="1038" y="3624"/>
                    </a:cubicBezTo>
                    <a:cubicBezTo>
                      <a:pt x="897" y="3624"/>
                      <a:pt x="788" y="3645"/>
                      <a:pt x="734" y="3698"/>
                    </a:cubicBezTo>
                    <a:cubicBezTo>
                      <a:pt x="468" y="3932"/>
                      <a:pt x="1668" y="5233"/>
                      <a:pt x="1668" y="5233"/>
                    </a:cubicBezTo>
                    <a:cubicBezTo>
                      <a:pt x="1668" y="5233"/>
                      <a:pt x="1" y="6200"/>
                      <a:pt x="101" y="6400"/>
                    </a:cubicBezTo>
                    <a:cubicBezTo>
                      <a:pt x="146" y="6537"/>
                      <a:pt x="534" y="6643"/>
                      <a:pt x="1084" y="6643"/>
                    </a:cubicBezTo>
                    <a:cubicBezTo>
                      <a:pt x="1339" y="6643"/>
                      <a:pt x="1629" y="6620"/>
                      <a:pt x="1935" y="6567"/>
                    </a:cubicBezTo>
                    <a:lnTo>
                      <a:pt x="1935" y="6567"/>
                    </a:lnTo>
                    <a:cubicBezTo>
                      <a:pt x="1935" y="6567"/>
                      <a:pt x="901" y="8135"/>
                      <a:pt x="1168" y="8368"/>
                    </a:cubicBezTo>
                    <a:cubicBezTo>
                      <a:pt x="1187" y="8379"/>
                      <a:pt x="1213" y="8384"/>
                      <a:pt x="1245" y="8384"/>
                    </a:cubicBezTo>
                    <a:cubicBezTo>
                      <a:pt x="1612" y="8384"/>
                      <a:pt x="2769" y="7735"/>
                      <a:pt x="2769" y="7734"/>
                    </a:cubicBezTo>
                    <a:lnTo>
                      <a:pt x="2769" y="7734"/>
                    </a:lnTo>
                    <a:cubicBezTo>
                      <a:pt x="2769" y="7735"/>
                      <a:pt x="2636" y="8902"/>
                      <a:pt x="2936" y="8935"/>
                    </a:cubicBezTo>
                    <a:cubicBezTo>
                      <a:pt x="2939" y="8936"/>
                      <a:pt x="2941" y="8936"/>
                      <a:pt x="2944" y="8936"/>
                    </a:cubicBezTo>
                    <a:cubicBezTo>
                      <a:pt x="3292" y="8936"/>
                      <a:pt x="4671" y="6901"/>
                      <a:pt x="4671" y="6901"/>
                    </a:cubicBezTo>
                    <a:cubicBezTo>
                      <a:pt x="4671" y="6901"/>
                      <a:pt x="13577" y="1530"/>
                      <a:pt x="12576" y="229"/>
                    </a:cubicBezTo>
                    <a:cubicBezTo>
                      <a:pt x="12452" y="72"/>
                      <a:pt x="12211" y="1"/>
                      <a:pt x="118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689;p71">
                <a:extLst>
                  <a:ext uri="{FF2B5EF4-FFF2-40B4-BE49-F238E27FC236}">
                    <a16:creationId xmlns:a16="http://schemas.microsoft.com/office/drawing/2014/main" id="{A205DE57-0625-447C-86F4-4D9388225420}"/>
                  </a:ext>
                </a:extLst>
              </p:cNvPr>
              <p:cNvSpPr/>
              <p:nvPr/>
            </p:nvSpPr>
            <p:spPr>
              <a:xfrm rot="20258">
                <a:off x="7007023" y="3321285"/>
                <a:ext cx="120106" cy="146747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936" extrusionOk="0">
                    <a:moveTo>
                      <a:pt x="234" y="0"/>
                    </a:moveTo>
                    <a:lnTo>
                      <a:pt x="0" y="2435"/>
                    </a:lnTo>
                    <a:cubicBezTo>
                      <a:pt x="0" y="2435"/>
                      <a:pt x="434" y="2935"/>
                      <a:pt x="1201" y="2935"/>
                    </a:cubicBezTo>
                    <a:cubicBezTo>
                      <a:pt x="2002" y="2935"/>
                      <a:pt x="2402" y="2435"/>
                      <a:pt x="2402" y="2435"/>
                    </a:cubicBezTo>
                    <a:lnTo>
                      <a:pt x="21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690;p71">
                <a:extLst>
                  <a:ext uri="{FF2B5EF4-FFF2-40B4-BE49-F238E27FC236}">
                    <a16:creationId xmlns:a16="http://schemas.microsoft.com/office/drawing/2014/main" id="{586C2077-B1A3-4CDA-B970-31F0497D8E62}"/>
                  </a:ext>
                </a:extLst>
              </p:cNvPr>
              <p:cNvSpPr/>
              <p:nvPr/>
            </p:nvSpPr>
            <p:spPr>
              <a:xfrm rot="20258">
                <a:off x="6798935" y="3396288"/>
                <a:ext cx="528558" cy="460182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304" y="0"/>
                    </a:moveTo>
                    <a:cubicBezTo>
                      <a:pt x="3536" y="0"/>
                      <a:pt x="2702" y="334"/>
                      <a:pt x="2202" y="500"/>
                    </a:cubicBezTo>
                    <a:cubicBezTo>
                      <a:pt x="1701" y="634"/>
                      <a:pt x="0" y="9207"/>
                      <a:pt x="0" y="9207"/>
                    </a:cubicBezTo>
                    <a:lnTo>
                      <a:pt x="10574" y="9207"/>
                    </a:lnTo>
                    <a:cubicBezTo>
                      <a:pt x="10574" y="9207"/>
                      <a:pt x="8906" y="634"/>
                      <a:pt x="8373" y="500"/>
                    </a:cubicBezTo>
                    <a:cubicBezTo>
                      <a:pt x="7872" y="334"/>
                      <a:pt x="7038" y="0"/>
                      <a:pt x="5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691;p71">
                <a:extLst>
                  <a:ext uri="{FF2B5EF4-FFF2-40B4-BE49-F238E27FC236}">
                    <a16:creationId xmlns:a16="http://schemas.microsoft.com/office/drawing/2014/main" id="{DE4CFEC8-5E1A-48F7-9115-C3FF775C7152}"/>
                  </a:ext>
                </a:extLst>
              </p:cNvPr>
              <p:cNvSpPr/>
              <p:nvPr/>
            </p:nvSpPr>
            <p:spPr>
              <a:xfrm rot="20258">
                <a:off x="6599422" y="3746523"/>
                <a:ext cx="405202" cy="686950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13744" extrusionOk="0">
                    <a:moveTo>
                      <a:pt x="4671" y="0"/>
                    </a:moveTo>
                    <a:lnTo>
                      <a:pt x="1" y="11609"/>
                    </a:lnTo>
                    <a:lnTo>
                      <a:pt x="7506" y="13744"/>
                    </a:lnTo>
                    <a:lnTo>
                      <a:pt x="7506" y="13744"/>
                    </a:lnTo>
                    <a:lnTo>
                      <a:pt x="5772" y="11642"/>
                    </a:lnTo>
                    <a:lnTo>
                      <a:pt x="8107" y="968"/>
                    </a:lnTo>
                    <a:lnTo>
                      <a:pt x="467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692;p71">
                <a:extLst>
                  <a:ext uri="{FF2B5EF4-FFF2-40B4-BE49-F238E27FC236}">
                    <a16:creationId xmlns:a16="http://schemas.microsoft.com/office/drawing/2014/main" id="{8052E19F-E5BE-4C35-B591-1B4390D9D922}"/>
                  </a:ext>
                </a:extLst>
              </p:cNvPr>
              <p:cNvSpPr/>
              <p:nvPr/>
            </p:nvSpPr>
            <p:spPr>
              <a:xfrm rot="20258">
                <a:off x="7060789" y="3849201"/>
                <a:ext cx="386859" cy="6403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2811" extrusionOk="0">
                    <a:moveTo>
                      <a:pt x="5538" y="1"/>
                    </a:moveTo>
                    <a:lnTo>
                      <a:pt x="2002" y="268"/>
                    </a:lnTo>
                    <a:lnTo>
                      <a:pt x="2069" y="11142"/>
                    </a:lnTo>
                    <a:lnTo>
                      <a:pt x="1" y="12810"/>
                    </a:lnTo>
                    <a:lnTo>
                      <a:pt x="7740" y="12310"/>
                    </a:lnTo>
                    <a:lnTo>
                      <a:pt x="553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693;p71">
                <a:extLst>
                  <a:ext uri="{FF2B5EF4-FFF2-40B4-BE49-F238E27FC236}">
                    <a16:creationId xmlns:a16="http://schemas.microsoft.com/office/drawing/2014/main" id="{C67E4D66-AFE8-445E-A75A-A60E46A202D1}"/>
                  </a:ext>
                </a:extLst>
              </p:cNvPr>
              <p:cNvSpPr/>
              <p:nvPr/>
            </p:nvSpPr>
            <p:spPr>
              <a:xfrm rot="20258">
                <a:off x="6881904" y="2745709"/>
                <a:ext cx="375213" cy="18383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3678" extrusionOk="0">
                    <a:moveTo>
                      <a:pt x="6138" y="1"/>
                    </a:moveTo>
                    <a:cubicBezTo>
                      <a:pt x="5395" y="1"/>
                      <a:pt x="4638" y="775"/>
                      <a:pt x="3770" y="775"/>
                    </a:cubicBezTo>
                    <a:cubicBezTo>
                      <a:pt x="3047" y="775"/>
                      <a:pt x="2212" y="29"/>
                      <a:pt x="1418" y="29"/>
                    </a:cubicBezTo>
                    <a:cubicBezTo>
                      <a:pt x="1150" y="29"/>
                      <a:pt x="887" y="114"/>
                      <a:pt x="635" y="341"/>
                    </a:cubicBezTo>
                    <a:cubicBezTo>
                      <a:pt x="1" y="975"/>
                      <a:pt x="168" y="1842"/>
                      <a:pt x="835" y="2543"/>
                    </a:cubicBezTo>
                    <a:cubicBezTo>
                      <a:pt x="1469" y="3210"/>
                      <a:pt x="2503" y="3677"/>
                      <a:pt x="3770" y="3677"/>
                    </a:cubicBezTo>
                    <a:cubicBezTo>
                      <a:pt x="4904" y="3677"/>
                      <a:pt x="5938" y="3177"/>
                      <a:pt x="6606" y="2510"/>
                    </a:cubicBezTo>
                    <a:cubicBezTo>
                      <a:pt x="7273" y="1809"/>
                      <a:pt x="7506" y="975"/>
                      <a:pt x="6906" y="341"/>
                    </a:cubicBezTo>
                    <a:cubicBezTo>
                      <a:pt x="6649" y="93"/>
                      <a:pt x="6394" y="1"/>
                      <a:pt x="6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694;p71">
                <a:extLst>
                  <a:ext uri="{FF2B5EF4-FFF2-40B4-BE49-F238E27FC236}">
                    <a16:creationId xmlns:a16="http://schemas.microsoft.com/office/drawing/2014/main" id="{9B7B2DA1-1EAA-4F39-BEEB-C4AEDAA67DAF}"/>
                  </a:ext>
                </a:extLst>
              </p:cNvPr>
              <p:cNvSpPr/>
              <p:nvPr/>
            </p:nvSpPr>
            <p:spPr>
              <a:xfrm rot="20258">
                <a:off x="6923356" y="2824369"/>
                <a:ext cx="28849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104" extrusionOk="0">
                    <a:moveTo>
                      <a:pt x="2916" y="1"/>
                    </a:moveTo>
                    <a:cubicBezTo>
                      <a:pt x="1871" y="1"/>
                      <a:pt x="839" y="336"/>
                      <a:pt x="1" y="969"/>
                    </a:cubicBezTo>
                    <a:cubicBezTo>
                      <a:pt x="635" y="1636"/>
                      <a:pt x="1669" y="2103"/>
                      <a:pt x="2936" y="2103"/>
                    </a:cubicBezTo>
                    <a:cubicBezTo>
                      <a:pt x="4070" y="2103"/>
                      <a:pt x="5104" y="1603"/>
                      <a:pt x="5772" y="936"/>
                    </a:cubicBezTo>
                    <a:cubicBezTo>
                      <a:pt x="4911" y="302"/>
                      <a:pt x="3908" y="1"/>
                      <a:pt x="29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695;p71">
                <a:extLst>
                  <a:ext uri="{FF2B5EF4-FFF2-40B4-BE49-F238E27FC236}">
                    <a16:creationId xmlns:a16="http://schemas.microsoft.com/office/drawing/2014/main" id="{3EE280A1-5100-432D-80FA-26060B6E5B69}"/>
                  </a:ext>
                </a:extLst>
              </p:cNvPr>
              <p:cNvSpPr/>
              <p:nvPr/>
            </p:nvSpPr>
            <p:spPr>
              <a:xfrm rot="20258">
                <a:off x="6685007" y="3394523"/>
                <a:ext cx="733633" cy="640267"/>
              </a:xfrm>
              <a:custGeom>
                <a:avLst/>
                <a:gdLst/>
                <a:ahLst/>
                <a:cxnLst/>
                <a:rect l="l" t="t" r="r" b="b"/>
                <a:pathLst>
                  <a:path w="14678" h="12810" extrusionOk="0">
                    <a:moveTo>
                      <a:pt x="6138" y="1"/>
                    </a:moveTo>
                    <a:lnTo>
                      <a:pt x="4337" y="234"/>
                    </a:lnTo>
                    <a:lnTo>
                      <a:pt x="1" y="12810"/>
                    </a:lnTo>
                    <a:lnTo>
                      <a:pt x="14678" y="12810"/>
                    </a:lnTo>
                    <a:lnTo>
                      <a:pt x="10742" y="201"/>
                    </a:lnTo>
                    <a:lnTo>
                      <a:pt x="8974" y="1"/>
                    </a:lnTo>
                    <a:cubicBezTo>
                      <a:pt x="8974" y="1"/>
                      <a:pt x="8774" y="1702"/>
                      <a:pt x="7573" y="1702"/>
                    </a:cubicBezTo>
                    <a:cubicBezTo>
                      <a:pt x="6339" y="1702"/>
                      <a:pt x="6138" y="1"/>
                      <a:pt x="6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696;p71">
                <a:extLst>
                  <a:ext uri="{FF2B5EF4-FFF2-40B4-BE49-F238E27FC236}">
                    <a16:creationId xmlns:a16="http://schemas.microsoft.com/office/drawing/2014/main" id="{9E65CACB-5453-4AC4-8AEB-1BB81998E5F5}"/>
                  </a:ext>
                </a:extLst>
              </p:cNvPr>
              <p:cNvSpPr/>
              <p:nvPr/>
            </p:nvSpPr>
            <p:spPr>
              <a:xfrm rot="20258">
                <a:off x="7046236" y="4254299"/>
                <a:ext cx="398555" cy="240163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4805" extrusionOk="0">
                    <a:moveTo>
                      <a:pt x="7907" y="1"/>
                    </a:moveTo>
                    <a:lnTo>
                      <a:pt x="1502" y="234"/>
                    </a:lnTo>
                    <a:lnTo>
                      <a:pt x="1936" y="2970"/>
                    </a:lnTo>
                    <a:lnTo>
                      <a:pt x="1" y="4804"/>
                    </a:lnTo>
                    <a:lnTo>
                      <a:pt x="7973" y="4237"/>
                    </a:lnTo>
                    <a:lnTo>
                      <a:pt x="7907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697;p71">
                <a:extLst>
                  <a:ext uri="{FF2B5EF4-FFF2-40B4-BE49-F238E27FC236}">
                    <a16:creationId xmlns:a16="http://schemas.microsoft.com/office/drawing/2014/main" id="{89FCD1DD-DCA0-4925-9F1F-442DCB391EDC}"/>
                  </a:ext>
                </a:extLst>
              </p:cNvPr>
              <p:cNvSpPr/>
              <p:nvPr/>
            </p:nvSpPr>
            <p:spPr>
              <a:xfrm rot="20258">
                <a:off x="7128270" y="4302401"/>
                <a:ext cx="140099" cy="36687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34" extrusionOk="0">
                    <a:moveTo>
                      <a:pt x="2469" y="0"/>
                    </a:moveTo>
                    <a:lnTo>
                      <a:pt x="301" y="100"/>
                    </a:lnTo>
                    <a:cubicBezTo>
                      <a:pt x="134" y="100"/>
                      <a:pt x="0" y="267"/>
                      <a:pt x="0" y="434"/>
                    </a:cubicBezTo>
                    <a:cubicBezTo>
                      <a:pt x="34" y="601"/>
                      <a:pt x="167" y="734"/>
                      <a:pt x="334" y="734"/>
                    </a:cubicBezTo>
                    <a:lnTo>
                      <a:pt x="2502" y="601"/>
                    </a:lnTo>
                    <a:cubicBezTo>
                      <a:pt x="2669" y="601"/>
                      <a:pt x="2802" y="434"/>
                      <a:pt x="2802" y="267"/>
                    </a:cubicBezTo>
                    <a:cubicBezTo>
                      <a:pt x="2802" y="100"/>
                      <a:pt x="2636" y="0"/>
                      <a:pt x="2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698;p71">
                <a:extLst>
                  <a:ext uri="{FF2B5EF4-FFF2-40B4-BE49-F238E27FC236}">
                    <a16:creationId xmlns:a16="http://schemas.microsoft.com/office/drawing/2014/main" id="{C909BBA3-C7FA-4C86-82F0-F5C65D66083A}"/>
                  </a:ext>
                </a:extLst>
              </p:cNvPr>
              <p:cNvSpPr/>
              <p:nvPr/>
            </p:nvSpPr>
            <p:spPr>
              <a:xfrm rot="20258">
                <a:off x="7134637" y="4349117"/>
                <a:ext cx="138450" cy="38636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73" extrusionOk="0">
                    <a:moveTo>
                      <a:pt x="2436" y="0"/>
                    </a:moveTo>
                    <a:lnTo>
                      <a:pt x="268" y="134"/>
                    </a:lnTo>
                    <a:cubicBezTo>
                      <a:pt x="101" y="134"/>
                      <a:pt x="1" y="300"/>
                      <a:pt x="1" y="467"/>
                    </a:cubicBezTo>
                    <a:cubicBezTo>
                      <a:pt x="31" y="647"/>
                      <a:pt x="141" y="772"/>
                      <a:pt x="284" y="772"/>
                    </a:cubicBezTo>
                    <a:cubicBezTo>
                      <a:pt x="300" y="772"/>
                      <a:pt x="317" y="771"/>
                      <a:pt x="334" y="767"/>
                    </a:cubicBezTo>
                    <a:lnTo>
                      <a:pt x="2503" y="634"/>
                    </a:lnTo>
                    <a:cubicBezTo>
                      <a:pt x="2669" y="634"/>
                      <a:pt x="2770" y="467"/>
                      <a:pt x="2770" y="300"/>
                    </a:cubicBezTo>
                    <a:cubicBezTo>
                      <a:pt x="2770" y="134"/>
                      <a:pt x="2603" y="0"/>
                      <a:pt x="2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699;p71">
                <a:extLst>
                  <a:ext uri="{FF2B5EF4-FFF2-40B4-BE49-F238E27FC236}">
                    <a16:creationId xmlns:a16="http://schemas.microsoft.com/office/drawing/2014/main" id="{023B8437-6512-4109-8D01-A5A14A13AC0D}"/>
                  </a:ext>
                </a:extLst>
              </p:cNvPr>
              <p:cNvSpPr/>
              <p:nvPr/>
            </p:nvSpPr>
            <p:spPr>
              <a:xfrm rot="20258">
                <a:off x="6596624" y="4124907"/>
                <a:ext cx="385210" cy="320183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406" extrusionOk="0">
                    <a:moveTo>
                      <a:pt x="968" y="1"/>
                    </a:moveTo>
                    <a:lnTo>
                      <a:pt x="1" y="4104"/>
                    </a:lnTo>
                    <a:lnTo>
                      <a:pt x="7706" y="6405"/>
                    </a:lnTo>
                    <a:lnTo>
                      <a:pt x="7706" y="6405"/>
                    </a:lnTo>
                    <a:lnTo>
                      <a:pt x="6205" y="4170"/>
                    </a:lnTo>
                    <a:lnTo>
                      <a:pt x="7172" y="1602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00;p71">
                <a:extLst>
                  <a:ext uri="{FF2B5EF4-FFF2-40B4-BE49-F238E27FC236}">
                    <a16:creationId xmlns:a16="http://schemas.microsoft.com/office/drawing/2014/main" id="{3A13C5EF-C1A9-4011-A89D-EFD6A11451C6}"/>
                  </a:ext>
                </a:extLst>
              </p:cNvPr>
              <p:cNvSpPr/>
              <p:nvPr/>
            </p:nvSpPr>
            <p:spPr>
              <a:xfrm rot="20258">
                <a:off x="6801944" y="4213450"/>
                <a:ext cx="136750" cy="59728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195" extrusionOk="0">
                    <a:moveTo>
                      <a:pt x="336" y="0"/>
                    </a:moveTo>
                    <a:cubicBezTo>
                      <a:pt x="193" y="0"/>
                      <a:pt x="63" y="95"/>
                      <a:pt x="34" y="240"/>
                    </a:cubicBezTo>
                    <a:cubicBezTo>
                      <a:pt x="0" y="407"/>
                      <a:pt x="67" y="574"/>
                      <a:pt x="234" y="607"/>
                    </a:cubicBezTo>
                    <a:lnTo>
                      <a:pt x="2335" y="1174"/>
                    </a:lnTo>
                    <a:cubicBezTo>
                      <a:pt x="2371" y="1188"/>
                      <a:pt x="2407" y="1195"/>
                      <a:pt x="2441" y="1195"/>
                    </a:cubicBezTo>
                    <a:cubicBezTo>
                      <a:pt x="2567" y="1195"/>
                      <a:pt x="2676" y="1105"/>
                      <a:pt x="2702" y="974"/>
                    </a:cubicBezTo>
                    <a:cubicBezTo>
                      <a:pt x="2736" y="807"/>
                      <a:pt x="2669" y="640"/>
                      <a:pt x="2502" y="607"/>
                    </a:cubicBezTo>
                    <a:lnTo>
                      <a:pt x="401" y="7"/>
                    </a:lnTo>
                    <a:cubicBezTo>
                      <a:pt x="379" y="2"/>
                      <a:pt x="358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01;p71">
                <a:extLst>
                  <a:ext uri="{FF2B5EF4-FFF2-40B4-BE49-F238E27FC236}">
                    <a16:creationId xmlns:a16="http://schemas.microsoft.com/office/drawing/2014/main" id="{B596ECC6-D7B9-4134-9FF9-036835C2003D}"/>
                  </a:ext>
                </a:extLst>
              </p:cNvPr>
              <p:cNvSpPr/>
              <p:nvPr/>
            </p:nvSpPr>
            <p:spPr>
              <a:xfrm rot="20258">
                <a:off x="6784977" y="4259933"/>
                <a:ext cx="136800" cy="5922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185" extrusionOk="0">
                    <a:moveTo>
                      <a:pt x="318" y="0"/>
                    </a:moveTo>
                    <a:cubicBezTo>
                      <a:pt x="183" y="0"/>
                      <a:pt x="62" y="70"/>
                      <a:pt x="34" y="209"/>
                    </a:cubicBezTo>
                    <a:cubicBezTo>
                      <a:pt x="1" y="375"/>
                      <a:pt x="68" y="542"/>
                      <a:pt x="234" y="576"/>
                    </a:cubicBezTo>
                    <a:lnTo>
                      <a:pt x="2336" y="1176"/>
                    </a:lnTo>
                    <a:cubicBezTo>
                      <a:pt x="2364" y="1182"/>
                      <a:pt x="2391" y="1184"/>
                      <a:pt x="2419" y="1184"/>
                    </a:cubicBezTo>
                    <a:cubicBezTo>
                      <a:pt x="2555" y="1184"/>
                      <a:pt x="2675" y="1115"/>
                      <a:pt x="2703" y="976"/>
                    </a:cubicBezTo>
                    <a:cubicBezTo>
                      <a:pt x="2736" y="809"/>
                      <a:pt x="2669" y="642"/>
                      <a:pt x="2503" y="576"/>
                    </a:cubicBezTo>
                    <a:lnTo>
                      <a:pt x="401" y="9"/>
                    </a:lnTo>
                    <a:cubicBezTo>
                      <a:pt x="373" y="3"/>
                      <a:pt x="346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02;p71">
                <a:extLst>
                  <a:ext uri="{FF2B5EF4-FFF2-40B4-BE49-F238E27FC236}">
                    <a16:creationId xmlns:a16="http://schemas.microsoft.com/office/drawing/2014/main" id="{BDF91486-42BB-434F-A46D-ADE485EB9D48}"/>
                  </a:ext>
                </a:extLst>
              </p:cNvPr>
              <p:cNvSpPr/>
              <p:nvPr/>
            </p:nvSpPr>
            <p:spPr>
              <a:xfrm rot="20258">
                <a:off x="7019385" y="3513019"/>
                <a:ext cx="96715" cy="9671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935" extrusionOk="0">
                    <a:moveTo>
                      <a:pt x="968" y="0"/>
                    </a:moveTo>
                    <a:cubicBezTo>
                      <a:pt x="434" y="0"/>
                      <a:pt x="0" y="434"/>
                      <a:pt x="0" y="967"/>
                    </a:cubicBezTo>
                    <a:cubicBezTo>
                      <a:pt x="0" y="1501"/>
                      <a:pt x="434" y="1935"/>
                      <a:pt x="968" y="1935"/>
                    </a:cubicBezTo>
                    <a:cubicBezTo>
                      <a:pt x="1501" y="1935"/>
                      <a:pt x="1935" y="1501"/>
                      <a:pt x="1935" y="967"/>
                    </a:cubicBezTo>
                    <a:cubicBezTo>
                      <a:pt x="1935" y="467"/>
                      <a:pt x="1501" y="33"/>
                      <a:pt x="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03;p71">
                <a:extLst>
                  <a:ext uri="{FF2B5EF4-FFF2-40B4-BE49-F238E27FC236}">
                    <a16:creationId xmlns:a16="http://schemas.microsoft.com/office/drawing/2014/main" id="{9089C172-A77D-4EBD-88EF-1827E94F9E97}"/>
                  </a:ext>
                </a:extLst>
              </p:cNvPr>
              <p:cNvSpPr/>
              <p:nvPr/>
            </p:nvSpPr>
            <p:spPr>
              <a:xfrm rot="20258">
                <a:off x="6949192" y="3542214"/>
                <a:ext cx="103412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10" extrusionOk="0">
                    <a:moveTo>
                      <a:pt x="1022" y="0"/>
                    </a:moveTo>
                    <a:cubicBezTo>
                      <a:pt x="776" y="0"/>
                      <a:pt x="534" y="92"/>
                      <a:pt x="367" y="275"/>
                    </a:cubicBezTo>
                    <a:cubicBezTo>
                      <a:pt x="0" y="676"/>
                      <a:pt x="0" y="1243"/>
                      <a:pt x="367" y="1610"/>
                    </a:cubicBezTo>
                    <a:cubicBezTo>
                      <a:pt x="551" y="1810"/>
                      <a:pt x="792" y="1910"/>
                      <a:pt x="1034" y="1910"/>
                    </a:cubicBezTo>
                    <a:cubicBezTo>
                      <a:pt x="1276" y="1910"/>
                      <a:pt x="1518" y="1810"/>
                      <a:pt x="1701" y="1610"/>
                    </a:cubicBezTo>
                    <a:cubicBezTo>
                      <a:pt x="2068" y="1243"/>
                      <a:pt x="2068" y="676"/>
                      <a:pt x="1701" y="275"/>
                    </a:cubicBezTo>
                    <a:cubicBezTo>
                      <a:pt x="1518" y="92"/>
                      <a:pt x="1268" y="0"/>
                      <a:pt x="1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04;p71">
                <a:extLst>
                  <a:ext uri="{FF2B5EF4-FFF2-40B4-BE49-F238E27FC236}">
                    <a16:creationId xmlns:a16="http://schemas.microsoft.com/office/drawing/2014/main" id="{EE25EBF5-80D3-4BB2-B621-7E55E75DE160}"/>
                  </a:ext>
                </a:extLst>
              </p:cNvPr>
              <p:cNvSpPr/>
              <p:nvPr/>
            </p:nvSpPr>
            <p:spPr>
              <a:xfrm rot="20258">
                <a:off x="6923748" y="3610815"/>
                <a:ext cx="9511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2" extrusionOk="0">
                    <a:moveTo>
                      <a:pt x="968" y="0"/>
                    </a:moveTo>
                    <a:cubicBezTo>
                      <a:pt x="468" y="0"/>
                      <a:pt x="1" y="400"/>
                      <a:pt x="1" y="968"/>
                    </a:cubicBezTo>
                    <a:cubicBezTo>
                      <a:pt x="1" y="1501"/>
                      <a:pt x="401" y="1902"/>
                      <a:pt x="968" y="1902"/>
                    </a:cubicBezTo>
                    <a:cubicBezTo>
                      <a:pt x="1502" y="1902"/>
                      <a:pt x="1902" y="1501"/>
                      <a:pt x="1902" y="968"/>
                    </a:cubicBezTo>
                    <a:cubicBezTo>
                      <a:pt x="1902" y="400"/>
                      <a:pt x="1502" y="0"/>
                      <a:pt x="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05;p71">
                <a:extLst>
                  <a:ext uri="{FF2B5EF4-FFF2-40B4-BE49-F238E27FC236}">
                    <a16:creationId xmlns:a16="http://schemas.microsoft.com/office/drawing/2014/main" id="{82155B4E-FD84-4608-BF81-0433CC103EBA}"/>
                  </a:ext>
                </a:extLst>
              </p:cNvPr>
              <p:cNvSpPr/>
              <p:nvPr/>
            </p:nvSpPr>
            <p:spPr>
              <a:xfrm rot="20258">
                <a:off x="6948394" y="3677660"/>
                <a:ext cx="103412" cy="9551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11" extrusionOk="0">
                    <a:moveTo>
                      <a:pt x="1034" y="0"/>
                    </a:moveTo>
                    <a:cubicBezTo>
                      <a:pt x="792" y="0"/>
                      <a:pt x="551" y="101"/>
                      <a:pt x="367" y="301"/>
                    </a:cubicBezTo>
                    <a:cubicBezTo>
                      <a:pt x="0" y="668"/>
                      <a:pt x="0" y="1235"/>
                      <a:pt x="367" y="1635"/>
                    </a:cubicBezTo>
                    <a:cubicBezTo>
                      <a:pt x="551" y="1818"/>
                      <a:pt x="792" y="1910"/>
                      <a:pt x="1034" y="1910"/>
                    </a:cubicBezTo>
                    <a:cubicBezTo>
                      <a:pt x="1276" y="1910"/>
                      <a:pt x="1518" y="1818"/>
                      <a:pt x="1701" y="1635"/>
                    </a:cubicBezTo>
                    <a:cubicBezTo>
                      <a:pt x="2068" y="1235"/>
                      <a:pt x="2068" y="668"/>
                      <a:pt x="1701" y="301"/>
                    </a:cubicBezTo>
                    <a:cubicBezTo>
                      <a:pt x="1518" y="101"/>
                      <a:pt x="1276" y="0"/>
                      <a:pt x="1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1706;p71">
                <a:extLst>
                  <a:ext uri="{FF2B5EF4-FFF2-40B4-BE49-F238E27FC236}">
                    <a16:creationId xmlns:a16="http://schemas.microsoft.com/office/drawing/2014/main" id="{AC6C474B-3CD2-4BE4-B4B8-CD1A9F5340CE}"/>
                  </a:ext>
                </a:extLst>
              </p:cNvPr>
              <p:cNvSpPr/>
              <p:nvPr/>
            </p:nvSpPr>
            <p:spPr>
              <a:xfrm rot="20258">
                <a:off x="7021544" y="3706407"/>
                <a:ext cx="95115" cy="9676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36" extrusionOk="0">
                    <a:moveTo>
                      <a:pt x="935" y="1"/>
                    </a:moveTo>
                    <a:cubicBezTo>
                      <a:pt x="401" y="1"/>
                      <a:pt x="1" y="434"/>
                      <a:pt x="1" y="968"/>
                    </a:cubicBezTo>
                    <a:cubicBezTo>
                      <a:pt x="1" y="1468"/>
                      <a:pt x="401" y="1935"/>
                      <a:pt x="935" y="1935"/>
                    </a:cubicBezTo>
                    <a:cubicBezTo>
                      <a:pt x="1502" y="1935"/>
                      <a:pt x="1902" y="1502"/>
                      <a:pt x="1902" y="968"/>
                    </a:cubicBezTo>
                    <a:cubicBezTo>
                      <a:pt x="1902" y="434"/>
                      <a:pt x="1502" y="1"/>
                      <a:pt x="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1707;p71">
                <a:extLst>
                  <a:ext uri="{FF2B5EF4-FFF2-40B4-BE49-F238E27FC236}">
                    <a16:creationId xmlns:a16="http://schemas.microsoft.com/office/drawing/2014/main" id="{6189D0CA-7DE6-4C69-B7CF-7F90A01FA573}"/>
                  </a:ext>
                </a:extLst>
              </p:cNvPr>
              <p:cNvSpPr/>
              <p:nvPr/>
            </p:nvSpPr>
            <p:spPr>
              <a:xfrm rot="20258">
                <a:off x="7083441" y="3678461"/>
                <a:ext cx="105062" cy="9551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11" extrusionOk="0">
                    <a:moveTo>
                      <a:pt x="1047" y="0"/>
                    </a:moveTo>
                    <a:cubicBezTo>
                      <a:pt x="809" y="0"/>
                      <a:pt x="567" y="101"/>
                      <a:pt x="367" y="301"/>
                    </a:cubicBezTo>
                    <a:cubicBezTo>
                      <a:pt x="0" y="668"/>
                      <a:pt x="0" y="1235"/>
                      <a:pt x="367" y="1635"/>
                    </a:cubicBezTo>
                    <a:cubicBezTo>
                      <a:pt x="567" y="1818"/>
                      <a:pt x="809" y="1910"/>
                      <a:pt x="1047" y="1910"/>
                    </a:cubicBezTo>
                    <a:cubicBezTo>
                      <a:pt x="1284" y="1910"/>
                      <a:pt x="1518" y="1818"/>
                      <a:pt x="1701" y="1635"/>
                    </a:cubicBezTo>
                    <a:cubicBezTo>
                      <a:pt x="2102" y="1235"/>
                      <a:pt x="2102" y="668"/>
                      <a:pt x="1701" y="301"/>
                    </a:cubicBezTo>
                    <a:cubicBezTo>
                      <a:pt x="1518" y="101"/>
                      <a:pt x="1284" y="0"/>
                      <a:pt x="10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08;p71">
                <a:extLst>
                  <a:ext uri="{FF2B5EF4-FFF2-40B4-BE49-F238E27FC236}">
                    <a16:creationId xmlns:a16="http://schemas.microsoft.com/office/drawing/2014/main" id="{EE7813BC-FB04-4C81-BD72-3B86C8F98BB5}"/>
                  </a:ext>
                </a:extLst>
              </p:cNvPr>
              <p:cNvSpPr/>
              <p:nvPr/>
            </p:nvSpPr>
            <p:spPr>
              <a:xfrm rot="20258">
                <a:off x="7117182" y="3610260"/>
                <a:ext cx="96715" cy="9511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903" extrusionOk="0">
                    <a:moveTo>
                      <a:pt x="968" y="1"/>
                    </a:moveTo>
                    <a:cubicBezTo>
                      <a:pt x="434" y="1"/>
                      <a:pt x="0" y="401"/>
                      <a:pt x="0" y="935"/>
                    </a:cubicBezTo>
                    <a:cubicBezTo>
                      <a:pt x="0" y="1502"/>
                      <a:pt x="434" y="1902"/>
                      <a:pt x="968" y="1902"/>
                    </a:cubicBezTo>
                    <a:cubicBezTo>
                      <a:pt x="1468" y="1902"/>
                      <a:pt x="1868" y="1502"/>
                      <a:pt x="1935" y="935"/>
                    </a:cubicBezTo>
                    <a:cubicBezTo>
                      <a:pt x="1935" y="401"/>
                      <a:pt x="1501" y="1"/>
                      <a:pt x="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1709;p71">
                <a:extLst>
                  <a:ext uri="{FF2B5EF4-FFF2-40B4-BE49-F238E27FC236}">
                    <a16:creationId xmlns:a16="http://schemas.microsoft.com/office/drawing/2014/main" id="{AF722EBE-E219-4FA3-8067-CFDFAB333237}"/>
                  </a:ext>
                </a:extLst>
              </p:cNvPr>
              <p:cNvSpPr/>
              <p:nvPr/>
            </p:nvSpPr>
            <p:spPr>
              <a:xfrm rot="20258">
                <a:off x="7084239" y="3543015"/>
                <a:ext cx="105062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10" extrusionOk="0">
                    <a:moveTo>
                      <a:pt x="1047" y="0"/>
                    </a:moveTo>
                    <a:cubicBezTo>
                      <a:pt x="809" y="0"/>
                      <a:pt x="567" y="92"/>
                      <a:pt x="367" y="275"/>
                    </a:cubicBezTo>
                    <a:cubicBezTo>
                      <a:pt x="0" y="676"/>
                      <a:pt x="0" y="1243"/>
                      <a:pt x="367" y="1610"/>
                    </a:cubicBezTo>
                    <a:cubicBezTo>
                      <a:pt x="567" y="1810"/>
                      <a:pt x="809" y="1910"/>
                      <a:pt x="1047" y="1910"/>
                    </a:cubicBezTo>
                    <a:cubicBezTo>
                      <a:pt x="1284" y="1910"/>
                      <a:pt x="1518" y="1810"/>
                      <a:pt x="1701" y="1610"/>
                    </a:cubicBezTo>
                    <a:cubicBezTo>
                      <a:pt x="2102" y="1243"/>
                      <a:pt x="2102" y="676"/>
                      <a:pt x="1701" y="275"/>
                    </a:cubicBezTo>
                    <a:cubicBezTo>
                      <a:pt x="1518" y="92"/>
                      <a:pt x="1284" y="0"/>
                      <a:pt x="10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1710;p71">
                <a:extLst>
                  <a:ext uri="{FF2B5EF4-FFF2-40B4-BE49-F238E27FC236}">
                    <a16:creationId xmlns:a16="http://schemas.microsoft.com/office/drawing/2014/main" id="{523B466E-8737-40EE-A985-41E8230A6E94}"/>
                  </a:ext>
                </a:extLst>
              </p:cNvPr>
              <p:cNvSpPr/>
              <p:nvPr/>
            </p:nvSpPr>
            <p:spPr>
              <a:xfrm rot="20258">
                <a:off x="6990471" y="3581341"/>
                <a:ext cx="153394" cy="155094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3103" extrusionOk="0">
                    <a:moveTo>
                      <a:pt x="1535" y="1"/>
                    </a:moveTo>
                    <a:cubicBezTo>
                      <a:pt x="667" y="1"/>
                      <a:pt x="0" y="668"/>
                      <a:pt x="0" y="1569"/>
                    </a:cubicBezTo>
                    <a:cubicBezTo>
                      <a:pt x="0" y="2436"/>
                      <a:pt x="701" y="3103"/>
                      <a:pt x="1535" y="3103"/>
                    </a:cubicBezTo>
                    <a:cubicBezTo>
                      <a:pt x="2402" y="3103"/>
                      <a:pt x="3069" y="2402"/>
                      <a:pt x="3069" y="1569"/>
                    </a:cubicBezTo>
                    <a:cubicBezTo>
                      <a:pt x="3069" y="668"/>
                      <a:pt x="2402" y="1"/>
                      <a:pt x="1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11;p71">
                <a:extLst>
                  <a:ext uri="{FF2B5EF4-FFF2-40B4-BE49-F238E27FC236}">
                    <a16:creationId xmlns:a16="http://schemas.microsoft.com/office/drawing/2014/main" id="{0915B776-5DFD-47DF-9B98-CFB2FE4BC48F}"/>
                  </a:ext>
                </a:extLst>
              </p:cNvPr>
              <p:cNvSpPr/>
              <p:nvPr/>
            </p:nvSpPr>
            <p:spPr>
              <a:xfrm rot="20258">
                <a:off x="6837243" y="1543611"/>
                <a:ext cx="231816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100" extrusionOk="0">
                    <a:moveTo>
                      <a:pt x="2293" y="1"/>
                    </a:moveTo>
                    <a:cubicBezTo>
                      <a:pt x="1680" y="1"/>
                      <a:pt x="1085" y="276"/>
                      <a:pt x="701" y="795"/>
                    </a:cubicBezTo>
                    <a:cubicBezTo>
                      <a:pt x="1" y="1662"/>
                      <a:pt x="168" y="2963"/>
                      <a:pt x="1035" y="3664"/>
                    </a:cubicBezTo>
                    <a:cubicBezTo>
                      <a:pt x="1414" y="3958"/>
                      <a:pt x="1858" y="4100"/>
                      <a:pt x="2300" y="4100"/>
                    </a:cubicBezTo>
                    <a:cubicBezTo>
                      <a:pt x="2908" y="4100"/>
                      <a:pt x="3512" y="3832"/>
                      <a:pt x="3937" y="3330"/>
                    </a:cubicBezTo>
                    <a:cubicBezTo>
                      <a:pt x="4637" y="2463"/>
                      <a:pt x="4471" y="1162"/>
                      <a:pt x="3603" y="461"/>
                    </a:cubicBezTo>
                    <a:cubicBezTo>
                      <a:pt x="3207" y="150"/>
                      <a:pt x="2745" y="1"/>
                      <a:pt x="2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1712;p71">
                <a:extLst>
                  <a:ext uri="{FF2B5EF4-FFF2-40B4-BE49-F238E27FC236}">
                    <a16:creationId xmlns:a16="http://schemas.microsoft.com/office/drawing/2014/main" id="{EFB4C3B3-4570-423F-8A61-09192CE98FB0}"/>
                  </a:ext>
                </a:extLst>
              </p:cNvPr>
              <p:cNvSpPr/>
              <p:nvPr/>
            </p:nvSpPr>
            <p:spPr>
              <a:xfrm rot="20258">
                <a:off x="7044037" y="1540031"/>
                <a:ext cx="231766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4120" extrusionOk="0">
                    <a:moveTo>
                      <a:pt x="2256" y="0"/>
                    </a:moveTo>
                    <a:cubicBezTo>
                      <a:pt x="1660" y="0"/>
                      <a:pt x="1078" y="262"/>
                      <a:pt x="701" y="791"/>
                    </a:cubicBezTo>
                    <a:cubicBezTo>
                      <a:pt x="0" y="1658"/>
                      <a:pt x="167" y="2959"/>
                      <a:pt x="1034" y="3659"/>
                    </a:cubicBezTo>
                    <a:cubicBezTo>
                      <a:pt x="1402" y="3971"/>
                      <a:pt x="1848" y="4120"/>
                      <a:pt x="2293" y="4120"/>
                    </a:cubicBezTo>
                    <a:cubicBezTo>
                      <a:pt x="2897" y="4120"/>
                      <a:pt x="3499" y="3845"/>
                      <a:pt x="3903" y="3326"/>
                    </a:cubicBezTo>
                    <a:cubicBezTo>
                      <a:pt x="4637" y="2459"/>
                      <a:pt x="4470" y="1158"/>
                      <a:pt x="3569" y="457"/>
                    </a:cubicBezTo>
                    <a:cubicBezTo>
                      <a:pt x="3179" y="153"/>
                      <a:pt x="2713" y="0"/>
                      <a:pt x="2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1713;p71">
                <a:extLst>
                  <a:ext uri="{FF2B5EF4-FFF2-40B4-BE49-F238E27FC236}">
                    <a16:creationId xmlns:a16="http://schemas.microsoft.com/office/drawing/2014/main" id="{C950A7D0-BE44-4172-9230-113EBA42A4EB}"/>
                  </a:ext>
                </a:extLst>
              </p:cNvPr>
              <p:cNvSpPr/>
              <p:nvPr/>
            </p:nvSpPr>
            <p:spPr>
              <a:xfrm rot="20258">
                <a:off x="7142599" y="1569087"/>
                <a:ext cx="91717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606" extrusionOk="0">
                    <a:moveTo>
                      <a:pt x="932" y="1"/>
                    </a:moveTo>
                    <a:cubicBezTo>
                      <a:pt x="691" y="1"/>
                      <a:pt x="444" y="116"/>
                      <a:pt x="267" y="313"/>
                    </a:cubicBezTo>
                    <a:cubicBezTo>
                      <a:pt x="0" y="680"/>
                      <a:pt x="67" y="1180"/>
                      <a:pt x="400" y="1414"/>
                    </a:cubicBezTo>
                    <a:cubicBezTo>
                      <a:pt x="560" y="1544"/>
                      <a:pt x="745" y="1605"/>
                      <a:pt x="925" y="1605"/>
                    </a:cubicBezTo>
                    <a:cubicBezTo>
                      <a:pt x="1158" y="1605"/>
                      <a:pt x="1384" y="1502"/>
                      <a:pt x="1535" y="1314"/>
                    </a:cubicBezTo>
                    <a:cubicBezTo>
                      <a:pt x="1835" y="913"/>
                      <a:pt x="1735" y="413"/>
                      <a:pt x="1401" y="179"/>
                    </a:cubicBezTo>
                    <a:cubicBezTo>
                      <a:pt x="1264" y="56"/>
                      <a:pt x="1100" y="1"/>
                      <a:pt x="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714;p71">
                <a:extLst>
                  <a:ext uri="{FF2B5EF4-FFF2-40B4-BE49-F238E27FC236}">
                    <a16:creationId xmlns:a16="http://schemas.microsoft.com/office/drawing/2014/main" id="{6CCEFEE1-D08C-4160-9553-B112568B1879}"/>
                  </a:ext>
                </a:extLst>
              </p:cNvPr>
              <p:cNvSpPr/>
              <p:nvPr/>
            </p:nvSpPr>
            <p:spPr>
              <a:xfrm rot="20258">
                <a:off x="6935808" y="1571918"/>
                <a:ext cx="91767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598" extrusionOk="0">
                    <a:moveTo>
                      <a:pt x="902" y="0"/>
                    </a:moveTo>
                    <a:cubicBezTo>
                      <a:pt x="664" y="0"/>
                      <a:pt x="437" y="104"/>
                      <a:pt x="301" y="299"/>
                    </a:cubicBezTo>
                    <a:cubicBezTo>
                      <a:pt x="1" y="665"/>
                      <a:pt x="68" y="1166"/>
                      <a:pt x="401" y="1433"/>
                    </a:cubicBezTo>
                    <a:cubicBezTo>
                      <a:pt x="568" y="1544"/>
                      <a:pt x="753" y="1597"/>
                      <a:pt x="928" y="1597"/>
                    </a:cubicBezTo>
                    <a:cubicBezTo>
                      <a:pt x="1173" y="1597"/>
                      <a:pt x="1399" y="1494"/>
                      <a:pt x="1535" y="1299"/>
                    </a:cubicBezTo>
                    <a:cubicBezTo>
                      <a:pt x="1835" y="932"/>
                      <a:pt x="1735" y="432"/>
                      <a:pt x="1402" y="165"/>
                    </a:cubicBezTo>
                    <a:cubicBezTo>
                      <a:pt x="1249" y="54"/>
                      <a:pt x="1072" y="0"/>
                      <a:pt x="9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1715;p71">
                <a:extLst>
                  <a:ext uri="{FF2B5EF4-FFF2-40B4-BE49-F238E27FC236}">
                    <a16:creationId xmlns:a16="http://schemas.microsoft.com/office/drawing/2014/main" id="{0B9EF002-6EDB-4C63-AE9A-EE1B118237CE}"/>
                  </a:ext>
                </a:extLst>
              </p:cNvPr>
              <p:cNvSpPr/>
              <p:nvPr/>
            </p:nvSpPr>
            <p:spPr>
              <a:xfrm rot="1019208">
                <a:off x="6076945" y="2756319"/>
                <a:ext cx="80266" cy="14361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403" extrusionOk="0">
                    <a:moveTo>
                      <a:pt x="1902" y="0"/>
                    </a:moveTo>
                    <a:lnTo>
                      <a:pt x="1902" y="0"/>
                    </a:lnTo>
                    <a:cubicBezTo>
                      <a:pt x="1635" y="234"/>
                      <a:pt x="1402" y="467"/>
                      <a:pt x="1201" y="767"/>
                    </a:cubicBezTo>
                    <a:cubicBezTo>
                      <a:pt x="1001" y="1001"/>
                      <a:pt x="834" y="1268"/>
                      <a:pt x="668" y="1568"/>
                    </a:cubicBezTo>
                    <a:cubicBezTo>
                      <a:pt x="501" y="1835"/>
                      <a:pt x="367" y="2135"/>
                      <a:pt x="234" y="2435"/>
                    </a:cubicBezTo>
                    <a:cubicBezTo>
                      <a:pt x="134" y="2735"/>
                      <a:pt x="34" y="3069"/>
                      <a:pt x="1" y="3403"/>
                    </a:cubicBezTo>
                    <a:cubicBezTo>
                      <a:pt x="301" y="3169"/>
                      <a:pt x="501" y="2936"/>
                      <a:pt x="701" y="2669"/>
                    </a:cubicBezTo>
                    <a:cubicBezTo>
                      <a:pt x="901" y="2402"/>
                      <a:pt x="1068" y="2135"/>
                      <a:pt x="1235" y="1835"/>
                    </a:cubicBezTo>
                    <a:cubicBezTo>
                      <a:pt x="1402" y="1568"/>
                      <a:pt x="1535" y="1268"/>
                      <a:pt x="1668" y="968"/>
                    </a:cubicBezTo>
                    <a:cubicBezTo>
                      <a:pt x="1802" y="667"/>
                      <a:pt x="1869" y="334"/>
                      <a:pt x="1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1716;p71">
                <a:extLst>
                  <a:ext uri="{FF2B5EF4-FFF2-40B4-BE49-F238E27FC236}">
                    <a16:creationId xmlns:a16="http://schemas.microsoft.com/office/drawing/2014/main" id="{12F8FB35-F0C3-43C2-837B-C6667833FE02}"/>
                  </a:ext>
                </a:extLst>
              </p:cNvPr>
              <p:cNvSpPr/>
              <p:nvPr/>
            </p:nvSpPr>
            <p:spPr>
              <a:xfrm rot="1019208">
                <a:off x="6047545" y="2787745"/>
                <a:ext cx="142217" cy="80269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0" y="0"/>
                    </a:moveTo>
                    <a:cubicBezTo>
                      <a:pt x="200" y="267"/>
                      <a:pt x="434" y="500"/>
                      <a:pt x="734" y="701"/>
                    </a:cubicBezTo>
                    <a:cubicBezTo>
                      <a:pt x="967" y="901"/>
                      <a:pt x="1234" y="1067"/>
                      <a:pt x="1534" y="1234"/>
                    </a:cubicBezTo>
                    <a:cubicBezTo>
                      <a:pt x="1801" y="1401"/>
                      <a:pt x="2102" y="1534"/>
                      <a:pt x="2402" y="1668"/>
                    </a:cubicBezTo>
                    <a:cubicBezTo>
                      <a:pt x="2702" y="1768"/>
                      <a:pt x="3036" y="1868"/>
                      <a:pt x="3369" y="1901"/>
                    </a:cubicBezTo>
                    <a:cubicBezTo>
                      <a:pt x="3169" y="1601"/>
                      <a:pt x="2902" y="1401"/>
                      <a:pt x="2669" y="1201"/>
                    </a:cubicBezTo>
                    <a:cubicBezTo>
                      <a:pt x="2368" y="1001"/>
                      <a:pt x="2102" y="834"/>
                      <a:pt x="1835" y="667"/>
                    </a:cubicBezTo>
                    <a:cubicBezTo>
                      <a:pt x="1534" y="500"/>
                      <a:pt x="1234" y="367"/>
                      <a:pt x="934" y="234"/>
                    </a:cubicBezTo>
                    <a:cubicBezTo>
                      <a:pt x="667" y="100"/>
                      <a:pt x="334" y="3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" name="Google Shape;1063;p58">
              <a:extLst>
                <a:ext uri="{FF2B5EF4-FFF2-40B4-BE49-F238E27FC236}">
                  <a16:creationId xmlns:a16="http://schemas.microsoft.com/office/drawing/2014/main" id="{A0424514-DCC8-407F-A71F-76BF34B9FCD1}"/>
                </a:ext>
              </a:extLst>
            </p:cNvPr>
            <p:cNvGrpSpPr/>
            <p:nvPr/>
          </p:nvGrpSpPr>
          <p:grpSpPr>
            <a:xfrm>
              <a:off x="3557070" y="3472010"/>
              <a:ext cx="993825" cy="1475304"/>
              <a:chOff x="2257001" y="1807625"/>
              <a:chExt cx="2175224" cy="2991422"/>
            </a:xfrm>
          </p:grpSpPr>
          <p:sp>
            <p:nvSpPr>
              <p:cNvPr id="171" name="Google Shape;1064;p58">
                <a:extLst>
                  <a:ext uri="{FF2B5EF4-FFF2-40B4-BE49-F238E27FC236}">
                    <a16:creationId xmlns:a16="http://schemas.microsoft.com/office/drawing/2014/main" id="{F4310E95-DA73-42B9-A639-5CFE678CDCC0}"/>
                  </a:ext>
                </a:extLst>
              </p:cNvPr>
              <p:cNvSpPr/>
              <p:nvPr/>
            </p:nvSpPr>
            <p:spPr>
              <a:xfrm rot="-92718">
                <a:off x="3308326" y="3440400"/>
                <a:ext cx="112237" cy="14015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72" name="Google Shape;1065;p58">
                <a:extLst>
                  <a:ext uri="{FF2B5EF4-FFF2-40B4-BE49-F238E27FC236}">
                    <a16:creationId xmlns:a16="http://schemas.microsoft.com/office/drawing/2014/main" id="{DDA9463E-84E9-4938-BE2B-51E990D0D52B}"/>
                  </a:ext>
                </a:extLst>
              </p:cNvPr>
              <p:cNvGrpSpPr/>
              <p:nvPr/>
            </p:nvGrpSpPr>
            <p:grpSpPr>
              <a:xfrm rot="-324597">
                <a:off x="2873994" y="3863345"/>
                <a:ext cx="929789" cy="894057"/>
                <a:chOff x="7727608" y="3064125"/>
                <a:chExt cx="2476317" cy="1886925"/>
              </a:xfrm>
            </p:grpSpPr>
            <p:sp>
              <p:nvSpPr>
                <p:cNvPr id="201" name="Google Shape;1066;p58">
                  <a:extLst>
                    <a:ext uri="{FF2B5EF4-FFF2-40B4-BE49-F238E27FC236}">
                      <a16:creationId xmlns:a16="http://schemas.microsoft.com/office/drawing/2014/main" id="{1E738618-258B-4F8E-A4C4-6C7B1BEC02BB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1067;p58">
                  <a:extLst>
                    <a:ext uri="{FF2B5EF4-FFF2-40B4-BE49-F238E27FC236}">
                      <a16:creationId xmlns:a16="http://schemas.microsoft.com/office/drawing/2014/main" id="{79E25A66-0B20-4C3C-834E-F5EAF922EE31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1068;p58">
                  <a:extLst>
                    <a:ext uri="{FF2B5EF4-FFF2-40B4-BE49-F238E27FC236}">
                      <a16:creationId xmlns:a16="http://schemas.microsoft.com/office/drawing/2014/main" id="{C15E8051-A096-4955-9787-585B0B93C709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1069;p58">
                  <a:extLst>
                    <a:ext uri="{FF2B5EF4-FFF2-40B4-BE49-F238E27FC236}">
                      <a16:creationId xmlns:a16="http://schemas.microsoft.com/office/drawing/2014/main" id="{2F10D1C4-C13A-46AE-B4CB-6274CD573467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1070;p58">
                  <a:extLst>
                    <a:ext uri="{FF2B5EF4-FFF2-40B4-BE49-F238E27FC236}">
                      <a16:creationId xmlns:a16="http://schemas.microsoft.com/office/drawing/2014/main" id="{CD47D4E3-165B-462B-B3F6-72B682474B3F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1071;p58">
                  <a:extLst>
                    <a:ext uri="{FF2B5EF4-FFF2-40B4-BE49-F238E27FC236}">
                      <a16:creationId xmlns:a16="http://schemas.microsoft.com/office/drawing/2014/main" id="{97456C73-5219-4A0B-9C83-C04E77772ED6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1072;p58">
                  <a:extLst>
                    <a:ext uri="{FF2B5EF4-FFF2-40B4-BE49-F238E27FC236}">
                      <a16:creationId xmlns:a16="http://schemas.microsoft.com/office/drawing/2014/main" id="{BBEA50C7-55EF-423B-9B17-C42467E986C3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1073;p58">
                  <a:extLst>
                    <a:ext uri="{FF2B5EF4-FFF2-40B4-BE49-F238E27FC236}">
                      <a16:creationId xmlns:a16="http://schemas.microsoft.com/office/drawing/2014/main" id="{A1602B73-0969-4AF2-9204-C3EE311F2754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1074;p58">
                  <a:extLst>
                    <a:ext uri="{FF2B5EF4-FFF2-40B4-BE49-F238E27FC236}">
                      <a16:creationId xmlns:a16="http://schemas.microsoft.com/office/drawing/2014/main" id="{74D99B27-C867-45B9-A4B1-E4611F9D75C0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1075;p58">
                  <a:extLst>
                    <a:ext uri="{FF2B5EF4-FFF2-40B4-BE49-F238E27FC236}">
                      <a16:creationId xmlns:a16="http://schemas.microsoft.com/office/drawing/2014/main" id="{CB37C431-1B1C-478A-8E9B-F6EEB6D80DE0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1076;p58">
                  <a:extLst>
                    <a:ext uri="{FF2B5EF4-FFF2-40B4-BE49-F238E27FC236}">
                      <a16:creationId xmlns:a16="http://schemas.microsoft.com/office/drawing/2014/main" id="{9720C8D8-E185-49BC-B5F3-47F15B300FCC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1077;p58">
                  <a:extLst>
                    <a:ext uri="{FF2B5EF4-FFF2-40B4-BE49-F238E27FC236}">
                      <a16:creationId xmlns:a16="http://schemas.microsoft.com/office/drawing/2014/main" id="{4811DC3F-67B5-48FA-87FD-4830DC4E80F0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3" name="Google Shape;1078;p58">
                <a:extLst>
                  <a:ext uri="{FF2B5EF4-FFF2-40B4-BE49-F238E27FC236}">
                    <a16:creationId xmlns:a16="http://schemas.microsoft.com/office/drawing/2014/main" id="{60AA7EA4-6127-413E-9C83-28D1FFD692C2}"/>
                  </a:ext>
                </a:extLst>
              </p:cNvPr>
              <p:cNvSpPr/>
              <p:nvPr/>
            </p:nvSpPr>
            <p:spPr>
              <a:xfrm rot="-92718">
                <a:off x="2495434" y="1840849"/>
                <a:ext cx="1692169" cy="16524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079;p58">
                <a:extLst>
                  <a:ext uri="{FF2B5EF4-FFF2-40B4-BE49-F238E27FC236}">
                    <a16:creationId xmlns:a16="http://schemas.microsoft.com/office/drawing/2014/main" id="{118842F8-F4A5-4DD9-9C51-0288EF18F51E}"/>
                  </a:ext>
                </a:extLst>
              </p:cNvPr>
              <p:cNvSpPr/>
              <p:nvPr/>
            </p:nvSpPr>
            <p:spPr>
              <a:xfrm rot="-92718">
                <a:off x="2262155" y="2823513"/>
                <a:ext cx="388913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080;p58">
                <a:extLst>
                  <a:ext uri="{FF2B5EF4-FFF2-40B4-BE49-F238E27FC236}">
                    <a16:creationId xmlns:a16="http://schemas.microsoft.com/office/drawing/2014/main" id="{7CA8937D-CC83-4818-820F-19FD85FE060B}"/>
                  </a:ext>
                </a:extLst>
              </p:cNvPr>
              <p:cNvSpPr/>
              <p:nvPr/>
            </p:nvSpPr>
            <p:spPr>
              <a:xfrm rot="-92718">
                <a:off x="2402166" y="2915788"/>
                <a:ext cx="89154" cy="16239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1"/>
                    </a:moveTo>
                    <a:cubicBezTo>
                      <a:pt x="1668" y="234"/>
                      <a:pt x="1468" y="468"/>
                      <a:pt x="1234" y="768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6"/>
                    </a:cubicBezTo>
                    <a:cubicBezTo>
                      <a:pt x="134" y="2736"/>
                      <a:pt x="67" y="3069"/>
                      <a:pt x="0" y="3403"/>
                    </a:cubicBezTo>
                    <a:cubicBezTo>
                      <a:pt x="300" y="3170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8"/>
                      <a:pt x="1902" y="334"/>
                      <a:pt x="1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081;p58">
                <a:extLst>
                  <a:ext uri="{FF2B5EF4-FFF2-40B4-BE49-F238E27FC236}">
                    <a16:creationId xmlns:a16="http://schemas.microsoft.com/office/drawing/2014/main" id="{4A55E13D-2B27-4288-9B05-F0A0611D7964}"/>
                  </a:ext>
                </a:extLst>
              </p:cNvPr>
              <p:cNvSpPr/>
              <p:nvPr/>
            </p:nvSpPr>
            <p:spPr>
              <a:xfrm rot="-92718">
                <a:off x="2369890" y="2952373"/>
                <a:ext cx="155270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3" extrusionOk="0">
                    <a:moveTo>
                      <a:pt x="1" y="1"/>
                    </a:moveTo>
                    <a:cubicBezTo>
                      <a:pt x="201" y="301"/>
                      <a:pt x="468" y="501"/>
                      <a:pt x="768" y="701"/>
                    </a:cubicBezTo>
                    <a:cubicBezTo>
                      <a:pt x="1001" y="901"/>
                      <a:pt x="1268" y="1068"/>
                      <a:pt x="1535" y="1235"/>
                    </a:cubicBezTo>
                    <a:cubicBezTo>
                      <a:pt x="1835" y="1402"/>
                      <a:pt x="2136" y="1535"/>
                      <a:pt x="2436" y="1669"/>
                    </a:cubicBezTo>
                    <a:cubicBezTo>
                      <a:pt x="2703" y="1802"/>
                      <a:pt x="3036" y="1869"/>
                      <a:pt x="3370" y="1902"/>
                    </a:cubicBezTo>
                    <a:cubicBezTo>
                      <a:pt x="3170" y="1635"/>
                      <a:pt x="2936" y="1402"/>
                      <a:pt x="2669" y="1202"/>
                    </a:cubicBezTo>
                    <a:cubicBezTo>
                      <a:pt x="2369" y="1002"/>
                      <a:pt x="2136" y="835"/>
                      <a:pt x="1835" y="668"/>
                    </a:cubicBezTo>
                    <a:cubicBezTo>
                      <a:pt x="1535" y="501"/>
                      <a:pt x="1268" y="368"/>
                      <a:pt x="968" y="234"/>
                    </a:cubicBezTo>
                    <a:cubicBezTo>
                      <a:pt x="668" y="134"/>
                      <a:pt x="334" y="3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082;p58">
                <a:extLst>
                  <a:ext uri="{FF2B5EF4-FFF2-40B4-BE49-F238E27FC236}">
                    <a16:creationId xmlns:a16="http://schemas.microsoft.com/office/drawing/2014/main" id="{B294F59A-78D6-4B5C-B7A2-5AD66B327DBD}"/>
                  </a:ext>
                </a:extLst>
              </p:cNvPr>
              <p:cNvSpPr/>
              <p:nvPr/>
            </p:nvSpPr>
            <p:spPr>
              <a:xfrm rot="-92718">
                <a:off x="4038205" y="2775544"/>
                <a:ext cx="388867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083;p58">
                <a:extLst>
                  <a:ext uri="{FF2B5EF4-FFF2-40B4-BE49-F238E27FC236}">
                    <a16:creationId xmlns:a16="http://schemas.microsoft.com/office/drawing/2014/main" id="{5D821A60-6E17-409A-BE24-B2A40313EC6B}"/>
                  </a:ext>
                </a:extLst>
              </p:cNvPr>
              <p:cNvSpPr/>
              <p:nvPr/>
            </p:nvSpPr>
            <p:spPr>
              <a:xfrm rot="-92718">
                <a:off x="4172713" y="2903701"/>
                <a:ext cx="153704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3" extrusionOk="0">
                    <a:moveTo>
                      <a:pt x="3336" y="1"/>
                    </a:moveTo>
                    <a:lnTo>
                      <a:pt x="3336" y="1"/>
                    </a:lnTo>
                    <a:cubicBezTo>
                      <a:pt x="3002" y="34"/>
                      <a:pt x="2702" y="168"/>
                      <a:pt x="2402" y="234"/>
                    </a:cubicBezTo>
                    <a:cubicBezTo>
                      <a:pt x="2102" y="368"/>
                      <a:pt x="1835" y="501"/>
                      <a:pt x="1535" y="668"/>
                    </a:cubicBezTo>
                    <a:cubicBezTo>
                      <a:pt x="1234" y="835"/>
                      <a:pt x="968" y="1002"/>
                      <a:pt x="701" y="1202"/>
                    </a:cubicBezTo>
                    <a:cubicBezTo>
                      <a:pt x="467" y="1402"/>
                      <a:pt x="200" y="1635"/>
                      <a:pt x="0" y="1902"/>
                    </a:cubicBezTo>
                    <a:cubicBezTo>
                      <a:pt x="334" y="1869"/>
                      <a:pt x="667" y="1802"/>
                      <a:pt x="968" y="1669"/>
                    </a:cubicBezTo>
                    <a:cubicBezTo>
                      <a:pt x="1234" y="1535"/>
                      <a:pt x="1535" y="1402"/>
                      <a:pt x="1835" y="1235"/>
                    </a:cubicBezTo>
                    <a:cubicBezTo>
                      <a:pt x="2068" y="1068"/>
                      <a:pt x="2369" y="901"/>
                      <a:pt x="2635" y="701"/>
                    </a:cubicBezTo>
                    <a:cubicBezTo>
                      <a:pt x="2869" y="501"/>
                      <a:pt x="3136" y="301"/>
                      <a:pt x="33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084;p58">
                <a:extLst>
                  <a:ext uri="{FF2B5EF4-FFF2-40B4-BE49-F238E27FC236}">
                    <a16:creationId xmlns:a16="http://schemas.microsoft.com/office/drawing/2014/main" id="{2FAB5C9E-D1C9-424D-8D31-1F2879AD5810}"/>
                  </a:ext>
                </a:extLst>
              </p:cNvPr>
              <p:cNvSpPr/>
              <p:nvPr/>
            </p:nvSpPr>
            <p:spPr>
              <a:xfrm rot="-92718">
                <a:off x="2586638" y="2719611"/>
                <a:ext cx="517967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085;p58">
                <a:extLst>
                  <a:ext uri="{FF2B5EF4-FFF2-40B4-BE49-F238E27FC236}">
                    <a16:creationId xmlns:a16="http://schemas.microsoft.com/office/drawing/2014/main" id="{200BDD1D-A612-4CD5-9521-9858E0685AC2}"/>
                  </a:ext>
                </a:extLst>
              </p:cNvPr>
              <p:cNvSpPr/>
              <p:nvPr/>
            </p:nvSpPr>
            <p:spPr>
              <a:xfrm rot="-92718">
                <a:off x="3547897" y="2623820"/>
                <a:ext cx="438074" cy="45367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086;p58">
                <a:extLst>
                  <a:ext uri="{FF2B5EF4-FFF2-40B4-BE49-F238E27FC236}">
                    <a16:creationId xmlns:a16="http://schemas.microsoft.com/office/drawing/2014/main" id="{8EDB0864-7532-40D9-834C-A18947BC6A54}"/>
                  </a:ext>
                </a:extLst>
              </p:cNvPr>
              <p:cNvSpPr/>
              <p:nvPr/>
            </p:nvSpPr>
            <p:spPr>
              <a:xfrm rot="-92718">
                <a:off x="3553186" y="2590343"/>
                <a:ext cx="542570" cy="26470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087;p58">
                <a:extLst>
                  <a:ext uri="{FF2B5EF4-FFF2-40B4-BE49-F238E27FC236}">
                    <a16:creationId xmlns:a16="http://schemas.microsoft.com/office/drawing/2014/main" id="{0DD810B9-5758-4924-AE58-B2FA77CF6FB1}"/>
                  </a:ext>
                </a:extLst>
              </p:cNvPr>
              <p:cNvSpPr/>
              <p:nvPr/>
            </p:nvSpPr>
            <p:spPr>
              <a:xfrm rot="-92718">
                <a:off x="3604873" y="2687501"/>
                <a:ext cx="322796" cy="33432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088;p58">
                <a:extLst>
                  <a:ext uri="{FF2B5EF4-FFF2-40B4-BE49-F238E27FC236}">
                    <a16:creationId xmlns:a16="http://schemas.microsoft.com/office/drawing/2014/main" id="{AB4B28DC-E08F-49D8-9712-93A13F366E8F}"/>
                  </a:ext>
                </a:extLst>
              </p:cNvPr>
              <p:cNvSpPr/>
              <p:nvPr/>
            </p:nvSpPr>
            <p:spPr>
              <a:xfrm>
                <a:off x="2486801" y="2857794"/>
                <a:ext cx="204894" cy="292220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0832" extrusionOk="0">
                    <a:moveTo>
                      <a:pt x="0" y="405"/>
                    </a:moveTo>
                    <a:lnTo>
                      <a:pt x="4856" y="0"/>
                    </a:lnTo>
                    <a:lnTo>
                      <a:pt x="7595" y="6537"/>
                    </a:lnTo>
                    <a:lnTo>
                      <a:pt x="5105" y="10832"/>
                    </a:lnTo>
                    <a:lnTo>
                      <a:pt x="4202" y="10396"/>
                    </a:lnTo>
                    <a:lnTo>
                      <a:pt x="2553" y="88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84" name="Google Shape;1089;p58">
                <a:extLst>
                  <a:ext uri="{FF2B5EF4-FFF2-40B4-BE49-F238E27FC236}">
                    <a16:creationId xmlns:a16="http://schemas.microsoft.com/office/drawing/2014/main" id="{79678290-7B62-4CA4-8E7F-7E240500E7B0}"/>
                  </a:ext>
                </a:extLst>
              </p:cNvPr>
              <p:cNvSpPr/>
              <p:nvPr/>
            </p:nvSpPr>
            <p:spPr>
              <a:xfrm>
                <a:off x="3999933" y="2806591"/>
                <a:ext cx="160381" cy="312372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11579" extrusionOk="0">
                    <a:moveTo>
                      <a:pt x="4544" y="0"/>
                    </a:moveTo>
                    <a:lnTo>
                      <a:pt x="5945" y="1743"/>
                    </a:lnTo>
                    <a:lnTo>
                      <a:pt x="5229" y="8124"/>
                    </a:lnTo>
                    <a:lnTo>
                      <a:pt x="4669" y="10147"/>
                    </a:lnTo>
                    <a:lnTo>
                      <a:pt x="3175" y="11579"/>
                    </a:lnTo>
                    <a:lnTo>
                      <a:pt x="0" y="7501"/>
                    </a:lnTo>
                    <a:lnTo>
                      <a:pt x="1152" y="3984"/>
                    </a:lnTo>
                    <a:lnTo>
                      <a:pt x="2988" y="9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85" name="Google Shape;1090;p58">
                <a:extLst>
                  <a:ext uri="{FF2B5EF4-FFF2-40B4-BE49-F238E27FC236}">
                    <a16:creationId xmlns:a16="http://schemas.microsoft.com/office/drawing/2014/main" id="{C3E6C4FE-204D-4BB3-A748-DB15805DE499}"/>
                  </a:ext>
                </a:extLst>
              </p:cNvPr>
              <p:cNvSpPr/>
              <p:nvPr/>
            </p:nvSpPr>
            <p:spPr>
              <a:xfrm rot="-92718">
                <a:off x="3706069" y="2724293"/>
                <a:ext cx="169093" cy="17513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091;p58">
                <a:extLst>
                  <a:ext uri="{FF2B5EF4-FFF2-40B4-BE49-F238E27FC236}">
                    <a16:creationId xmlns:a16="http://schemas.microsoft.com/office/drawing/2014/main" id="{5A74940B-99CA-44D4-BB44-7A6CAFEFB7CA}"/>
                  </a:ext>
                </a:extLst>
              </p:cNvPr>
              <p:cNvSpPr/>
              <p:nvPr/>
            </p:nvSpPr>
            <p:spPr>
              <a:xfrm rot="-92755">
                <a:off x="2474550" y="1830511"/>
                <a:ext cx="1718164" cy="1216200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092;p58">
                <a:extLst>
                  <a:ext uri="{FF2B5EF4-FFF2-40B4-BE49-F238E27FC236}">
                    <a16:creationId xmlns:a16="http://schemas.microsoft.com/office/drawing/2014/main" id="{3647A046-BAAA-4D89-B7B5-AD71E7D70073}"/>
                  </a:ext>
                </a:extLst>
              </p:cNvPr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093;p58">
                <a:extLst>
                  <a:ext uri="{FF2B5EF4-FFF2-40B4-BE49-F238E27FC236}">
                    <a16:creationId xmlns:a16="http://schemas.microsoft.com/office/drawing/2014/main" id="{4385F14D-F471-4229-B977-1E63D7D6AF72}"/>
                  </a:ext>
                </a:extLst>
              </p:cNvPr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094;p58">
                <a:extLst>
                  <a:ext uri="{FF2B5EF4-FFF2-40B4-BE49-F238E27FC236}">
                    <a16:creationId xmlns:a16="http://schemas.microsoft.com/office/drawing/2014/main" id="{24E3CF6E-BF1E-428D-AE67-543DFE34FB77}"/>
                  </a:ext>
                </a:extLst>
              </p:cNvPr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095;p58">
                <a:extLst>
                  <a:ext uri="{FF2B5EF4-FFF2-40B4-BE49-F238E27FC236}">
                    <a16:creationId xmlns:a16="http://schemas.microsoft.com/office/drawing/2014/main" id="{459809D1-576F-45A3-9138-BBC67F9D69CC}"/>
                  </a:ext>
                </a:extLst>
              </p:cNvPr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096;p58">
                <a:extLst>
                  <a:ext uri="{FF2B5EF4-FFF2-40B4-BE49-F238E27FC236}">
                    <a16:creationId xmlns:a16="http://schemas.microsoft.com/office/drawing/2014/main" id="{9D28BB4D-8295-4C5A-BF85-6E02A5C71F93}"/>
                  </a:ext>
                </a:extLst>
              </p:cNvPr>
              <p:cNvSpPr/>
              <p:nvPr/>
            </p:nvSpPr>
            <p:spPr>
              <a:xfrm rot="636072">
                <a:off x="3477862" y="3155595"/>
                <a:ext cx="709652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097;p58">
                <a:extLst>
                  <a:ext uri="{FF2B5EF4-FFF2-40B4-BE49-F238E27FC236}">
                    <a16:creationId xmlns:a16="http://schemas.microsoft.com/office/drawing/2014/main" id="{24E6DCC2-2C30-4167-96D2-9057A4470447}"/>
                  </a:ext>
                </a:extLst>
              </p:cNvPr>
              <p:cNvSpPr/>
              <p:nvPr/>
            </p:nvSpPr>
            <p:spPr>
              <a:xfrm rot="457704">
                <a:off x="2693467" y="3528589"/>
                <a:ext cx="628448" cy="676177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098;p58">
                <a:extLst>
                  <a:ext uri="{FF2B5EF4-FFF2-40B4-BE49-F238E27FC236}">
                    <a16:creationId xmlns:a16="http://schemas.microsoft.com/office/drawing/2014/main" id="{3E55510D-58AA-4C4A-8253-813BA952FCAB}"/>
                  </a:ext>
                </a:extLst>
              </p:cNvPr>
              <p:cNvSpPr/>
              <p:nvPr/>
            </p:nvSpPr>
            <p:spPr>
              <a:xfrm rot="-92718">
                <a:off x="3127586" y="3510361"/>
                <a:ext cx="487235" cy="439409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8" extrusionOk="0">
                    <a:moveTo>
                      <a:pt x="5271" y="1"/>
                    </a:moveTo>
                    <a:cubicBezTo>
                      <a:pt x="3536" y="1"/>
                      <a:pt x="2702" y="334"/>
                      <a:pt x="2202" y="501"/>
                    </a:cubicBezTo>
                    <a:cubicBezTo>
                      <a:pt x="1702" y="634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34"/>
                      <a:pt x="8373" y="501"/>
                    </a:cubicBezTo>
                    <a:cubicBezTo>
                      <a:pt x="7873" y="334"/>
                      <a:pt x="7039" y="1"/>
                      <a:pt x="52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099;p58">
                <a:extLst>
                  <a:ext uri="{FF2B5EF4-FFF2-40B4-BE49-F238E27FC236}">
                    <a16:creationId xmlns:a16="http://schemas.microsoft.com/office/drawing/2014/main" id="{C4C44424-AEDF-4847-A05A-D968FC19EDD2}"/>
                  </a:ext>
                </a:extLst>
              </p:cNvPr>
              <p:cNvSpPr/>
              <p:nvPr/>
            </p:nvSpPr>
            <p:spPr>
              <a:xfrm rot="-92718">
                <a:off x="3046666" y="3419490"/>
                <a:ext cx="659415" cy="557182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100;p58">
                <a:extLst>
                  <a:ext uri="{FF2B5EF4-FFF2-40B4-BE49-F238E27FC236}">
                    <a16:creationId xmlns:a16="http://schemas.microsoft.com/office/drawing/2014/main" id="{687281BE-B3C8-4CDA-86B4-01DF3CFAB589}"/>
                  </a:ext>
                </a:extLst>
              </p:cNvPr>
              <p:cNvSpPr/>
              <p:nvPr/>
            </p:nvSpPr>
            <p:spPr>
              <a:xfrm>
                <a:off x="3260078" y="2946790"/>
                <a:ext cx="162275" cy="76343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75" extrusionOk="0">
                    <a:moveTo>
                      <a:pt x="648" y="1"/>
                    </a:moveTo>
                    <a:cubicBezTo>
                      <a:pt x="318" y="1"/>
                      <a:pt x="0" y="258"/>
                      <a:pt x="121" y="661"/>
                    </a:cubicBezTo>
                    <a:cubicBezTo>
                      <a:pt x="503" y="1741"/>
                      <a:pt x="1440" y="2275"/>
                      <a:pt x="2383" y="2275"/>
                    </a:cubicBezTo>
                    <a:cubicBezTo>
                      <a:pt x="3333" y="2275"/>
                      <a:pt x="4289" y="1733"/>
                      <a:pt x="4691" y="661"/>
                    </a:cubicBezTo>
                    <a:cubicBezTo>
                      <a:pt x="4834" y="273"/>
                      <a:pt x="4502" y="10"/>
                      <a:pt x="4176" y="10"/>
                    </a:cubicBezTo>
                    <a:cubicBezTo>
                      <a:pt x="3972" y="10"/>
                      <a:pt x="3771" y="114"/>
                      <a:pt x="3692" y="356"/>
                    </a:cubicBezTo>
                    <a:lnTo>
                      <a:pt x="3692" y="356"/>
                    </a:lnTo>
                    <a:cubicBezTo>
                      <a:pt x="3672" y="388"/>
                      <a:pt x="3510" y="679"/>
                      <a:pt x="3423" y="794"/>
                    </a:cubicBezTo>
                    <a:cubicBezTo>
                      <a:pt x="3190" y="1061"/>
                      <a:pt x="2790" y="1295"/>
                      <a:pt x="2423" y="1295"/>
                    </a:cubicBezTo>
                    <a:cubicBezTo>
                      <a:pt x="1856" y="1295"/>
                      <a:pt x="1289" y="828"/>
                      <a:pt x="1189" y="361"/>
                    </a:cubicBezTo>
                    <a:cubicBezTo>
                      <a:pt x="1083" y="110"/>
                      <a:pt x="86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101;p58">
                <a:extLst>
                  <a:ext uri="{FF2B5EF4-FFF2-40B4-BE49-F238E27FC236}">
                    <a16:creationId xmlns:a16="http://schemas.microsoft.com/office/drawing/2014/main" id="{07189318-9C55-4F0E-9F81-E829A1665A6A}"/>
                  </a:ext>
                </a:extLst>
              </p:cNvPr>
              <p:cNvSpPr/>
              <p:nvPr/>
            </p:nvSpPr>
            <p:spPr>
              <a:xfrm>
                <a:off x="4138837" y="3046877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102;p58">
                <a:extLst>
                  <a:ext uri="{FF2B5EF4-FFF2-40B4-BE49-F238E27FC236}">
                    <a16:creationId xmlns:a16="http://schemas.microsoft.com/office/drawing/2014/main" id="{1F411BA1-A4E2-43F5-8EC4-6E88D910D8B6}"/>
                  </a:ext>
                </a:extLst>
              </p:cNvPr>
              <p:cNvSpPr/>
              <p:nvPr/>
            </p:nvSpPr>
            <p:spPr>
              <a:xfrm>
                <a:off x="2466163" y="3086371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103;p58">
                <a:extLst>
                  <a:ext uri="{FF2B5EF4-FFF2-40B4-BE49-F238E27FC236}">
                    <a16:creationId xmlns:a16="http://schemas.microsoft.com/office/drawing/2014/main" id="{4BED4F70-3255-40AE-B2A4-87907AEF1494}"/>
                  </a:ext>
                </a:extLst>
              </p:cNvPr>
              <p:cNvSpPr/>
              <p:nvPr/>
            </p:nvSpPr>
            <p:spPr>
              <a:xfrm>
                <a:off x="2552855" y="2530489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104;p58">
                <a:extLst>
                  <a:ext uri="{FF2B5EF4-FFF2-40B4-BE49-F238E27FC236}">
                    <a16:creationId xmlns:a16="http://schemas.microsoft.com/office/drawing/2014/main" id="{C935DD2D-27B3-4074-9448-609DBC57CB57}"/>
                  </a:ext>
                </a:extLst>
              </p:cNvPr>
              <p:cNvSpPr/>
              <p:nvPr/>
            </p:nvSpPr>
            <p:spPr>
              <a:xfrm rot="-2700000">
                <a:off x="3118352" y="2674428"/>
                <a:ext cx="411960" cy="41196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05;p58">
                <a:extLst>
                  <a:ext uri="{FF2B5EF4-FFF2-40B4-BE49-F238E27FC236}">
                    <a16:creationId xmlns:a16="http://schemas.microsoft.com/office/drawing/2014/main" id="{E02D2274-F52F-4CB6-AF80-76703542EA79}"/>
                  </a:ext>
                </a:extLst>
              </p:cNvPr>
              <p:cNvSpPr/>
              <p:nvPr/>
            </p:nvSpPr>
            <p:spPr>
              <a:xfrm>
                <a:off x="3445776" y="2536586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" name="Google Shape;3344;p27">
            <a:extLst>
              <a:ext uri="{FF2B5EF4-FFF2-40B4-BE49-F238E27FC236}">
                <a16:creationId xmlns:a16="http://schemas.microsoft.com/office/drawing/2014/main" id="{5B28F2A3-4D14-4CD2-9825-C56EFD9E9BD3}"/>
              </a:ext>
            </a:extLst>
          </p:cNvPr>
          <p:cNvGrpSpPr/>
          <p:nvPr/>
        </p:nvGrpSpPr>
        <p:grpSpPr>
          <a:xfrm>
            <a:off x="4570832" y="2608875"/>
            <a:ext cx="754910" cy="741919"/>
            <a:chOff x="1466976" y="1229008"/>
            <a:chExt cx="819847" cy="774613"/>
          </a:xfrm>
          <a:solidFill>
            <a:srgbClr val="FF0066"/>
          </a:solidFill>
        </p:grpSpPr>
        <p:grpSp>
          <p:nvGrpSpPr>
            <p:cNvPr id="265" name="Google Shape;3345;p27">
              <a:extLst>
                <a:ext uri="{FF2B5EF4-FFF2-40B4-BE49-F238E27FC236}">
                  <a16:creationId xmlns:a16="http://schemas.microsoft.com/office/drawing/2014/main" id="{CC81B691-BB2E-43EC-BA8C-1CD735180EA1}"/>
                </a:ext>
              </a:extLst>
            </p:cNvPr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  <a:grpFill/>
          </p:grpSpPr>
          <p:sp>
            <p:nvSpPr>
              <p:cNvPr id="268" name="Google Shape;3346;p27">
                <a:extLst>
                  <a:ext uri="{FF2B5EF4-FFF2-40B4-BE49-F238E27FC236}">
                    <a16:creationId xmlns:a16="http://schemas.microsoft.com/office/drawing/2014/main" id="{B27EC133-1447-4D83-8EAC-DBD438AD4646}"/>
                  </a:ext>
                </a:extLst>
              </p:cNvPr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69" name="Google Shape;3347;p27">
                <a:extLst>
                  <a:ext uri="{FF2B5EF4-FFF2-40B4-BE49-F238E27FC236}">
                    <a16:creationId xmlns:a16="http://schemas.microsoft.com/office/drawing/2014/main" id="{B542D05E-D30D-4760-9EE2-5D423B7D8A50}"/>
                  </a:ext>
                </a:extLst>
              </p:cNvPr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70" name="Google Shape;3348;p27">
                <a:extLst>
                  <a:ext uri="{FF2B5EF4-FFF2-40B4-BE49-F238E27FC236}">
                    <a16:creationId xmlns:a16="http://schemas.microsoft.com/office/drawing/2014/main" id="{467736FB-0E31-49B4-BC28-B36F5DE24BEA}"/>
                  </a:ext>
                </a:extLst>
              </p:cNvPr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66" name="Google Shape;3349;p27">
              <a:extLst>
                <a:ext uri="{FF2B5EF4-FFF2-40B4-BE49-F238E27FC236}">
                  <a16:creationId xmlns:a16="http://schemas.microsoft.com/office/drawing/2014/main" id="{5FC40557-8BD0-4B8A-BE7C-2683DFDB87B1}"/>
                </a:ext>
              </a:extLst>
            </p:cNvPr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67" name="Google Shape;3350;p27">
              <a:extLst>
                <a:ext uri="{FF2B5EF4-FFF2-40B4-BE49-F238E27FC236}">
                  <a16:creationId xmlns:a16="http://schemas.microsoft.com/office/drawing/2014/main" id="{4C07A62C-13E3-4926-B549-77473071BB51}"/>
                </a:ext>
              </a:extLst>
            </p:cNvPr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271" name="Google Shape;3351;p27">
            <a:extLst>
              <a:ext uri="{FF2B5EF4-FFF2-40B4-BE49-F238E27FC236}">
                <a16:creationId xmlns:a16="http://schemas.microsoft.com/office/drawing/2014/main" id="{6A5D298A-27DA-4902-BB3F-8BE3AF66C38E}"/>
              </a:ext>
            </a:extLst>
          </p:cNvPr>
          <p:cNvGrpSpPr/>
          <p:nvPr/>
        </p:nvGrpSpPr>
        <p:grpSpPr>
          <a:xfrm>
            <a:off x="2526739" y="2677281"/>
            <a:ext cx="728411" cy="704256"/>
            <a:chOff x="1466976" y="1229008"/>
            <a:chExt cx="819847" cy="774613"/>
          </a:xfrm>
          <a:solidFill>
            <a:srgbClr val="9933FF"/>
          </a:solidFill>
        </p:grpSpPr>
        <p:grpSp>
          <p:nvGrpSpPr>
            <p:cNvPr id="272" name="Google Shape;3352;p27">
              <a:extLst>
                <a:ext uri="{FF2B5EF4-FFF2-40B4-BE49-F238E27FC236}">
                  <a16:creationId xmlns:a16="http://schemas.microsoft.com/office/drawing/2014/main" id="{45C19969-9F80-47F3-BC12-3D5600724507}"/>
                </a:ext>
              </a:extLst>
            </p:cNvPr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  <a:grpFill/>
          </p:grpSpPr>
          <p:sp>
            <p:nvSpPr>
              <p:cNvPr id="275" name="Google Shape;3353;p27">
                <a:extLst>
                  <a:ext uri="{FF2B5EF4-FFF2-40B4-BE49-F238E27FC236}">
                    <a16:creationId xmlns:a16="http://schemas.microsoft.com/office/drawing/2014/main" id="{4B3ECD22-707B-4D85-9525-F0ABD4B57E98}"/>
                  </a:ext>
                </a:extLst>
              </p:cNvPr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76" name="Google Shape;3354;p27">
                <a:extLst>
                  <a:ext uri="{FF2B5EF4-FFF2-40B4-BE49-F238E27FC236}">
                    <a16:creationId xmlns:a16="http://schemas.microsoft.com/office/drawing/2014/main" id="{6525B9C0-45CA-449C-9893-D02F72DCD31F}"/>
                  </a:ext>
                </a:extLst>
              </p:cNvPr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77" name="Google Shape;3355;p27">
                <a:extLst>
                  <a:ext uri="{FF2B5EF4-FFF2-40B4-BE49-F238E27FC236}">
                    <a16:creationId xmlns:a16="http://schemas.microsoft.com/office/drawing/2014/main" id="{D8E467BC-58B5-4C01-B7A6-6017C422F0F0}"/>
                  </a:ext>
                </a:extLst>
              </p:cNvPr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73" name="Google Shape;3356;p27">
              <a:extLst>
                <a:ext uri="{FF2B5EF4-FFF2-40B4-BE49-F238E27FC236}">
                  <a16:creationId xmlns:a16="http://schemas.microsoft.com/office/drawing/2014/main" id="{87222AD0-BF4A-4C94-AFBC-F5DC74C1AAA0}"/>
                </a:ext>
              </a:extLst>
            </p:cNvPr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74" name="Google Shape;3357;p27">
              <a:extLst>
                <a:ext uri="{FF2B5EF4-FFF2-40B4-BE49-F238E27FC236}">
                  <a16:creationId xmlns:a16="http://schemas.microsoft.com/office/drawing/2014/main" id="{2D7579FC-581B-4B41-8CF5-9BBE8FDE215D}"/>
                </a:ext>
              </a:extLst>
            </p:cNvPr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278" name="Google Shape;3358;p27">
            <a:extLst>
              <a:ext uri="{FF2B5EF4-FFF2-40B4-BE49-F238E27FC236}">
                <a16:creationId xmlns:a16="http://schemas.microsoft.com/office/drawing/2014/main" id="{DBB5BB70-5041-49BB-8FE5-7D72B98CFAC6}"/>
              </a:ext>
            </a:extLst>
          </p:cNvPr>
          <p:cNvGrpSpPr/>
          <p:nvPr/>
        </p:nvGrpSpPr>
        <p:grpSpPr>
          <a:xfrm>
            <a:off x="440218" y="2669910"/>
            <a:ext cx="711414" cy="717404"/>
            <a:chOff x="1466976" y="1229008"/>
            <a:chExt cx="819847" cy="774613"/>
          </a:xfrm>
          <a:solidFill>
            <a:schemeClr val="accent2"/>
          </a:solidFill>
        </p:grpSpPr>
        <p:grpSp>
          <p:nvGrpSpPr>
            <p:cNvPr id="279" name="Google Shape;3359;p27">
              <a:extLst>
                <a:ext uri="{FF2B5EF4-FFF2-40B4-BE49-F238E27FC236}">
                  <a16:creationId xmlns:a16="http://schemas.microsoft.com/office/drawing/2014/main" id="{62807826-1969-4408-A925-9D2EFAE80000}"/>
                </a:ext>
              </a:extLst>
            </p:cNvPr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  <a:grpFill/>
          </p:grpSpPr>
          <p:sp>
            <p:nvSpPr>
              <p:cNvPr id="282" name="Google Shape;3360;p27">
                <a:extLst>
                  <a:ext uri="{FF2B5EF4-FFF2-40B4-BE49-F238E27FC236}">
                    <a16:creationId xmlns:a16="http://schemas.microsoft.com/office/drawing/2014/main" id="{434DFC68-14BD-45EE-A41B-BE1249C1A718}"/>
                  </a:ext>
                </a:extLst>
              </p:cNvPr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83" name="Google Shape;3361;p27">
                <a:extLst>
                  <a:ext uri="{FF2B5EF4-FFF2-40B4-BE49-F238E27FC236}">
                    <a16:creationId xmlns:a16="http://schemas.microsoft.com/office/drawing/2014/main" id="{2237B5E5-E567-45EC-88FC-FBC62B251F1A}"/>
                  </a:ext>
                </a:extLst>
              </p:cNvPr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84" name="Google Shape;3362;p27">
                <a:extLst>
                  <a:ext uri="{FF2B5EF4-FFF2-40B4-BE49-F238E27FC236}">
                    <a16:creationId xmlns:a16="http://schemas.microsoft.com/office/drawing/2014/main" id="{2BA66A02-4A0F-4DE9-A0E5-28D81789FB01}"/>
                  </a:ext>
                </a:extLst>
              </p:cNvPr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80" name="Google Shape;3363;p27">
              <a:extLst>
                <a:ext uri="{FF2B5EF4-FFF2-40B4-BE49-F238E27FC236}">
                  <a16:creationId xmlns:a16="http://schemas.microsoft.com/office/drawing/2014/main" id="{A4B9F04C-1D88-4D43-A3BD-184BCDB7D743}"/>
                </a:ext>
              </a:extLst>
            </p:cNvPr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81" name="Google Shape;3364;p27">
              <a:extLst>
                <a:ext uri="{FF2B5EF4-FFF2-40B4-BE49-F238E27FC236}">
                  <a16:creationId xmlns:a16="http://schemas.microsoft.com/office/drawing/2014/main" id="{9AF8DF45-4069-46FB-900E-D9E3687C528F}"/>
                </a:ext>
              </a:extLst>
            </p:cNvPr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285" name="Google Shape;3368;p27">
            <a:extLst>
              <a:ext uri="{FF2B5EF4-FFF2-40B4-BE49-F238E27FC236}">
                <a16:creationId xmlns:a16="http://schemas.microsoft.com/office/drawing/2014/main" id="{AFA8B58F-AF14-4768-B49D-64108F93520A}"/>
              </a:ext>
            </a:extLst>
          </p:cNvPr>
          <p:cNvSpPr txBox="1">
            <a:spLocks/>
          </p:cNvSpPr>
          <p:nvPr/>
        </p:nvSpPr>
        <p:spPr>
          <a:xfrm>
            <a:off x="2603860" y="2816877"/>
            <a:ext cx="560537" cy="53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Mountains of Christmas"/>
              <a:buNone/>
              <a:defRPr sz="4667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untains of Christmas"/>
                <a:sym typeface="Mountains of Christmas"/>
              </a:rPr>
              <a:t>2</a:t>
            </a:r>
          </a:p>
        </p:txBody>
      </p:sp>
      <p:sp>
        <p:nvSpPr>
          <p:cNvPr id="286" name="Google Shape;3376;p27">
            <a:extLst>
              <a:ext uri="{FF2B5EF4-FFF2-40B4-BE49-F238E27FC236}">
                <a16:creationId xmlns:a16="http://schemas.microsoft.com/office/drawing/2014/main" id="{9B3EC574-3811-4B4C-A9AA-99F8ABD52770}"/>
              </a:ext>
            </a:extLst>
          </p:cNvPr>
          <p:cNvSpPr txBox="1">
            <a:spLocks/>
          </p:cNvSpPr>
          <p:nvPr/>
        </p:nvSpPr>
        <p:spPr>
          <a:xfrm>
            <a:off x="4659346" y="2759357"/>
            <a:ext cx="577890" cy="56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Mountains of Christmas"/>
              <a:buNone/>
              <a:defRPr sz="4667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untains of Christmas"/>
                <a:sym typeface="Mountains of Christmas"/>
              </a:rPr>
              <a:t>3</a:t>
            </a:r>
          </a:p>
        </p:txBody>
      </p:sp>
      <p:sp>
        <p:nvSpPr>
          <p:cNvPr id="287" name="Google Shape;3377;p27">
            <a:extLst>
              <a:ext uri="{FF2B5EF4-FFF2-40B4-BE49-F238E27FC236}">
                <a16:creationId xmlns:a16="http://schemas.microsoft.com/office/drawing/2014/main" id="{674D068E-DBEF-4CE1-8778-650F9ADAF459}"/>
              </a:ext>
            </a:extLst>
          </p:cNvPr>
          <p:cNvSpPr txBox="1">
            <a:spLocks/>
          </p:cNvSpPr>
          <p:nvPr/>
        </p:nvSpPr>
        <p:spPr>
          <a:xfrm>
            <a:off x="514351" y="2796494"/>
            <a:ext cx="547457" cy="5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Mountains of Christmas"/>
              <a:buNone/>
              <a:defRPr sz="4667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bas Neue"/>
              <a:buNone/>
              <a:defRPr sz="4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untains of Christmas"/>
                <a:sym typeface="Mountains of Christmas"/>
              </a:rPr>
              <a:t>1</a:t>
            </a:r>
          </a:p>
        </p:txBody>
      </p:sp>
      <p:sp>
        <p:nvSpPr>
          <p:cNvPr id="469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754913" y="413715"/>
            <a:ext cx="4740506" cy="1134207"/>
          </a:xfrm>
          <a:prstGeom prst="wedgeRoundRectCallout">
            <a:avLst>
              <a:gd name="adj1" fmla="val -17819"/>
              <a:gd name="adj2" fmla="val 10015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2060"/>
                </a:solidFill>
                <a:latin typeface="Script MT Bold" panose="03040602040607080904" pitchFamily="66" charset="0"/>
                <a:ea typeface="+mn-ea"/>
              </a:rPr>
              <a:t>Is this……..?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56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TICK.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6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6AA343A-8725-4CA6-8696-A3AE8E24B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400566"/>
              </p:ext>
            </p:extLst>
          </p:nvPr>
        </p:nvGraphicFramePr>
        <p:xfrm>
          <a:off x="0" y="1381257"/>
          <a:ext cx="9144000" cy="289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5" imgW="16059240" imgH="5076720" progId="Paint.Picture">
                  <p:embed/>
                </p:oleObj>
              </mc:Choice>
              <mc:Fallback>
                <p:oleObj name="Bitmap Image" r:id="rId5" imgW="16059240" imgH="5076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381257"/>
                        <a:ext cx="9144000" cy="2895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id="{5C1D07AA-27AC-4C08-B2F2-52303D3F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71" y="3499470"/>
            <a:ext cx="670009" cy="5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id="{05CF1F89-186D-457A-944B-85790835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90" y="3499469"/>
            <a:ext cx="670010" cy="5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59">
            <a:hlinkClick r:id="" action="ppaction://media"/>
            <a:extLst>
              <a:ext uri="{FF2B5EF4-FFF2-40B4-BE49-F238E27FC236}">
                <a16:creationId xmlns:a16="http://schemas.microsoft.com/office/drawing/2014/main" id="{55A1215B-CBAF-4ED0-B919-F3C9F1F8A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3695" y="1644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LOOK, COMPLETE </a:t>
            </a:r>
            <a:br>
              <a:rPr lang="en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AND READ.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65" y="1065980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59" y="3789791"/>
            <a:ext cx="4207615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0A79917-4AF5-4BFD-9216-74E4A3A54D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499926"/>
              </p:ext>
            </p:extLst>
          </p:nvPr>
        </p:nvGraphicFramePr>
        <p:xfrm>
          <a:off x="0" y="30778"/>
          <a:ext cx="9144000" cy="5154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itmap Image" r:id="rId3" imgW="10791720" imgH="6905520" progId="Paint.Picture">
                  <p:embed/>
                </p:oleObj>
              </mc:Choice>
              <mc:Fallback>
                <p:oleObj name="Bitmap Image" r:id="rId3" imgW="10791720" imgH="6905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0778"/>
                        <a:ext cx="9144000" cy="5154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38FB4DF-82F8-4CD7-B41A-92E5B29773AC}"/>
              </a:ext>
            </a:extLst>
          </p:cNvPr>
          <p:cNvSpPr/>
          <p:nvPr/>
        </p:nvSpPr>
        <p:spPr>
          <a:xfrm>
            <a:off x="2631475" y="1981333"/>
            <a:ext cx="1463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library</a:t>
            </a:r>
            <a:endParaRPr lang="en-US" sz="3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6BC0FD-7D33-42CF-849D-7DC3A09659E8}"/>
              </a:ext>
            </a:extLst>
          </p:cNvPr>
          <p:cNvSpPr/>
          <p:nvPr/>
        </p:nvSpPr>
        <p:spPr>
          <a:xfrm>
            <a:off x="7077562" y="1981333"/>
            <a:ext cx="2231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playground</a:t>
            </a:r>
            <a:endParaRPr lang="en-US" sz="3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EAA864-1070-4A9A-8A4F-B58D5E41ED7D}"/>
              </a:ext>
            </a:extLst>
          </p:cNvPr>
          <p:cNvSpPr/>
          <p:nvPr/>
        </p:nvSpPr>
        <p:spPr>
          <a:xfrm>
            <a:off x="3438821" y="4319204"/>
            <a:ext cx="16145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classroom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CFA54A-22BC-493E-87FD-69DFAD7935EC}"/>
              </a:ext>
            </a:extLst>
          </p:cNvPr>
          <p:cNvSpPr/>
          <p:nvPr/>
        </p:nvSpPr>
        <p:spPr>
          <a:xfrm>
            <a:off x="2266554" y="4550037"/>
            <a:ext cx="9444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isn’t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932142-5591-4194-A966-B4F3C4F5F1E6}"/>
              </a:ext>
            </a:extLst>
          </p:cNvPr>
          <p:cNvSpPr/>
          <p:nvPr/>
        </p:nvSpPr>
        <p:spPr>
          <a:xfrm>
            <a:off x="7470277" y="4166987"/>
            <a:ext cx="13147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school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3B7348-6B8C-4B0D-BF89-A0B1AAB4EF67}"/>
              </a:ext>
            </a:extLst>
          </p:cNvPr>
          <p:cNvSpPr/>
          <p:nvPr/>
        </p:nvSpPr>
        <p:spPr>
          <a:xfrm>
            <a:off x="6535912" y="4550038"/>
            <a:ext cx="13003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 isn’t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SING.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647871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5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23F907-A8C4-48F2-BC60-0EA2162353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063737"/>
              </p:ext>
            </p:extLst>
          </p:nvPr>
        </p:nvGraphicFramePr>
        <p:xfrm>
          <a:off x="-8014" y="0"/>
          <a:ext cx="9152014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Bitmap Image" r:id="rId5" imgW="13458960" imgH="6972480" progId="Paint.Picture">
                  <p:embed/>
                </p:oleObj>
              </mc:Choice>
              <mc:Fallback>
                <p:oleObj name="Bitmap Image" r:id="rId5" imgW="13458960" imgH="6972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014" y="0"/>
                        <a:ext cx="9152014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Track 60">
            <a:hlinkClick r:id="" action="ppaction://media"/>
            <a:extLst>
              <a:ext uri="{FF2B5EF4-FFF2-40B4-BE49-F238E27FC236}">
                <a16:creationId xmlns:a16="http://schemas.microsoft.com/office/drawing/2014/main" id="{76E5B87F-E4ED-4111-B9AF-3F145DC21F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5925" y="259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7" y="1793344"/>
            <a:ext cx="14082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333452B-9154-465A-BB47-0E5A2F2BD540}"/>
              </a:ext>
            </a:extLst>
          </p:cNvPr>
          <p:cNvSpPr txBox="1"/>
          <p:nvPr/>
        </p:nvSpPr>
        <p:spPr>
          <a:xfrm>
            <a:off x="5557601" y="3680638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56C43-AFE8-4601-AAB1-8A06BC864AA4}"/>
              </a:ext>
            </a:extLst>
          </p:cNvPr>
          <p:cNvSpPr txBox="1"/>
          <p:nvPr/>
        </p:nvSpPr>
        <p:spPr>
          <a:xfrm>
            <a:off x="4068945" y="2545191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1BBCF-C043-44D1-AFEF-2CDD3D87A880}"/>
              </a:ext>
            </a:extLst>
          </p:cNvPr>
          <p:cNvSpPr txBox="1"/>
          <p:nvPr/>
        </p:nvSpPr>
        <p:spPr>
          <a:xfrm>
            <a:off x="2280263" y="3452569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7355078" y="1199550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5366718" y="810450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9" name="Picture 2" descr="http://www.clipartpal.com/_thumbs/pd/holiday/birthday/baloon1_05.png">
            <a:hlinkClick r:id="rId2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439332" y="264425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www.easyvectors.com/assets/images/vectors/afbig/helium-blue-balloon-clip-art.jpg">
            <a:hlinkClick r:id="rId4" action="ppaction://hlinksldjump"/>
            <a:extLst>
              <a:ext uri="{FF2B5EF4-FFF2-40B4-BE49-F238E27FC236}">
                <a16:creationId xmlns:a16="http://schemas.microsoft.com/office/drawing/2014/main" id="{8035D91B-6D18-422E-8ABE-B73A93BA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2184041" y="2838594"/>
            <a:ext cx="1218039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clipartpal.com/_thumbs/pd/holiday/birthday/baloon1_02.png">
            <a:hlinkClick r:id="rId6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088997" y="708694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ttp://www.clipartpal.com/_thumbs/pd/holiday/birthday/baloon1_01.png">
            <a:hlinkClick r:id="rId8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545097" y="306044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://www.clipartpal.com/_thumbs/pd/holiday/birthday/baloon1_02.png">
            <a:hlinkClick r:id="rId10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264793" y="184749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Purple Balloon 2 clip art - vector clip art online, royalty free ... -  ClipArt Best - ClipArt Best">
            <a:hlinkClick r:id="rId11" action="ppaction://hlinksldjump"/>
            <a:extLst>
              <a:ext uri="{FF2B5EF4-FFF2-40B4-BE49-F238E27FC236}">
                <a16:creationId xmlns:a16="http://schemas.microsoft.com/office/drawing/2014/main" id="{52143D7F-CB1C-4727-B891-B93DF6D4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3923611" y="1836597"/>
            <a:ext cx="1388314" cy="19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Orange Balloon SVG Vector, Orange Balloon Clip art - SVG Clipart">
            <a:hlinkClick r:id="rId13" action="ppaction://hlinksldjump"/>
            <a:extLst>
              <a:ext uri="{FF2B5EF4-FFF2-40B4-BE49-F238E27FC236}">
                <a16:creationId xmlns:a16="http://schemas.microsoft.com/office/drawing/2014/main" id="{F188F3E0-1531-4DE2-956B-AF857E597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5341188" y="2825295"/>
            <a:ext cx="1479481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hlinkClick r:id="" action="ppaction://noaction"/>
            <a:extLst>
              <a:ext uri="{FF2B5EF4-FFF2-40B4-BE49-F238E27FC236}">
                <a16:creationId xmlns:a16="http://schemas.microsoft.com/office/drawing/2014/main" id="{C4227FE7-E56C-4699-8178-3116E2DE822F}"/>
              </a:ext>
            </a:extLst>
          </p:cNvPr>
          <p:cNvSpPr/>
          <p:nvPr/>
        </p:nvSpPr>
        <p:spPr>
          <a:xfrm>
            <a:off x="8122920" y="4591323"/>
            <a:ext cx="854730" cy="43453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</a:t>
            </a:r>
            <a:endParaRPr 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2662765" y="957672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1744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598;p4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90950" y="814388"/>
            <a:ext cx="5353050" cy="7667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/>
          <p:nvPr/>
        </p:nvSpPr>
        <p:spPr>
          <a:xfrm>
            <a:off x="443062" y="1652149"/>
            <a:ext cx="412893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………… this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 your classroom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?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/>
          <p:nvPr/>
        </p:nvSpPr>
        <p:spPr>
          <a:xfrm>
            <a:off x="5533685" y="1652149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/>
          <p:nvPr/>
        </p:nvSpPr>
        <p:spPr>
          <a:xfrm>
            <a:off x="5533685" y="3063240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/>
          <p:nvPr/>
        </p:nvSpPr>
        <p:spPr>
          <a:xfrm>
            <a:off x="1124948" y="1939186"/>
            <a:ext cx="178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#9Slide03 Quicksand Bold" panose="00000800000000000000" pitchFamily="2" charset="0"/>
                <a:ea typeface="+mn-ea"/>
              </a:rPr>
              <a:t>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" name="Picture 2" descr="http://www.clipartpal.com/_thumbs/pd/holiday/birthday/baloon1_05.png">
            <a:hlinkClick r:id="rId4" action="ppaction://hlinksldjump"/>
            <a:extLst>
              <a:ext uri="{FF2B5EF4-FFF2-40B4-BE49-F238E27FC236}">
                <a16:creationId xmlns:a16="http://schemas.microsoft.com/office/drawing/2014/main" id="{4D31390E-8FE2-44C5-BB7F-E7BCBA02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170919" y="8485"/>
            <a:ext cx="924387" cy="14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34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98;p44">
            <a:extLst>
              <a:ext uri="{FF2B5EF4-FFF2-40B4-BE49-F238E27FC236}">
                <a16:creationId xmlns:a16="http://schemas.microsoft.com/office/drawing/2014/main" id="{358C2B4C-5E64-4187-A649-3EEC49114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90950" y="857250"/>
            <a:ext cx="5353050" cy="76676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24ED484-4438-4EF1-AE4A-692FD307A5EF}"/>
              </a:ext>
            </a:extLst>
          </p:cNvPr>
          <p:cNvSpPr/>
          <p:nvPr/>
        </p:nvSpPr>
        <p:spPr>
          <a:xfrm>
            <a:off x="5533685" y="1775311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playground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EB33E94-9FD2-4FAD-86B0-48C1DF560999}"/>
              </a:ext>
            </a:extLst>
          </p:cNvPr>
          <p:cNvSpPr/>
          <p:nvPr/>
        </p:nvSpPr>
        <p:spPr>
          <a:xfrm>
            <a:off x="5533685" y="3164007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classroom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EA4F68-59FD-406E-BB34-7DCDE41CCFEF}"/>
              </a:ext>
            </a:extLst>
          </p:cNvPr>
          <p:cNvSpPr txBox="1"/>
          <p:nvPr/>
        </p:nvSpPr>
        <p:spPr>
          <a:xfrm>
            <a:off x="1742675" y="3014919"/>
            <a:ext cx="32001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#9Slide03 Quicksand Bold" panose="00000800000000000000" pitchFamily="2" charset="0"/>
                <a:ea typeface="+mn-ea"/>
              </a:rPr>
              <a:t>playground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5A07093-E234-43C0-97FC-A416D21A0163}"/>
              </a:ext>
            </a:extLst>
          </p:cNvPr>
          <p:cNvSpPr/>
          <p:nvPr/>
        </p:nvSpPr>
        <p:spPr>
          <a:xfrm>
            <a:off x="443062" y="1766449"/>
            <a:ext cx="422037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  <a:cs typeface="Arial"/>
              </a:rPr>
              <a:t>That is our</a:t>
            </a:r>
            <a:r>
              <a:rPr lang="en-US" sz="3200" dirty="0">
                <a:solidFill>
                  <a:schemeClr val="tx1"/>
                </a:solidFill>
                <a:latin typeface="#9Slide03 Quicksand Bold" panose="00000800000000000000" pitchFamily="2" charset="0"/>
                <a:cs typeface="Arial"/>
              </a:rPr>
              <a:t>…………………………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Quicksand Bold" panose="00000800000000000000" pitchFamily="2" charset="0"/>
              <a:cs typeface="Arial"/>
              <a:sym typeface="Arial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2" name="Picture 14" descr="http://www.clipartpal.com/_thumbs/pd/holiday/birthday/baloon1_01.png">
            <a:hlinkClick r:id="rId4" action="ppaction://hlinksldjump"/>
            <a:extLst>
              <a:ext uri="{FF2B5EF4-FFF2-40B4-BE49-F238E27FC236}">
                <a16:creationId xmlns:a16="http://schemas.microsoft.com/office/drawing/2014/main" id="{6488C26F-5394-482F-B3C3-456620EB4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0" y="92644"/>
            <a:ext cx="993642" cy="15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7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98;p44">
            <a:extLst>
              <a:ext uri="{FF2B5EF4-FFF2-40B4-BE49-F238E27FC236}">
                <a16:creationId xmlns:a16="http://schemas.microsoft.com/office/drawing/2014/main" id="{6FF695C9-E17C-49A3-AEF1-5D509BA0F50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92538" y="677863"/>
            <a:ext cx="5351462" cy="7667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9089A1-94AE-496E-BF1F-3B9347E140BD}"/>
              </a:ext>
            </a:extLst>
          </p:cNvPr>
          <p:cNvSpPr txBox="1"/>
          <p:nvPr/>
        </p:nvSpPr>
        <p:spPr>
          <a:xfrm>
            <a:off x="1590752" y="2090633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Arial"/>
                <a:sym typeface="Arial"/>
              </a:rPr>
              <a:t>that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0FC0DDB-C146-432E-9C59-B2B50ADDBD2A}"/>
              </a:ext>
            </a:extLst>
          </p:cNvPr>
          <p:cNvSpPr/>
          <p:nvPr/>
        </p:nvSpPr>
        <p:spPr>
          <a:xfrm>
            <a:off x="5533685" y="1775311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they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714AF5-C2F6-41E7-A7E7-7142252E785E}"/>
              </a:ext>
            </a:extLst>
          </p:cNvPr>
          <p:cNvSpPr/>
          <p:nvPr/>
        </p:nvSpPr>
        <p:spPr>
          <a:xfrm>
            <a:off x="5533685" y="3164007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that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CB58B1B-102E-41BC-A609-60F5A2FC2938}"/>
              </a:ext>
            </a:extLst>
          </p:cNvPr>
          <p:cNvSpPr/>
          <p:nvPr/>
        </p:nvSpPr>
        <p:spPr>
          <a:xfrm>
            <a:off x="443062" y="1766449"/>
            <a:ext cx="422037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  <a:cs typeface="Arial"/>
              </a:rPr>
              <a:t>Is ……….your classroom?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Quicksand Bold" panose="00000800000000000000" pitchFamily="2" charset="0"/>
              <a:cs typeface="Arial"/>
              <a:sym typeface="Arial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10" descr="http://www.clipartpal.com/_thumbs/pd/holiday/birthday/baloon1_02.png">
            <a:hlinkClick r:id="rId4" action="ppaction://hlinksldjump"/>
            <a:extLst>
              <a:ext uri="{FF2B5EF4-FFF2-40B4-BE49-F238E27FC236}">
                <a16:creationId xmlns:a16="http://schemas.microsoft.com/office/drawing/2014/main" id="{FB5A5553-F30B-468E-9814-2977EFB8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21087230">
            <a:off x="95878" y="92500"/>
            <a:ext cx="1008548" cy="157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796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98;p44">
            <a:extLst>
              <a:ext uri="{FF2B5EF4-FFF2-40B4-BE49-F238E27FC236}">
                <a16:creationId xmlns:a16="http://schemas.microsoft.com/office/drawing/2014/main" id="{7F25BE00-56C4-4F1A-8ABF-49D711FD33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87663" y="350838"/>
            <a:ext cx="6256337" cy="7667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9F5B5-5B43-4942-9F28-4FD56AB26929}"/>
              </a:ext>
            </a:extLst>
          </p:cNvPr>
          <p:cNvSpPr/>
          <p:nvPr/>
        </p:nvSpPr>
        <p:spPr>
          <a:xfrm>
            <a:off x="443062" y="1652149"/>
            <a:ext cx="412893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  <a:cs typeface="Arial"/>
              </a:rPr>
              <a:t>Is that your library?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54C8EB-75C5-41CA-B3E9-C2A80BB4A115}"/>
              </a:ext>
            </a:extLst>
          </p:cNvPr>
          <p:cNvSpPr/>
          <p:nvPr/>
        </p:nvSpPr>
        <p:spPr>
          <a:xfrm>
            <a:off x="5257800" y="1672441"/>
            <a:ext cx="3680459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Yes, it isn’t.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582AF6-5C01-47EE-8951-BC0CB48E95BB}"/>
              </a:ext>
            </a:extLst>
          </p:cNvPr>
          <p:cNvSpPr/>
          <p:nvPr/>
        </p:nvSpPr>
        <p:spPr>
          <a:xfrm>
            <a:off x="5257800" y="3061137"/>
            <a:ext cx="3680459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Yes, it is.</a:t>
            </a:r>
          </a:p>
        </p:txBody>
      </p:sp>
      <p:pic>
        <p:nvPicPr>
          <p:cNvPr id="25" name="Picture 24" descr="http://www.clipartpal.com/_thumbs/pd/holiday/birthday/baloon1_02.png">
            <a:hlinkClick r:id="rId4" action="ppaction://hlinksldjump"/>
            <a:extLst>
              <a:ext uri="{FF2B5EF4-FFF2-40B4-BE49-F238E27FC236}">
                <a16:creationId xmlns:a16="http://schemas.microsoft.com/office/drawing/2014/main" id="{16DC391D-688C-4DFB-95B8-37EC6225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48765" y="91944"/>
            <a:ext cx="959139" cy="149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427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98;p44">
            <a:extLst>
              <a:ext uri="{FF2B5EF4-FFF2-40B4-BE49-F238E27FC236}">
                <a16:creationId xmlns:a16="http://schemas.microsoft.com/office/drawing/2014/main" id="{670CDDAE-B769-44C6-B82A-49965B9F1A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89BC44-1BEA-4296-BAA6-F6AA8DF253C5}"/>
              </a:ext>
            </a:extLst>
          </p:cNvPr>
          <p:cNvSpPr/>
          <p:nvPr/>
        </p:nvSpPr>
        <p:spPr>
          <a:xfrm>
            <a:off x="5533685" y="1775311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look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A27087-7912-47E7-8FCF-621D88A9C9DF}"/>
              </a:ext>
            </a:extLst>
          </p:cNvPr>
          <p:cNvSpPr/>
          <p:nvPr/>
        </p:nvSpPr>
        <p:spPr>
          <a:xfrm>
            <a:off x="5533685" y="3164007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your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DB23C5-8D43-4173-8AFF-05476D674D09}"/>
              </a:ext>
            </a:extLst>
          </p:cNvPr>
          <p:cNvSpPr/>
          <p:nvPr/>
        </p:nvSpPr>
        <p:spPr>
          <a:xfrm>
            <a:off x="443062" y="1766449"/>
            <a:ext cx="454041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Is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 that ………….school?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A4423C-B7FA-4086-9D00-CC48DCBFC86F}"/>
              </a:ext>
            </a:extLst>
          </p:cNvPr>
          <p:cNvSpPr txBox="1"/>
          <p:nvPr/>
        </p:nvSpPr>
        <p:spPr>
          <a:xfrm>
            <a:off x="1156335" y="3164007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Arial"/>
                <a:sym typeface="Arial"/>
              </a:rPr>
              <a:t>your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" name="Picture 8" descr="http://www.easyvectors.com/assets/images/vectors/afbig/helium-blue-balloon-clip-art.jpg">
            <a:hlinkClick r:id="rId4" action="ppaction://hlinksldjump"/>
            <a:extLst>
              <a:ext uri="{FF2B5EF4-FFF2-40B4-BE49-F238E27FC236}">
                <a16:creationId xmlns:a16="http://schemas.microsoft.com/office/drawing/2014/main" id="{E5DC3B57-941A-42AF-A24B-6D067274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84843" y="3108"/>
            <a:ext cx="790555" cy="129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734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" y="4343451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bile Phone Cartoon Images, Stock Photos &amp;amp; Vectors | Shutterstock">
            <a:hlinkClick r:id="rId6" action="ppaction://hlinksldjump"/>
            <a:extLst>
              <a:ext uri="{FF2B5EF4-FFF2-40B4-BE49-F238E27FC236}">
                <a16:creationId xmlns:a16="http://schemas.microsoft.com/office/drawing/2014/main" id="{A30EF875-BB1C-4D4B-A190-E06A204C0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7"/>
          <a:stretch/>
        </p:blipFill>
        <p:spPr bwMode="auto">
          <a:xfrm>
            <a:off x="943522" y="1101081"/>
            <a:ext cx="1848218" cy="18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Graphics Mobile Phones Cartoon Clip Art, PNG, 957x1060px, Mobile  Phones, Adobe Character Animator, Animated Cartoon,">
            <a:hlinkClick r:id="rId8" action="ppaction://hlinksldjump"/>
            <a:extLst>
              <a:ext uri="{FF2B5EF4-FFF2-40B4-BE49-F238E27FC236}">
                <a16:creationId xmlns:a16="http://schemas.microsoft.com/office/drawing/2014/main" id="{2EBC5BEF-FAD5-4FE3-8E07-068A75D0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45" y="1161065"/>
            <a:ext cx="1467250" cy="162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Graphics Mobile Phones Image Illustration Clip Art, PNG, 555x640px,  Mobile Phones, Cartoon, Cellular Network, Communication,">
            <a:hlinkClick r:id="rId10" action="ppaction://hlinksldjump"/>
            <a:extLst>
              <a:ext uri="{FF2B5EF4-FFF2-40B4-BE49-F238E27FC236}">
                <a16:creationId xmlns:a16="http://schemas.microsoft.com/office/drawing/2014/main" id="{44F19D40-29A2-46B8-8DBB-57B30BF4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46" y="1214741"/>
            <a:ext cx="1962323" cy="15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scot Broken Phone - Mobile Phone Cartoon Png, Transparent Png - kindpng">
            <a:hlinkClick r:id="rId12" action="ppaction://hlinksldjump"/>
            <a:extLst>
              <a:ext uri="{FF2B5EF4-FFF2-40B4-BE49-F238E27FC236}">
                <a16:creationId xmlns:a16="http://schemas.microsoft.com/office/drawing/2014/main" id="{28BB49D0-4364-4C80-9114-54D5595C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40" y="1221184"/>
            <a:ext cx="1588385" cy="164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mart Phone Cartoon Thumb Stock Vector (Royalty Free) 166728419">
            <a:hlinkClick r:id="rId14" action="ppaction://hlinksldjump"/>
            <a:extLst>
              <a:ext uri="{FF2B5EF4-FFF2-40B4-BE49-F238E27FC236}">
                <a16:creationId xmlns:a16="http://schemas.microsoft.com/office/drawing/2014/main" id="{A5F474DD-62B7-46C1-9B9F-95681B041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 bwMode="auto">
          <a:xfrm>
            <a:off x="852620" y="3077706"/>
            <a:ext cx="1494700" cy="157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ne hero mascot design Royalty Free Vector Image">
            <a:hlinkClick r:id="rId16" action="ppaction://hlinksldjump"/>
            <a:extLst>
              <a:ext uri="{FF2B5EF4-FFF2-40B4-BE49-F238E27FC236}">
                <a16:creationId xmlns:a16="http://schemas.microsoft.com/office/drawing/2014/main" id="{3134FDFD-E852-47A6-AB8F-BFDBCD413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7"/>
          <a:stretch/>
        </p:blipFill>
        <p:spPr bwMode="auto">
          <a:xfrm>
            <a:off x="2791740" y="2973765"/>
            <a:ext cx="1871566" cy="16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rtoon cell phone - Clipart World">
            <a:hlinkClick r:id="rId18" action="ppaction://hlinksldjump"/>
            <a:extLst>
              <a:ext uri="{FF2B5EF4-FFF2-40B4-BE49-F238E27FC236}">
                <a16:creationId xmlns:a16="http://schemas.microsoft.com/office/drawing/2014/main" id="{BDCACDE7-69BA-4E34-95AC-25CAA23A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57" y="3020096"/>
            <a:ext cx="1477682" cy="15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We Get It Covered Cell Phone Repair And Accessories - Cartoon Cell Phone  Clipart, HD Png Download , Transparent Png Image - PNGitem">
            <a:hlinkClick r:id="rId20" action="ppaction://hlinksldjump"/>
            <a:extLst>
              <a:ext uri="{FF2B5EF4-FFF2-40B4-BE49-F238E27FC236}">
                <a16:creationId xmlns:a16="http://schemas.microsoft.com/office/drawing/2014/main" id="{FDEE80EB-BD6D-4B9D-8124-0E321A07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87" y="3077706"/>
            <a:ext cx="1520486" cy="18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2652031" y="221250"/>
            <a:ext cx="4439257" cy="617412"/>
            <a:chOff x="5477069" y="1553404"/>
            <a:chExt cx="4547853" cy="802888"/>
          </a:xfrm>
        </p:grpSpPr>
        <p:sp>
          <p:nvSpPr>
            <p:cNvPr id="98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sz="2700" b="1" kern="1200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&amp; Review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sz="3600" b="1" kern="120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3600" b="1" kern="120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sp>
        <p:nvSpPr>
          <p:cNvPr id="100" name="Google Shape;1014;p57"/>
          <p:cNvSpPr/>
          <p:nvPr/>
        </p:nvSpPr>
        <p:spPr>
          <a:xfrm>
            <a:off x="1383162" y="1853515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1" name="Google Shape;1014;p57"/>
          <p:cNvSpPr/>
          <p:nvPr/>
        </p:nvSpPr>
        <p:spPr>
          <a:xfrm>
            <a:off x="3543017" y="1855162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2" name="Google Shape;1014;p57"/>
          <p:cNvSpPr/>
          <p:nvPr/>
        </p:nvSpPr>
        <p:spPr>
          <a:xfrm>
            <a:off x="5429676" y="1940983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3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3" name="Google Shape;1014;p57"/>
          <p:cNvSpPr/>
          <p:nvPr/>
        </p:nvSpPr>
        <p:spPr>
          <a:xfrm>
            <a:off x="7181350" y="1831463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4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4" name="Google Shape;1014;p57"/>
          <p:cNvSpPr/>
          <p:nvPr/>
        </p:nvSpPr>
        <p:spPr>
          <a:xfrm>
            <a:off x="1383162" y="3405243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5" name="Google Shape;1014;p57"/>
          <p:cNvSpPr/>
          <p:nvPr/>
        </p:nvSpPr>
        <p:spPr>
          <a:xfrm>
            <a:off x="3547728" y="4023712"/>
            <a:ext cx="223210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6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6" name="Google Shape;1014;p57"/>
          <p:cNvSpPr/>
          <p:nvPr/>
        </p:nvSpPr>
        <p:spPr>
          <a:xfrm>
            <a:off x="5665195" y="3582177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7</a:t>
            </a:r>
            <a:endParaRPr sz="3200" b="1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7" name="Google Shape;1014;p57"/>
          <p:cNvSpPr/>
          <p:nvPr/>
        </p:nvSpPr>
        <p:spPr>
          <a:xfrm>
            <a:off x="7870136" y="3757488"/>
            <a:ext cx="369012" cy="5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8</a:t>
            </a:r>
            <a:endParaRPr sz="3200" b="1" dirty="0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  <p:extLst>
      <p:ext uri="{BB962C8B-B14F-4D97-AF65-F5344CB8AC3E}">
        <p14:creationId xmlns:p14="http://schemas.microsoft.com/office/powerpoint/2010/main" val="3129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598;p44">
            <a:extLst>
              <a:ext uri="{FF2B5EF4-FFF2-40B4-BE49-F238E27FC236}">
                <a16:creationId xmlns:a16="http://schemas.microsoft.com/office/drawing/2014/main" id="{FCE31100-2F10-4229-982D-B15CDD9AA8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079CAB-ECCB-4CE7-A0B7-4232707967AD}"/>
              </a:ext>
            </a:extLst>
          </p:cNvPr>
          <p:cNvSpPr/>
          <p:nvPr/>
        </p:nvSpPr>
        <p:spPr>
          <a:xfrm>
            <a:off x="259848" y="1650046"/>
            <a:ext cx="455184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0" dirty="0">
                <a:solidFill>
                  <a:schemeClr val="tx1"/>
                </a:solidFill>
                <a:latin typeface="#9Slide03 Quicksand Bold" panose="00000800000000000000" pitchFamily="2" charset="0"/>
                <a:cs typeface="Arial"/>
              </a:rPr>
              <a:t>Is this our playground?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Quicksand Bold" panose="00000800000000000000" pitchFamily="2" charset="0"/>
              <a:cs typeface="Arial"/>
              <a:sym typeface="Arial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F1E5C0-A1C1-4DF2-8F52-182D12E50A8A}"/>
              </a:ext>
            </a:extLst>
          </p:cNvPr>
          <p:cNvSpPr/>
          <p:nvPr/>
        </p:nvSpPr>
        <p:spPr>
          <a:xfrm>
            <a:off x="5257800" y="1672441"/>
            <a:ext cx="3680459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No, it isn’t.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B5D598-FC25-4C3D-9E4E-6C6B3E5D8560}"/>
              </a:ext>
            </a:extLst>
          </p:cNvPr>
          <p:cNvSpPr/>
          <p:nvPr/>
        </p:nvSpPr>
        <p:spPr>
          <a:xfrm>
            <a:off x="5257800" y="3061137"/>
            <a:ext cx="3680459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No, it is.</a:t>
            </a:r>
          </a:p>
        </p:txBody>
      </p:sp>
      <p:pic>
        <p:nvPicPr>
          <p:cNvPr id="22" name="Picture 6" descr="Orange Balloon SVG Vector, Orange Balloon Clip art - SVG Clipart">
            <a:hlinkClick r:id="rId4" action="ppaction://hlinksldjump"/>
            <a:extLst>
              <a:ext uri="{FF2B5EF4-FFF2-40B4-BE49-F238E27FC236}">
                <a16:creationId xmlns:a16="http://schemas.microsoft.com/office/drawing/2014/main" id="{DE80ADE6-3D02-4317-B7C4-F0CE4828D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5634" y="50633"/>
            <a:ext cx="828698" cy="12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13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4.19753E-6 L 4.7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98;p44">
            <a:extLst>
              <a:ext uri="{FF2B5EF4-FFF2-40B4-BE49-F238E27FC236}">
                <a16:creationId xmlns:a16="http://schemas.microsoft.com/office/drawing/2014/main" id="{670CDDAE-B769-44C6-B82A-49965B9F1A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R</a:t>
            </a:r>
            <a:r>
              <a:rPr lang="en" sz="5400" dirty="0">
                <a:solidFill>
                  <a:srgbClr val="002060"/>
                </a:solidFill>
              </a:rPr>
              <a:t>ead and </a:t>
            </a:r>
            <a:r>
              <a:rPr lang="en" sz="5400">
                <a:solidFill>
                  <a:srgbClr val="002060"/>
                </a:solidFill>
              </a:rPr>
              <a:t>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89BC44-1BEA-4296-BAA6-F6AA8DF253C5}"/>
              </a:ext>
            </a:extLst>
          </p:cNvPr>
          <p:cNvSpPr/>
          <p:nvPr/>
        </p:nvSpPr>
        <p:spPr>
          <a:xfrm>
            <a:off x="5533685" y="1775311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library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A27087-7912-47E7-8FCF-621D88A9C9DF}"/>
              </a:ext>
            </a:extLst>
          </p:cNvPr>
          <p:cNvSpPr/>
          <p:nvPr/>
        </p:nvSpPr>
        <p:spPr>
          <a:xfrm>
            <a:off x="5533685" y="3164007"/>
            <a:ext cx="2800350" cy="1085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school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DB23C5-8D43-4173-8AFF-05476D674D09}"/>
              </a:ext>
            </a:extLst>
          </p:cNvPr>
          <p:cNvSpPr/>
          <p:nvPr/>
        </p:nvSpPr>
        <p:spPr>
          <a:xfrm>
            <a:off x="443062" y="1766449"/>
            <a:ext cx="4540418" cy="2496941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Is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 that your……………..?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A4423C-B7FA-4086-9D00-CC48DCBFC86F}"/>
              </a:ext>
            </a:extLst>
          </p:cNvPr>
          <p:cNvSpPr txBox="1"/>
          <p:nvPr/>
        </p:nvSpPr>
        <p:spPr>
          <a:xfrm>
            <a:off x="2327045" y="3164007"/>
            <a:ext cx="183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#9Slide03 Quicksand Bold" panose="00000800000000000000" pitchFamily="2" charset="0"/>
                <a:ea typeface="+mn-ea"/>
              </a:rPr>
              <a:t>school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4" descr="Purple Balloon 2 clip art - vector clip art online, royalty free ... -  ClipArt Best - ClipArt Best">
            <a:hlinkClick r:id="rId4" action="ppaction://hlinksldjump"/>
            <a:extLst>
              <a:ext uri="{FF2B5EF4-FFF2-40B4-BE49-F238E27FC236}">
                <a16:creationId xmlns:a16="http://schemas.microsoft.com/office/drawing/2014/main" id="{1CA40EE4-B5E6-4B08-8C07-BD9165F22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-36629" y="-17665"/>
            <a:ext cx="1123886" cy="15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90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711675" y="2969156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EXTRA STUFFS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30" y="1634016"/>
            <a:ext cx="1420491" cy="1335140"/>
          </a:xfrm>
          <a:prstGeom prst="rect">
            <a:avLst/>
          </a:prstGeom>
        </p:spPr>
      </p:pic>
      <p:sp>
        <p:nvSpPr>
          <p:cNvPr id="8" name="Action Button: Go Hom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3DE65F8-DCC5-4973-B32B-9974858640FD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30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796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78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EE9D97-9754-47FC-B962-74D36A14F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2" t="19995" r="13340" b="12197"/>
          <a:stretch/>
        </p:blipFill>
        <p:spPr>
          <a:xfrm>
            <a:off x="8389" y="586"/>
            <a:ext cx="9144000" cy="5102263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808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8ECAB986-4D6A-4CB6-80F4-9C1CCF9CD6A1}"/>
              </a:ext>
            </a:extLst>
          </p:cNvPr>
          <p:cNvSpPr txBox="1"/>
          <p:nvPr/>
        </p:nvSpPr>
        <p:spPr>
          <a:xfrm>
            <a:off x="3284289" y="3757684"/>
            <a:ext cx="3033383" cy="10156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No, </a:t>
            </a: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it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isn’t.</a:t>
            </a:r>
            <a:endParaRPr lang="ru-RU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CE6633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FDA6E-2F41-4312-8CB3-6CA2235EC067}"/>
              </a:ext>
            </a:extLst>
          </p:cNvPr>
          <p:cNvSpPr/>
          <p:nvPr/>
        </p:nvSpPr>
        <p:spPr>
          <a:xfrm>
            <a:off x="1812467" y="586"/>
            <a:ext cx="5740993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 this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our classroom?</a:t>
            </a:r>
            <a:endParaRPr lang="en-US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15362" name="Picture 2" descr="H:\A AAA DỮ LIỆU\A AAA ENGLISH\A GAME - POWER POINT\E3 new\Unit 6_Lesson 1 - GVG TP-2022\Classroo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93" y="737849"/>
            <a:ext cx="5163543" cy="2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oa Hồng Vàng - Hoa Nở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26238" r="22506" b="27923"/>
          <a:stretch/>
        </p:blipFill>
        <p:spPr bwMode="auto">
          <a:xfrm>
            <a:off x="2474127" y="1150029"/>
            <a:ext cx="1032586" cy="8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oa Hồng Vàng - Hoa Nở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26238" r="22506" b="27923"/>
          <a:stretch/>
        </p:blipFill>
        <p:spPr bwMode="auto">
          <a:xfrm>
            <a:off x="4034471" y="1152206"/>
            <a:ext cx="1032586" cy="8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oa Hồng Vàng - Hoa Nở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26238" r="22506" b="27923"/>
          <a:stretch/>
        </p:blipFill>
        <p:spPr bwMode="auto">
          <a:xfrm>
            <a:off x="5360195" y="1202723"/>
            <a:ext cx="1032586" cy="8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6">
            <a:extLst>
              <a:ext uri="{FF2B5EF4-FFF2-40B4-BE49-F238E27FC236}">
                <a16:creationId xmlns:a16="http://schemas.microsoft.com/office/drawing/2014/main" id="{3AB250AE-A240-4FCE-8DA6-C70ABCEB1B05}"/>
              </a:ext>
            </a:extLst>
          </p:cNvPr>
          <p:cNvSpPr/>
          <p:nvPr/>
        </p:nvSpPr>
        <p:spPr>
          <a:xfrm>
            <a:off x="7169606" y="1901441"/>
            <a:ext cx="541010" cy="51552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3AB250AE-A240-4FCE-8DA6-C70ABCEB1B05}"/>
              </a:ext>
            </a:extLst>
          </p:cNvPr>
          <p:cNvSpPr/>
          <p:nvPr/>
        </p:nvSpPr>
        <p:spPr>
          <a:xfrm>
            <a:off x="7132536" y="1838980"/>
            <a:ext cx="615150" cy="640443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426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CỔ TÍ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196571-7119-417B-8B9D-BE2E1950E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5748"/>
            <a:ext cx="9143999" cy="5143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5C8561-4B9E-46C8-A4EC-58BAA247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48" t="3723" r="6844" b="7803"/>
          <a:stretch/>
        </p:blipFill>
        <p:spPr>
          <a:xfrm>
            <a:off x="1853513" y="-5748"/>
            <a:ext cx="6487297" cy="5149250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808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B208C9-E8A6-45C7-BF3C-76D524A7ED4A}"/>
              </a:ext>
            </a:extLst>
          </p:cNvPr>
          <p:cNvSpPr/>
          <p:nvPr/>
        </p:nvSpPr>
        <p:spPr>
          <a:xfrm>
            <a:off x="66796" y="63846"/>
            <a:ext cx="2502927" cy="2285239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GB" sz="48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 </a:t>
            </a:r>
            <a:r>
              <a:rPr lang="en-GB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this </a:t>
            </a:r>
          </a:p>
          <a:p>
            <a:pPr algn="ctr" defTabSz="685783">
              <a:buClrTx/>
            </a:pPr>
            <a:r>
              <a:rPr lang="en-GB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our </a:t>
            </a:r>
          </a:p>
          <a:p>
            <a:pPr algn="ctr" defTabSz="685783">
              <a:buClrTx/>
            </a:pPr>
            <a:r>
              <a:rPr lang="en-GB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school?</a:t>
            </a:r>
            <a:endParaRPr lang="en-US" sz="48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17410" name="Picture 2" descr="H:\A AAA DỮ LIỆU\A AAA ENGLISH\A GAME - POWER POINT\E3 new\Unit 6_Lesson 1 - GVG TP-2022\schoo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56" y="305372"/>
            <a:ext cx="3529148" cy="35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2">
            <a:extLst>
              <a:ext uri="{FF2B5EF4-FFF2-40B4-BE49-F238E27FC236}">
                <a16:creationId xmlns:a16="http://schemas.microsoft.com/office/drawing/2014/main" id="{C87ACE6C-DA1B-49AE-88AF-E84BE773CA5A}"/>
              </a:ext>
            </a:extLst>
          </p:cNvPr>
          <p:cNvSpPr txBox="1"/>
          <p:nvPr/>
        </p:nvSpPr>
        <p:spPr>
          <a:xfrm>
            <a:off x="16887" y="2572145"/>
            <a:ext cx="2858888" cy="8987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342892">
              <a:lnSpc>
                <a:spcPct val="150000"/>
              </a:lnSpc>
              <a:buClrTx/>
              <a:defRPr/>
            </a:pP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No,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it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isn’t.</a:t>
            </a:r>
            <a:endParaRPr lang="ru-RU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18" name="Picture 4" descr="Hoa Hồng Vàng - Hoa Nở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26238" r="22506" b="27923"/>
          <a:stretch/>
        </p:blipFill>
        <p:spPr bwMode="auto">
          <a:xfrm>
            <a:off x="3795970" y="1522237"/>
            <a:ext cx="1305209" cy="11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oa Hồng Vàng - Hoa Nở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26238" r="22506" b="27923"/>
          <a:stretch/>
        </p:blipFill>
        <p:spPr bwMode="auto">
          <a:xfrm>
            <a:off x="5332327" y="1522237"/>
            <a:ext cx="1298659" cy="11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6">
            <a:extLst>
              <a:ext uri="{FF2B5EF4-FFF2-40B4-BE49-F238E27FC236}">
                <a16:creationId xmlns:a16="http://schemas.microsoft.com/office/drawing/2014/main" id="{43B91EC5-AF13-4D25-B165-1C478E347D47}"/>
              </a:ext>
            </a:extLst>
          </p:cNvPr>
          <p:cNvSpPr/>
          <p:nvPr/>
        </p:nvSpPr>
        <p:spPr>
          <a:xfrm>
            <a:off x="4986217" y="3963455"/>
            <a:ext cx="543940" cy="46343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548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CỔ TÍ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EE9D97-9754-47FC-B962-74D36A14F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2" t="19995" r="13340" b="12197"/>
          <a:stretch/>
        </p:blipFill>
        <p:spPr>
          <a:xfrm>
            <a:off x="1" y="0"/>
            <a:ext cx="9144000" cy="5102263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808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6">
            <a:extLst>
              <a:ext uri="{FF2B5EF4-FFF2-40B4-BE49-F238E27FC236}">
                <a16:creationId xmlns:a16="http://schemas.microsoft.com/office/drawing/2014/main" id="{3AB250AE-A240-4FCE-8DA6-C70ABCEB1B05}"/>
              </a:ext>
            </a:extLst>
          </p:cNvPr>
          <p:cNvSpPr/>
          <p:nvPr/>
        </p:nvSpPr>
        <p:spPr>
          <a:xfrm>
            <a:off x="7157249" y="1869334"/>
            <a:ext cx="541010" cy="51552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8ECAB986-4D6A-4CB6-80F4-9C1CCF9CD6A1}"/>
              </a:ext>
            </a:extLst>
          </p:cNvPr>
          <p:cNvSpPr txBox="1"/>
          <p:nvPr/>
        </p:nvSpPr>
        <p:spPr>
          <a:xfrm>
            <a:off x="2982611" y="4297394"/>
            <a:ext cx="3647851" cy="8987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No, it isn’t.</a:t>
            </a:r>
            <a:endParaRPr lang="ru-RU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FDA6E-2F41-4312-8CB3-6CA2235EC067}"/>
              </a:ext>
            </a:extLst>
          </p:cNvPr>
          <p:cNvSpPr/>
          <p:nvPr/>
        </p:nvSpPr>
        <p:spPr>
          <a:xfrm>
            <a:off x="2071968" y="3768813"/>
            <a:ext cx="5740993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 this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our classroom?</a:t>
            </a:r>
            <a:endParaRPr lang="en-US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/>
        </p:blipFill>
        <p:spPr bwMode="auto">
          <a:xfrm>
            <a:off x="1964724" y="700777"/>
            <a:ext cx="5085743" cy="282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oa Hồng Vàng - Hoa Nở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26238" r="22506" b="27923"/>
          <a:stretch/>
        </p:blipFill>
        <p:spPr bwMode="auto">
          <a:xfrm>
            <a:off x="3103993" y="868469"/>
            <a:ext cx="2654256" cy="228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CỔ TÍ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EE9D97-9754-47FC-B962-74D36A14F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2" t="19995" r="13340" b="12197"/>
          <a:stretch/>
        </p:blipFill>
        <p:spPr>
          <a:xfrm>
            <a:off x="1" y="0"/>
            <a:ext cx="9144000" cy="5102263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808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6">
            <a:extLst>
              <a:ext uri="{FF2B5EF4-FFF2-40B4-BE49-F238E27FC236}">
                <a16:creationId xmlns:a16="http://schemas.microsoft.com/office/drawing/2014/main" id="{3AB250AE-A240-4FCE-8DA6-C70ABCEB1B05}"/>
              </a:ext>
            </a:extLst>
          </p:cNvPr>
          <p:cNvSpPr/>
          <p:nvPr/>
        </p:nvSpPr>
        <p:spPr>
          <a:xfrm>
            <a:off x="7169606" y="1838980"/>
            <a:ext cx="578080" cy="570587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8ECAB986-4D6A-4CB6-80F4-9C1CCF9CD6A1}"/>
              </a:ext>
            </a:extLst>
          </p:cNvPr>
          <p:cNvSpPr txBox="1"/>
          <p:nvPr/>
        </p:nvSpPr>
        <p:spPr>
          <a:xfrm>
            <a:off x="3111295" y="4131476"/>
            <a:ext cx="3277148" cy="8987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Yes, it is.</a:t>
            </a:r>
            <a:endParaRPr lang="ru-RU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FDA6E-2F41-4312-8CB3-6CA2235EC067}"/>
              </a:ext>
            </a:extLst>
          </p:cNvPr>
          <p:cNvSpPr/>
          <p:nvPr/>
        </p:nvSpPr>
        <p:spPr>
          <a:xfrm>
            <a:off x="2212063" y="3643594"/>
            <a:ext cx="4719880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 this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our library?</a:t>
            </a:r>
            <a:endParaRPr lang="en-US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18434" name="Picture 2" descr="H:\A AAA DỮ LIỆU\A AAA ENGLISH\A GAME - POWER POINT\E3 new\Unit 6_Lesson 1 - GVG TP-2022\librar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434" y="840259"/>
            <a:ext cx="5041561" cy="26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Rose Rød Blomst - Gratis foto på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93" y="1074406"/>
            <a:ext cx="2421922" cy="15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Rose Rød Blomst - Gratis foto på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60" y="1656560"/>
            <a:ext cx="2421729" cy="15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CỔ TÍ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EE9D97-9754-47FC-B962-74D36A14F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2" t="19995" r="13340" b="12197"/>
          <a:stretch/>
        </p:blipFill>
        <p:spPr>
          <a:xfrm>
            <a:off x="1" y="0"/>
            <a:ext cx="9144000" cy="5102263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808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6">
            <a:extLst>
              <a:ext uri="{FF2B5EF4-FFF2-40B4-BE49-F238E27FC236}">
                <a16:creationId xmlns:a16="http://schemas.microsoft.com/office/drawing/2014/main" id="{3AB250AE-A240-4FCE-8DA6-C70ABCEB1B05}"/>
              </a:ext>
            </a:extLst>
          </p:cNvPr>
          <p:cNvSpPr/>
          <p:nvPr/>
        </p:nvSpPr>
        <p:spPr>
          <a:xfrm>
            <a:off x="7169606" y="1838980"/>
            <a:ext cx="578080" cy="570587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8ECAB986-4D6A-4CB6-80F4-9C1CCF9CD6A1}"/>
              </a:ext>
            </a:extLst>
          </p:cNvPr>
          <p:cNvSpPr txBox="1"/>
          <p:nvPr/>
        </p:nvSpPr>
        <p:spPr>
          <a:xfrm>
            <a:off x="3111295" y="4131476"/>
            <a:ext cx="3277148" cy="10156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Yes, </a:t>
            </a: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it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is.</a:t>
            </a:r>
            <a:endParaRPr lang="ru-RU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FDA6E-2F41-4312-8CB3-6CA2235EC067}"/>
              </a:ext>
            </a:extLst>
          </p:cNvPr>
          <p:cNvSpPr/>
          <p:nvPr/>
        </p:nvSpPr>
        <p:spPr>
          <a:xfrm>
            <a:off x="2169584" y="3643594"/>
            <a:ext cx="4804839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 this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our school?</a:t>
            </a:r>
            <a:endParaRPr lang="en-US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076"/>
          <a:stretch/>
        </p:blipFill>
        <p:spPr bwMode="auto">
          <a:xfrm>
            <a:off x="1952366" y="686201"/>
            <a:ext cx="5078628" cy="284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 descr="Rose Rød Blomst - Gratis foto på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46" y="1053347"/>
            <a:ext cx="4099899" cy="21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CỔ TÍ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EE9D97-9754-47FC-B962-74D36A14F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2" t="19995" r="13340" b="12197"/>
          <a:stretch/>
        </p:blipFill>
        <p:spPr>
          <a:xfrm>
            <a:off x="1" y="0"/>
            <a:ext cx="9144000" cy="5102263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808"/>
            <a:ext cx="781943" cy="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6">
            <a:extLst>
              <a:ext uri="{FF2B5EF4-FFF2-40B4-BE49-F238E27FC236}">
                <a16:creationId xmlns:a16="http://schemas.microsoft.com/office/drawing/2014/main" id="{3AB250AE-A240-4FCE-8DA6-C70ABCEB1B05}"/>
              </a:ext>
            </a:extLst>
          </p:cNvPr>
          <p:cNvSpPr/>
          <p:nvPr/>
        </p:nvSpPr>
        <p:spPr>
          <a:xfrm>
            <a:off x="7120179" y="1856976"/>
            <a:ext cx="553366" cy="527877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>
              <a:buClrTx/>
              <a:defRPr/>
            </a:pPr>
            <a:endParaRPr lang="ru-R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8ECAB986-4D6A-4CB6-80F4-9C1CCF9CD6A1}"/>
              </a:ext>
            </a:extLst>
          </p:cNvPr>
          <p:cNvSpPr txBox="1"/>
          <p:nvPr/>
        </p:nvSpPr>
        <p:spPr>
          <a:xfrm>
            <a:off x="2301828" y="4138657"/>
            <a:ext cx="4420251" cy="8987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No, it isn’t.</a:t>
            </a:r>
            <a:endParaRPr lang="ru-RU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FDA6E-2F41-4312-8CB3-6CA2235EC067}"/>
              </a:ext>
            </a:extLst>
          </p:cNvPr>
          <p:cNvSpPr/>
          <p:nvPr/>
        </p:nvSpPr>
        <p:spPr>
          <a:xfrm>
            <a:off x="1907123" y="3606774"/>
            <a:ext cx="5971826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GB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Is </a:t>
            </a:r>
            <a:r>
              <a:rPr lang="en-GB" sz="41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latin typeface="Tw Cen MT"/>
                <a:ea typeface="+mn-ea"/>
              </a:rPr>
              <a:t>this our playground?</a:t>
            </a:r>
            <a:endParaRPr lang="en-US" sz="41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19458" name="Picture 2" descr="https://cdn.sachmem.vn/public/images/v3/TA3SHSDEMO/images/%E1%BA%A2nh%20TA3/Unit6/Listen%2C%20point%20and%20say/U6_L1_1/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89" y="753762"/>
            <a:ext cx="5087705" cy="27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àu Vàng-Rose Hoa Hồng Vàng - Ảnh miễn phí trên Pixaba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25824" r="19373" b="15699"/>
          <a:stretch/>
        </p:blipFill>
        <p:spPr bwMode="auto">
          <a:xfrm>
            <a:off x="2106827" y="954875"/>
            <a:ext cx="1476633" cy="20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àu Vàng-Rose Hoa Hồng Vàng - Ảnh miễn phí trên Pixaba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25824" r="19373" b="15699"/>
          <a:stretch/>
        </p:blipFill>
        <p:spPr bwMode="auto">
          <a:xfrm>
            <a:off x="3705998" y="1013529"/>
            <a:ext cx="1476633" cy="20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àu Vàng-Rose Hoa Hồng Vàng - Ảnh miễn phí trên Pixaba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25824" r="19373" b="15699"/>
          <a:stretch/>
        </p:blipFill>
        <p:spPr bwMode="auto">
          <a:xfrm>
            <a:off x="5245446" y="1118313"/>
            <a:ext cx="1476633" cy="20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48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CỔ TÍ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80265&quot;&gt;&lt;object type=&quot;3&quot; unique_id=&quot;80266&quot;&gt;&lt;property id=&quot;20148&quot; value=&quot;5&quot;/&gt;&lt;property id=&quot;20300&quot; value=&quot;Slide 1&quot;/&gt;&lt;property id=&quot;20307&quot; value=&quot;383&quot;/&gt;&lt;/object&gt;&lt;object type=&quot;3&quot; unique_id=&quot;80267&quot;&gt;&lt;property id=&quot;20148&quot; value=&quot;5&quot;/&gt;&lt;property id=&quot;20300&quot; value=&quot;Slide 2&quot;/&gt;&lt;property id=&quot;20307&quot; value=&quot;294&quot;/&gt;&lt;/object&gt;&lt;object type=&quot;3&quot; unique_id=&quot;80268&quot;&gt;&lt;property id=&quot;20148&quot; value=&quot;5&quot;/&gt;&lt;property id=&quot;20300&quot; value=&quot;Slide 12 - &amp;quot;03&amp;quot;&quot;/&gt;&lt;property id=&quot;20307&quot; value=&quot;380&quot;/&gt;&lt;/object&gt;&lt;object type=&quot;3&quot; unique_id=&quot;80269&quot;&gt;&lt;property id=&quot;20148&quot; value=&quot;5&quot;/&gt;&lt;property id=&quot;20300&quot; value=&quot;Slide 13&quot;/&gt;&lt;property id=&quot;20307&quot; value=&quot;352&quot;/&gt;&lt;/object&gt;&lt;object type=&quot;3&quot; unique_id=&quot;80270&quot;&gt;&lt;property id=&quot;20148&quot; value=&quot;5&quot;/&gt;&lt;property id=&quot;20300&quot; value=&quot;Slide 14 - &amp;quot;WARM-UP and REVIEW&amp;quot;&quot;/&gt;&lt;property id=&quot;20307&quot; value=&quot;358&quot;/&gt;&lt;/object&gt;&lt;object type=&quot;3&quot; unique_id=&quot;80271&quot;&gt;&lt;property id=&quot;20148&quot; value=&quot;5&quot;/&gt;&lt;property id=&quot;20300&quot; value=&quot;Slide 15&quot;/&gt;&lt;property id=&quot;20307&quot; value=&quot;295&quot;/&gt;&lt;/object&gt;&lt;object type=&quot;3&quot; unique_id=&quot;80272&quot;&gt;&lt;property id=&quot;20148&quot; value=&quot;5&quot;/&gt;&lt;property id=&quot;20300&quot; value=&quot;Slide 16&quot;/&gt;&lt;property id=&quot;20307&quot; value=&quot;382&quot;/&gt;&lt;/object&gt;&lt;object type=&quot;3&quot; unique_id=&quot;80273&quot;&gt;&lt;property id=&quot;20148&quot; value=&quot;5&quot;/&gt;&lt;property id=&quot;20300&quot; value=&quot;Slide 17 - &amp;quot;LISTEN AND TICK.&amp;quot;&quot;/&gt;&lt;property id=&quot;20307&quot; value=&quot;359&quot;/&gt;&lt;/object&gt;&lt;object type=&quot;3&quot; unique_id=&quot;80274&quot;&gt;&lt;property id=&quot;20148&quot; value=&quot;5&quot;/&gt;&lt;property id=&quot;20300&quot; value=&quot;Slide 18&quot;/&gt;&lt;property id=&quot;20307&quot; value=&quot;379&quot;/&gt;&lt;/object&gt;&lt;object type=&quot;3&quot; unique_id=&quot;80275&quot;&gt;&lt;property id=&quot;20148&quot; value=&quot;5&quot;/&gt;&lt;property id=&quot;20300&quot; value=&quot;Slide 19 - &amp;quot;LOOK, COMPLETE  AND READ.&amp;quot;&quot;/&gt;&lt;property id=&quot;20307&quot; value=&quot;360&quot;/&gt;&lt;/object&gt;&lt;object type=&quot;3&quot; unique_id=&quot;80276&quot;&gt;&lt;property id=&quot;20148&quot; value=&quot;5&quot;/&gt;&lt;property id=&quot;20300&quot; value=&quot;Slide 20&quot;/&gt;&lt;property id=&quot;20307&quot; value=&quot;356&quot;/&gt;&lt;/object&gt;&lt;object type=&quot;3&quot; unique_id=&quot;80277&quot;&gt;&lt;property id=&quot;20148&quot; value=&quot;5&quot;/&gt;&lt;property id=&quot;20300&quot; value=&quot;Slide 21 - &amp;quot;LET’S SING.&amp;quot;&quot;/&gt;&lt;property id=&quot;20307&quot; value=&quot;361&quot;/&gt;&lt;/object&gt;&lt;object type=&quot;3&quot; unique_id=&quot;80278&quot;&gt;&lt;property id=&quot;20148&quot; value=&quot;5&quot;/&gt;&lt;property id=&quot;20300&quot; value=&quot;Slide 22&quot;/&gt;&lt;property id=&quot;20307&quot; value=&quot;357&quot;/&gt;&lt;/object&gt;&lt;object type=&quot;3&quot; unique_id=&quot;80279&quot;&gt;&lt;property id=&quot;20148&quot; value=&quot;5&quot;/&gt;&lt;property id=&quot;20300&quot; value=&quot;Slide 23 - &amp;quot;FUN CORNER&amp;quot;&quot;/&gt;&lt;property id=&quot;20307&quot; value=&quot;362&quot;/&gt;&lt;/object&gt;&lt;object type=&quot;3&quot; unique_id=&quot;80280&quot;&gt;&lt;property id=&quot;20148&quot; value=&quot;5&quot;/&gt;&lt;property id=&quot;20300&quot; value=&quot;Slide 24&quot;/&gt;&lt;property id=&quot;20307&quot; value=&quot;369&quot;/&gt;&lt;/object&gt;&lt;object type=&quot;3&quot; unique_id=&quot;80281&quot;&gt;&lt;property id=&quot;20148&quot; value=&quot;5&quot;/&gt;&lt;property id=&quot;20300&quot; value=&quot;Slide 25 - &amp;quot;Read and choose.&amp;quot;&quot;/&gt;&lt;property id=&quot;20307&quot; value=&quot;370&quot;/&gt;&lt;/object&gt;&lt;object type=&quot;3&quot; unique_id=&quot;80282&quot;&gt;&lt;property id=&quot;20148&quot; value=&quot;5&quot;/&gt;&lt;property id=&quot;20300&quot; value=&quot;Slide 26 - &amp;quot;Read and choose.&amp;quot;&quot;/&gt;&lt;property id=&quot;20307&quot; value=&quot;371&quot;/&gt;&lt;/object&gt;&lt;object type=&quot;3&quot; unique_id=&quot;80283&quot;&gt;&lt;property id=&quot;20148&quot; value=&quot;5&quot;/&gt;&lt;property id=&quot;20300&quot; value=&quot;Slide 27 - &amp;quot;Read and choose.&amp;quot;&quot;/&gt;&lt;property id=&quot;20307&quot; value=&quot;372&quot;/&gt;&lt;/object&gt;&lt;object type=&quot;3&quot; unique_id=&quot;80284&quot;&gt;&lt;property id=&quot;20148&quot; value=&quot;5&quot;/&gt;&lt;property id=&quot;20300&quot; value=&quot;Slide 28 - &amp;quot;Read and choose.&amp;quot;&quot;/&gt;&lt;property id=&quot;20307&quot; value=&quot;373&quot;/&gt;&lt;/object&gt;&lt;object type=&quot;3&quot; unique_id=&quot;80285&quot;&gt;&lt;property id=&quot;20148&quot; value=&quot;5&quot;/&gt;&lt;property id=&quot;20300&quot; value=&quot;Slide 29 - &amp;quot;Read and choose.&amp;quot;&quot;/&gt;&lt;property id=&quot;20307&quot; value=&quot;375&quot;/&gt;&lt;/object&gt;&lt;object type=&quot;3&quot; unique_id=&quot;80286&quot;&gt;&lt;property id=&quot;20148&quot; value=&quot;5&quot;/&gt;&lt;property id=&quot;20300&quot; value=&quot;Slide 30 - &amp;quot;Read and choose.&amp;quot;&quot;/&gt;&lt;property id=&quot;20307&quot; value=&quot;376&quot;/&gt;&lt;/object&gt;&lt;object type=&quot;3&quot; unique_id=&quot;80287&quot;&gt;&lt;property id=&quot;20148&quot; value=&quot;5&quot;/&gt;&lt;property id=&quot;20300&quot; value=&quot;Slide 31 - &amp;quot;Read and choose.&amp;quot;&quot;/&gt;&lt;property id=&quot;20307&quot; value=&quot;381&quot;/&gt;&lt;/object&gt;&lt;object type=&quot;3&quot; unique_id=&quot;80288&quot;&gt;&lt;property id=&quot;20148&quot; value=&quot;5&quot;/&gt;&lt;property id=&quot;20300&quot; value=&quot;Slide 32 - &amp;quot;EXTRA STUFFS&amp;quot;&quot;/&gt;&lt;property id=&quot;20307&quot; value=&quot;363&quot;/&gt;&lt;/object&gt;&lt;object type=&quot;3&quot; unique_id=&quot;80289&quot;&gt;&lt;property id=&quot;20148&quot; value=&quot;5&quot;/&gt;&lt;property id=&quot;20300&quot; value=&quot;Slide 33&quot;/&gt;&lt;property id=&quot;20307&quot; value=&quot;365&quot;/&gt;&lt;/object&gt;&lt;object type=&quot;3&quot; unique_id=&quot;80576&quot;&gt;&lt;property id=&quot;20148&quot; value=&quot;5&quot;/&gt;&lt;property id=&quot;20300&quot; value=&quot;Slide 3&quot;/&gt;&lt;property id=&quot;20307&quot; value=&quot;384&quot;/&gt;&lt;/object&gt;&lt;object type=&quot;3&quot; unique_id=&quot;80577&quot;&gt;&lt;property id=&quot;20148&quot; value=&quot;5&quot;/&gt;&lt;property id=&quot;20300&quot; value=&quot;Slide 4&quot;/&gt;&lt;property id=&quot;20307&quot; value=&quot;385&quot;/&gt;&lt;/object&gt;&lt;object type=&quot;3&quot; unique_id=&quot;80578&quot;&gt;&lt;property id=&quot;20148&quot; value=&quot;5&quot;/&gt;&lt;property id=&quot;20300&quot; value=&quot;Slide 5&quot;/&gt;&lt;property id=&quot;20307&quot; value=&quot;386&quot;/&gt;&lt;/object&gt;&lt;object type=&quot;3&quot; unique_id=&quot;80579&quot;&gt;&lt;property id=&quot;20148&quot; value=&quot;5&quot;/&gt;&lt;property id=&quot;20300&quot; value=&quot;Slide 6&quot;/&gt;&lt;property id=&quot;20307&quot; value=&quot;387&quot;/&gt;&lt;/object&gt;&lt;object type=&quot;3&quot; unique_id=&quot;80580&quot;&gt;&lt;property id=&quot;20148&quot; value=&quot;5&quot;/&gt;&lt;property id=&quot;20300&quot; value=&quot;Slide 7&quot;/&gt;&lt;property id=&quot;20307&quot; value=&quot;388&quot;/&gt;&lt;/object&gt;&lt;object type=&quot;3&quot; unique_id=&quot;80581&quot;&gt;&lt;property id=&quot;20148&quot; value=&quot;5&quot;/&gt;&lt;property id=&quot;20300&quot; value=&quot;Slide 8&quot;/&gt;&lt;property id=&quot;20307&quot; value=&quot;389&quot;/&gt;&lt;/object&gt;&lt;object type=&quot;3&quot; unique_id=&quot;80582&quot;&gt;&lt;property id=&quot;20148&quot; value=&quot;5&quot;/&gt;&lt;property id=&quot;20300&quot; value=&quot;Slide 9&quot;/&gt;&lt;property id=&quot;20307&quot; value=&quot;390&quot;/&gt;&lt;/object&gt;&lt;object type=&quot;3&quot; unique_id=&quot;80583&quot;&gt;&lt;property id=&quot;20148&quot; value=&quot;5&quot;/&gt;&lt;property id=&quot;20300&quot; value=&quot;Slide 10&quot;/&gt;&lt;property id=&quot;20307&quot; value=&quot;391&quot;/&gt;&lt;/object&gt;&lt;object type=&quot;3&quot; unique_id=&quot;80584&quot;&gt;&lt;property id=&quot;20148&quot; value=&quot;5&quot;/&gt;&lt;property id=&quot;20300&quot; value=&quot;Slide 11&quot;/&gt;&lt;property id=&quot;20307&quot; value=&quot;392&quot;/&gt;&lt;/object&gt;&lt;/object&gt;&lt;object type=&quot;8&quot; unique_id=&quot;803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349</Words>
  <Application>Microsoft Office PowerPoint</Application>
  <PresentationFormat>On-screen Show (16:9)</PresentationFormat>
  <Paragraphs>114</Paragraphs>
  <Slides>33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Mountains of Christmas</vt:lpstr>
      <vt:lpstr>.VnStamp</vt:lpstr>
      <vt:lpstr>Comic Sans MS</vt:lpstr>
      <vt:lpstr>Script MT Bold</vt:lpstr>
      <vt:lpstr>Tw Cen MT</vt:lpstr>
      <vt:lpstr>Fredoka One</vt:lpstr>
      <vt:lpstr>Corben</vt:lpstr>
      <vt:lpstr>Wingdings</vt:lpstr>
      <vt:lpstr>Forte</vt:lpstr>
      <vt:lpstr>Calibri</vt:lpstr>
      <vt:lpstr>Arial</vt:lpstr>
      <vt:lpstr>#9Slide03 Quicksand Bold</vt:lpstr>
      <vt:lpstr>Sport Day</vt:lpstr>
      <vt:lpstr>Cambria</vt:lpstr>
      <vt:lpstr>Exo 2</vt:lpstr>
      <vt:lpstr>Physics Class for Kids: Kinetic Energy by Slidesgo</vt:lpstr>
      <vt:lpstr>Droplet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WARM-UP and REVIEW</vt:lpstr>
      <vt:lpstr>PowerPoint Presentation</vt:lpstr>
      <vt:lpstr>PowerPoint Presentation</vt:lpstr>
      <vt:lpstr>LISTEN AND TICK.</vt:lpstr>
      <vt:lpstr>PowerPoint Presentation</vt:lpstr>
      <vt:lpstr>LOOK, COMPLETE  AND READ.</vt:lpstr>
      <vt:lpstr>PowerPoint Presentation</vt:lpstr>
      <vt:lpstr>LET’S SING.</vt:lpstr>
      <vt:lpstr>PowerPoint Presentation</vt:lpstr>
      <vt:lpstr>FUN CORNER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EXTRA STUFFS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acer</cp:lastModifiedBy>
  <cp:revision>32</cp:revision>
  <dcterms:modified xsi:type="dcterms:W3CDTF">2024-09-26T10:09:19Z</dcterms:modified>
</cp:coreProperties>
</file>