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57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70" r:id="rId12"/>
    <p:sldId id="271" r:id="rId13"/>
    <p:sldId id="269" r:id="rId14"/>
    <p:sldId id="258" r:id="rId15"/>
    <p:sldId id="263" r:id="rId16"/>
    <p:sldId id="278" r:id="rId17"/>
    <p:sldId id="267" r:id="rId18"/>
    <p:sldId id="272" r:id="rId19"/>
    <p:sldId id="274" r:id="rId20"/>
    <p:sldId id="276" r:id="rId21"/>
    <p:sldId id="273" r:id="rId22"/>
    <p:sldId id="275" r:id="rId23"/>
    <p:sldId id="277" r:id="rId24"/>
    <p:sldId id="279" r:id="rId25"/>
  </p:sldIdLst>
  <p:sldSz cx="12192000" cy="6858000"/>
  <p:notesSz cx="6858000" cy="9144000"/>
  <p:embeddedFontLst>
    <p:embeddedFont>
      <p:font typeface="Love Craft" charset="0"/>
      <p:regular r:id="rId27"/>
      <p:italic r:id="rId28"/>
    </p:embeddedFont>
    <p:embeddedFont>
      <p:font typeface="Calibri Light" pitchFamily="34" charset="0"/>
      <p:regular r:id="rId29"/>
      <p:italic r:id="rId30"/>
    </p:embeddedFont>
    <p:embeddedFont>
      <p:font typeface=".VnCooperH" pitchFamily="34" charset="0"/>
      <p:regular r:id="rId31"/>
    </p:embeddedFont>
    <p:embeddedFont>
      <p:font typeface="Comic Sans MS" pitchFamily="66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AF3FF"/>
    <a:srgbClr val="0A8E3A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-780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gif"/><Relationship Id="rId18" Type="http://schemas.openxmlformats.org/officeDocument/2006/relationships/image" Target="../media/image3.gif"/><Relationship Id="rId26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.gif"/><Relationship Id="rId34" Type="http://schemas.openxmlformats.org/officeDocument/2006/relationships/image" Target="../media/image19.gif"/><Relationship Id="rId7" Type="http://schemas.openxmlformats.org/officeDocument/2006/relationships/image" Target="../media/image27.gif"/><Relationship Id="rId12" Type="http://schemas.openxmlformats.org/officeDocument/2006/relationships/image" Target="../media/image32.gif"/><Relationship Id="rId17" Type="http://schemas.openxmlformats.org/officeDocument/2006/relationships/image" Target="../media/image2.gif"/><Relationship Id="rId25" Type="http://schemas.openxmlformats.org/officeDocument/2006/relationships/image" Target="../media/image10.gif"/><Relationship Id="rId33" Type="http://schemas.openxmlformats.org/officeDocument/2006/relationships/image" Target="../media/image18.gif"/><Relationship Id="rId38" Type="http://schemas.openxmlformats.org/officeDocument/2006/relationships/image" Target="../media/image23.gif"/><Relationship Id="rId2" Type="http://schemas.openxmlformats.org/officeDocument/2006/relationships/tags" Target="../tags/tag26.xml"/><Relationship Id="rId16" Type="http://schemas.openxmlformats.org/officeDocument/2006/relationships/image" Target="../media/image36.gif"/><Relationship Id="rId20" Type="http://schemas.openxmlformats.org/officeDocument/2006/relationships/image" Target="../media/image5.gif"/><Relationship Id="rId29" Type="http://schemas.openxmlformats.org/officeDocument/2006/relationships/image" Target="../media/image14.gif"/><Relationship Id="rId1" Type="http://schemas.openxmlformats.org/officeDocument/2006/relationships/tags" Target="../tags/tag25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24" Type="http://schemas.openxmlformats.org/officeDocument/2006/relationships/image" Target="../media/image9.gif"/><Relationship Id="rId32" Type="http://schemas.openxmlformats.org/officeDocument/2006/relationships/image" Target="../media/image17.gif"/><Relationship Id="rId37" Type="http://schemas.openxmlformats.org/officeDocument/2006/relationships/image" Target="../media/image22.gif"/><Relationship Id="rId5" Type="http://schemas.openxmlformats.org/officeDocument/2006/relationships/image" Target="../media/image25.gif"/><Relationship Id="rId15" Type="http://schemas.openxmlformats.org/officeDocument/2006/relationships/image" Target="../media/image35.gif"/><Relationship Id="rId23" Type="http://schemas.openxmlformats.org/officeDocument/2006/relationships/image" Target="../media/image8.gif"/><Relationship Id="rId28" Type="http://schemas.openxmlformats.org/officeDocument/2006/relationships/image" Target="../media/image13.gif"/><Relationship Id="rId36" Type="http://schemas.openxmlformats.org/officeDocument/2006/relationships/image" Target="../media/image21.gif"/><Relationship Id="rId10" Type="http://schemas.openxmlformats.org/officeDocument/2006/relationships/image" Target="../media/image30.gif"/><Relationship Id="rId19" Type="http://schemas.openxmlformats.org/officeDocument/2006/relationships/image" Target="../media/image4.gif"/><Relationship Id="rId31" Type="http://schemas.openxmlformats.org/officeDocument/2006/relationships/image" Target="../media/image16.gif"/><Relationship Id="rId4" Type="http://schemas.openxmlformats.org/officeDocument/2006/relationships/image" Target="../media/image24.gif"/><Relationship Id="rId9" Type="http://schemas.openxmlformats.org/officeDocument/2006/relationships/image" Target="../media/image29.gif"/><Relationship Id="rId14" Type="http://schemas.openxmlformats.org/officeDocument/2006/relationships/image" Target="../media/image34.gif"/><Relationship Id="rId22" Type="http://schemas.openxmlformats.org/officeDocument/2006/relationships/image" Target="../media/image7.gif"/><Relationship Id="rId27" Type="http://schemas.openxmlformats.org/officeDocument/2006/relationships/image" Target="../media/image12.gif"/><Relationship Id="rId30" Type="http://schemas.openxmlformats.org/officeDocument/2006/relationships/image" Target="../media/image15.gif"/><Relationship Id="rId35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02233" y="1517071"/>
            <a:ext cx="9520044" cy="2902529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US" sz="6600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Activity </a:t>
            </a:r>
          </a:p>
          <a:p>
            <a:pPr algn="ctr"/>
            <a:r>
              <a:rPr lang="en-US" sz="6600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vocabulary</a:t>
            </a:r>
            <a:endParaRPr lang="en-US" sz="6600" dirty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Love Craft" panose="02000000000000000000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view unit 2 Level 3 | Baamboozle - Baamboozle | The Most Fun Classroom  Game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29" y="443345"/>
            <a:ext cx="4873625" cy="594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5805054" y="1890306"/>
            <a:ext cx="5739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istening</a:t>
            </a:r>
          </a:p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to music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5567" y="531131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9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ric Cartman Eating Sticker by South Park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3" y="-1260764"/>
            <a:ext cx="5053734" cy="75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7107390" y="2936052"/>
            <a:ext cx="4437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eating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59" y="5311315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10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a GIPHY | Bubble tea, Tea dog, Cartoon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2" y="166255"/>
            <a:ext cx="6245225" cy="66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6761018" y="2936052"/>
            <a:ext cx="4783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drinking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71600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73271" y="5311315"/>
            <a:ext cx="10052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11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DF GIFs on GIPHY - Be Animate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0" y="-552954"/>
            <a:ext cx="8142037" cy="608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3061856" y="5105551"/>
            <a:ext cx="7065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88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lying a kite</a:t>
            </a:r>
            <a:endParaRPr lang="en-US" sz="8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224660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83094" y="5297460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12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ycling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4" y="-654152"/>
            <a:ext cx="10831080" cy="59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3713068" y="4951863"/>
            <a:ext cx="4405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88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ycling</a:t>
            </a:r>
            <a:endParaRPr lang="en-US" sz="8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59" y="5297460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13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nsparent like jump GIF on GIFER - by Mikag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3802"/>
            <a:ext cx="10820400" cy="40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3532914" y="4785603"/>
            <a:ext cx="4724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skipping</a:t>
            </a:r>
            <a:endParaRPr lang="en-US" sz="8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59" y="5297460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14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wimming Pool Water Sticker by SwimOutlet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7" y="284018"/>
            <a:ext cx="11537661" cy="46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3089570" y="4892074"/>
            <a:ext cx="56803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swimming</a:t>
            </a:r>
            <a:endParaRPr lang="en-US" sz="8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59" y="5293091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15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5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p Hd Tv Sale Stickers for Android &amp; iO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4775" y="408709"/>
            <a:ext cx="9307080" cy="36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2313715" y="4892074"/>
            <a:ext cx="7550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sz="88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atching TV</a:t>
            </a:r>
            <a:endParaRPr lang="en-US" sz="8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59" y="5293091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16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▷ Football &amp; Soccer: Animated Images, Gifs, Pictures &amp; Animations - 100%  FREE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152400"/>
            <a:ext cx="6097588" cy="623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6420727" y="1522888"/>
            <a:ext cx="5189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playing football 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71600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60" y="5283605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17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2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me Play Sticker by Norway Chess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9" y="113616"/>
            <a:ext cx="5986848" cy="565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6420727" y="1522888"/>
            <a:ext cx="5189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laying  chess 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71600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60" y="5311315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18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od Cooking Sticker by Carolyn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509"/>
            <a:ext cx="5694218" cy="62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6899565" y="2936052"/>
            <a:ext cx="4437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88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ooking</a:t>
            </a:r>
            <a:endParaRPr lang="en-US" sz="8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5567" y="539444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.VnCooperH" pitchFamily="34" charset="0"/>
              </a:rPr>
              <a:t>1</a:t>
            </a: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est Basketball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2" y="493856"/>
            <a:ext cx="5898863" cy="608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5306291" y="2710013"/>
            <a:ext cx="6553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laying basketball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601185" y="5519140"/>
            <a:ext cx="1371600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9620" y="5519140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19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▷ Badminton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352279"/>
            <a:ext cx="11360727" cy="45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1094507" y="4892074"/>
            <a:ext cx="10377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80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laying badminton</a:t>
            </a:r>
            <a:endParaRPr lang="en-US" sz="80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89125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47559" y="5293091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20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INE Creators' Stickers - Women's Volleyball Game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443344"/>
            <a:ext cx="12095018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1828798" y="4892073"/>
            <a:ext cx="7550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72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laying volleyball</a:t>
            </a:r>
            <a:endParaRPr lang="en-US" sz="72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753590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12024" y="5306946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21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O, PLAY &amp; DO | Baamboozle - Baamboozle | The Most Fun Classroom Game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08" y="-886692"/>
            <a:ext cx="12358254" cy="65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1094509" y="4892074"/>
            <a:ext cx="998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72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laying table tennis</a:t>
            </a:r>
            <a:endParaRPr lang="en-US" sz="72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9961415" y="5311315"/>
            <a:ext cx="1385446" cy="1072941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19849" y="5376221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22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http://4.bp.blogspot.com/-irXVoSQEOnU/VS4gSL9vVcI/AAAAAAAAB1o/vTdSjPk5ZQg/s1600/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9873" y="1889877"/>
            <a:ext cx="1065932" cy="1058426"/>
          </a:xfrm>
          <a:prstGeom prst="rect">
            <a:avLst/>
          </a:prstGeom>
          <a:noFill/>
        </p:spPr>
      </p:pic>
      <p:pic>
        <p:nvPicPr>
          <p:cNvPr id="3" name="Picture 2" descr="http://4.bp.blogspot.com/-ubbBu7xnkBQ/VS4gK1jPIXI/AAAAAAAABzk/dlJshmwi9x4/s1600/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0472" y="1889876"/>
            <a:ext cx="1095958" cy="1058426"/>
          </a:xfrm>
          <a:prstGeom prst="rect">
            <a:avLst/>
          </a:prstGeom>
          <a:noFill/>
        </p:spPr>
      </p:pic>
      <p:pic>
        <p:nvPicPr>
          <p:cNvPr id="4" name="Picture 14" descr="http://3.bp.blogspot.com/-60mzCL00zLI/VS4gNGQVFMI/AAAAAAAAB0I/jaoKqWnyW1s/s1600/h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68245" y="1904165"/>
            <a:ext cx="1065932" cy="1035906"/>
          </a:xfrm>
          <a:prstGeom prst="rect">
            <a:avLst/>
          </a:prstGeom>
          <a:noFill/>
        </p:spPr>
      </p:pic>
      <p:pic>
        <p:nvPicPr>
          <p:cNvPr id="5" name="Picture 20" descr="http://1.bp.blogspot.com/--6yUNs57Fuc/VS4gOHGNgLI/AAAAAAAAB0o/rjLC2fj3JrM/s1600/k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4540" y="1904165"/>
            <a:ext cx="990866" cy="1035905"/>
          </a:xfrm>
          <a:prstGeom prst="rect">
            <a:avLst/>
          </a:prstGeom>
          <a:noFill/>
        </p:spPr>
      </p:pic>
      <p:pic>
        <p:nvPicPr>
          <p:cNvPr id="6" name="Picture 24" descr="http://4.bp.blogspot.com/-d12jgJJa4fU/VS4gPpsoKCI/AAAAAAAAB04/4Vtrfgk_k38/s1600/n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5889" y="1904164"/>
            <a:ext cx="1065932" cy="1035906"/>
          </a:xfrm>
          <a:prstGeom prst="rect">
            <a:avLst/>
          </a:prstGeom>
          <a:noFill/>
        </p:spPr>
      </p:pic>
      <p:pic>
        <p:nvPicPr>
          <p:cNvPr id="7" name="Picture 26" descr="http://3.bp.blogspot.com/-wrc1TLfn0-Q/VS4gQatsk8I/AAAAAAAAB1I/Glg67m2dd20/s1600/o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06722" y="1882732"/>
            <a:ext cx="1140998" cy="1069687"/>
          </a:xfrm>
          <a:prstGeom prst="rect">
            <a:avLst/>
          </a:prstGeom>
          <a:noFill/>
        </p:spPr>
      </p:pic>
      <p:pic>
        <p:nvPicPr>
          <p:cNvPr id="8" name="Picture 38" descr="http://1.bp.blogspot.com/-U1QmIPqsJAI/VS4gSsg152I/AAAAAAAAB1s/I8-hBK2kX2w/s1600/u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82223" y="1904165"/>
            <a:ext cx="1065932" cy="1035906"/>
          </a:xfrm>
          <a:prstGeom prst="rect">
            <a:avLst/>
          </a:prstGeom>
          <a:noFill/>
        </p:spPr>
      </p:pic>
      <p:pic>
        <p:nvPicPr>
          <p:cNvPr id="9" name="Picture 46" descr="http://4.bp.blogspot.com/-KqaZnWwFjpc/VS4gUtEO6xI/AAAAAAAAB2g/8euRrCzEyLI/s1600/y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39916" y="1904165"/>
            <a:ext cx="1065932" cy="1035906"/>
          </a:xfrm>
          <a:prstGeom prst="rect">
            <a:avLst/>
          </a:prstGeom>
          <a:noFill/>
        </p:spPr>
      </p:pic>
      <p:pic>
        <p:nvPicPr>
          <p:cNvPr id="10" name="Picture 2" descr="http://4.bp.blogspot.com/-UKPWzlO_RVo/VS4gK0odsFI/AAAAAAAABzo/vEq3_VVfnD4/s1600/c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178109" y="3684463"/>
            <a:ext cx="657225" cy="678657"/>
          </a:xfrm>
          <a:prstGeom prst="rect">
            <a:avLst/>
          </a:prstGeom>
          <a:noFill/>
        </p:spPr>
      </p:pic>
      <p:pic>
        <p:nvPicPr>
          <p:cNvPr id="11" name="Picture 8" descr="http://3.bp.blogspot.com/-i5EJ1ApM3bc/VS4gL74JAxI/AAAAAAAABz0/Uy03xdNXROM/s1600/e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95639" y="3721051"/>
            <a:ext cx="600075" cy="657225"/>
          </a:xfrm>
          <a:prstGeom prst="rect">
            <a:avLst/>
          </a:prstGeom>
          <a:noFill/>
        </p:spPr>
      </p:pic>
      <p:pic>
        <p:nvPicPr>
          <p:cNvPr id="12" name="Picture 10" descr="http://2.bp.blogspot.com/--_cue5WKrJU/VS4gPekkTWI/AAAAAAAAB08/-12whiFTeeE/s1600/m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75679" y="3705895"/>
            <a:ext cx="828675" cy="657225"/>
          </a:xfrm>
          <a:prstGeom prst="rect">
            <a:avLst/>
          </a:prstGeom>
          <a:noFill/>
        </p:spPr>
      </p:pic>
      <p:pic>
        <p:nvPicPr>
          <p:cNvPr id="13" name="Picture 14" descr="http://3.bp.blogspot.com/-60mzCL00zLI/VS4gNGQVFMI/AAAAAAAAB0I/jaoKqWnyW1s/s1600/h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9511" y="3684463"/>
            <a:ext cx="676275" cy="657225"/>
          </a:xfrm>
          <a:prstGeom prst="rect">
            <a:avLst/>
          </a:prstGeom>
          <a:noFill/>
        </p:spPr>
      </p:pic>
      <p:pic>
        <p:nvPicPr>
          <p:cNvPr id="14" name="Picture 32" descr="http://4.bp.blogspot.com/-SUk9TdFM80E/VS4gRTucWDI/AAAAAAAAB1c/zRskqZLwLCk/s1600/r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28664" y="3721051"/>
            <a:ext cx="657225" cy="657225"/>
          </a:xfrm>
          <a:prstGeom prst="rect">
            <a:avLst/>
          </a:prstGeom>
          <a:noFill/>
        </p:spPr>
      </p:pic>
      <p:pic>
        <p:nvPicPr>
          <p:cNvPr id="15" name="Picture 38" descr="http://1.bp.blogspot.com/-U1QmIPqsJAI/VS4gSsg152I/AAAAAAAAB1s/I8-hBK2kX2w/s1600/u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52027" y="3721051"/>
            <a:ext cx="676275" cy="657225"/>
          </a:xfrm>
          <a:prstGeom prst="rect">
            <a:avLst/>
          </a:prstGeom>
          <a:noFill/>
        </p:spPr>
      </p:pic>
      <p:pic>
        <p:nvPicPr>
          <p:cNvPr id="16" name="Picture 40" descr="http://3.bp.blogspot.com/-zUWzOFUBoMM/VS4gTL-x5EI/AAAAAAAAB2A/fNMwnxSxjEE/s1600/v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67836" y="3705895"/>
            <a:ext cx="666750" cy="671513"/>
          </a:xfrm>
          <a:prstGeom prst="rect">
            <a:avLst/>
          </a:prstGeom>
          <a:noFill/>
        </p:spPr>
      </p:pic>
      <p:pic>
        <p:nvPicPr>
          <p:cNvPr id="17" name="Picture 46" descr="http://4.bp.blogspot.com/-KqaZnWwFjpc/VS4gUtEO6xI/AAAAAAAAB2g/8euRrCzEyLI/s1600/y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53007" y="3705895"/>
            <a:ext cx="676275" cy="657225"/>
          </a:xfrm>
          <a:prstGeom prst="rect">
            <a:avLst/>
          </a:prstGeom>
          <a:noFill/>
        </p:spPr>
      </p:pic>
      <p:pic>
        <p:nvPicPr>
          <p:cNvPr id="18" name="Picture 2" descr="Food Cooking Sticker by Carolynn for iOS &amp; Android |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5" y="332509"/>
            <a:ext cx="1026936" cy="113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Walking GIFs - Get the best gif on GIFER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4379" y="172333"/>
            <a:ext cx="1234934" cy="129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bc Kids Running Sticker by Big Blue for iOS &amp; Android | GIPHY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96" y="233832"/>
            <a:ext cx="1846036" cy="18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ownload Free Collection of 10 best dancing GIF Images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66" y="-60155"/>
            <a:ext cx="1759527" cy="17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oddler Singing Sticker by Rafhi Dominic for iOS &amp; Android | GIPHY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443" y="2250626"/>
            <a:ext cx="1545441" cy="13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ppy Girl Sticker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73" y="233833"/>
            <a:ext cx="1460875" cy="12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ad-stickers GIFs - Get the best GIF on GIPHY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895" y="2329282"/>
            <a:ext cx="1346235" cy="14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via GIPHY | Animated images, Cute gif, Instagram cartoon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44" y="142398"/>
            <a:ext cx="1351218" cy="135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view unit 2 Level 3 | Baamboozle - Baamboozle | The Most Fun Classroom  Games!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773" y="244736"/>
            <a:ext cx="1050448" cy="128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ric Cartman Eating Sticker by South Park for iOS &amp; Android | GIPHY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582" y="-60155"/>
            <a:ext cx="1095842" cy="16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Bubble tea, Tea dog, Cartoon gifs"/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60" y="280948"/>
            <a:ext cx="1453082" cy="155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ZDF GIFs on GIPHY - Be Animated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330" y="3231025"/>
            <a:ext cx="1892346" cy="207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ycling GIFs - Get the best gif on GIFER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64" y="4904509"/>
            <a:ext cx="1706149" cy="163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ansparent like jump GIF on GIFER - by Mikagor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52" y="5032998"/>
            <a:ext cx="2316892" cy="15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wimming Pool Water Sticker by SwimOutlet for iOS &amp; Android | GIPHY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189" y="5614043"/>
            <a:ext cx="1093917" cy="70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op Hd Tv Sale Stickers for Android &amp; iOS | Gfycat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074" y="3431796"/>
            <a:ext cx="212082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▷ Football &amp; Soccer: Animated Images, Gifs, Pictures &amp; Animations - 100%  FREE!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9100" y="5032998"/>
            <a:ext cx="1277491" cy="15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ame Play Sticker by Norway Chess for iOS &amp; Android | GIPHY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693" y="4269996"/>
            <a:ext cx="1213637" cy="11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Best Basketball GIFs | Gfycat"/>
          <p:cNvPicPr>
            <a:picLocks noChangeAspect="1" noChangeArrowheads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47" y="5060490"/>
            <a:ext cx="1020167" cy="152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▷ Badminton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631" y="5614043"/>
            <a:ext cx="1534488" cy="8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LINE Creators' Stickers - Women's Volleyball Game Example with GIF Animation"/>
          <p:cNvPicPr>
            <a:picLocks noChangeAspect="1" noChangeArrowheads="1" noCrop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741" y="5707215"/>
            <a:ext cx="1167860" cy="6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O, PLAY &amp; DO | Baamboozle - Baamboozle | The Most Fun Classroom Games!"/>
          <p:cNvPicPr>
            <a:picLocks noChangeAspect="1" noChangeArrowheads="1" noCrop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5" y="4363120"/>
            <a:ext cx="1555424" cy="8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81545" y="4460383"/>
            <a:ext cx="45987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An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Tien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Primary School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alking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752" y="-110836"/>
            <a:ext cx="6291048" cy="659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/>
          <p:cNvSpPr txBox="1"/>
          <p:nvPr/>
        </p:nvSpPr>
        <p:spPr>
          <a:xfrm>
            <a:off x="6899565" y="2936052"/>
            <a:ext cx="4437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walking</a:t>
            </a:r>
            <a:endParaRPr lang="en-US" sz="8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104976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98288" y="539444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3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bc Kids Running Sticker by Big Blue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673"/>
            <a:ext cx="8271935" cy="813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7190520" y="2936052"/>
            <a:ext cx="4437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running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5567" y="531131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3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3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wnload Free Collection of 10 best dancing GIF Imag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426" y="-503670"/>
            <a:ext cx="7084579" cy="70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6636327" y="2936052"/>
            <a:ext cx="4700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dancing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10147" y="5325170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4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ddler Singing Sticker by Rafhi Dominic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460" y="618548"/>
            <a:ext cx="6462139" cy="57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7107390" y="2936052"/>
            <a:ext cx="4437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singing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5567" y="531131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appy Girl Sticker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2" y="0"/>
            <a:ext cx="56494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7107390" y="2936052"/>
            <a:ext cx="4437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skating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5567" y="531131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6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5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ad-stickers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10836"/>
            <a:ext cx="5943600" cy="627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6830291" y="2936052"/>
            <a:ext cx="4714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reading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5567" y="531131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7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ia GIPHY | Animated images, Cute gif, Instagram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0" y="318655"/>
            <a:ext cx="6051263" cy="606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/>
          <p:cNvSpPr txBox="1"/>
          <p:nvPr/>
        </p:nvSpPr>
        <p:spPr>
          <a:xfrm>
            <a:off x="7107390" y="2936052"/>
            <a:ext cx="4437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writing</a:t>
            </a:r>
            <a:endParaRPr lang="en-US" sz="96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10072255" y="5430982"/>
            <a:ext cx="1231749" cy="953274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endParaRPr lang="en-US" sz="3600" b="1" dirty="0">
              <a:latin typeface=".VnCooperH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5567" y="5311315"/>
            <a:ext cx="620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.VnCooperH" pitchFamily="34" charset="0"/>
              </a:rPr>
              <a:t>8</a:t>
            </a:r>
            <a:endParaRPr lang="en-US" sz="5400" b="1" dirty="0">
              <a:solidFill>
                <a:schemeClr val="bg1"/>
              </a:solidFill>
              <a:latin typeface=".VnCooperH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14510" y="6564117"/>
            <a:ext cx="2286010" cy="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01" rIns="91402" bIns="45701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By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Ms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Nhung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Nguyen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5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86057&quot;&gt;&lt;property id=&quot;20148&quot; value=&quot;5&quot;/&gt;&lt;property id=&quot;20300&quot; value=&quot;Slide 3&quot;/&gt;&lt;property id=&quot;20307&quot; value=&quot;257&quot;/&gt;&lt;/object&gt;&lt;object type=&quot;3&quot; unique_id=&quot;86058&quot;&gt;&lt;property id=&quot;20148&quot; value=&quot;5&quot;/&gt;&lt;property id=&quot;20300&quot; value=&quot;Slide 14&quot;/&gt;&lt;property id=&quot;20307&quot; value=&quot;258&quot;/&gt;&lt;/object&gt;&lt;object type=&quot;3&quot; unique_id=&quot;86059&quot;&gt;&lt;property id=&quot;20148&quot; value=&quot;5&quot;/&gt;&lt;property id=&quot;20300&quot; value=&quot;Slide 2&quot;/&gt;&lt;property id=&quot;20307&quot; value=&quot;259&quot;/&gt;&lt;/object&gt;&lt;object type=&quot;3&quot; unique_id=&quot;86060&quot;&gt;&lt;property id=&quot;20148&quot; value=&quot;5&quot;/&gt;&lt;property id=&quot;20300&quot; value=&quot;Slide 4&quot;/&gt;&lt;property id=&quot;20307&quot; value=&quot;260&quot;/&gt;&lt;/object&gt;&lt;object type=&quot;3&quot; unique_id=&quot;86061&quot;&gt;&lt;property id=&quot;20148&quot; value=&quot;5&quot;/&gt;&lt;property id=&quot;20300&quot; value=&quot;Slide 5&quot;/&gt;&lt;property id=&quot;20307&quot; value=&quot;261&quot;/&gt;&lt;/object&gt;&lt;object type=&quot;3&quot; unique_id=&quot;86062&quot;&gt;&lt;property id=&quot;20148&quot; value=&quot;5&quot;/&gt;&lt;property id=&quot;20300&quot; value=&quot;Slide 6&quot;/&gt;&lt;property id=&quot;20307&quot; value=&quot;262&quot;/&gt;&lt;/object&gt;&lt;object type=&quot;3&quot; unique_id=&quot;86063&quot;&gt;&lt;property id=&quot;20148&quot; value=&quot;5&quot;/&gt;&lt;property id=&quot;20300&quot; value=&quot;Slide 15&quot;/&gt;&lt;property id=&quot;20307&quot; value=&quot;263&quot;/&gt;&lt;/object&gt;&lt;object type=&quot;3&quot; unique_id=&quot;86064&quot;&gt;&lt;property id=&quot;20148&quot; value=&quot;5&quot;/&gt;&lt;property id=&quot;20300&quot; value=&quot;Slide 7&quot;/&gt;&lt;property id=&quot;20307&quot; value=&quot;264&quot;/&gt;&lt;/object&gt;&lt;object type=&quot;3&quot; unique_id=&quot;86065&quot;&gt;&lt;property id=&quot;20148&quot; value=&quot;5&quot;/&gt;&lt;property id=&quot;20300&quot; value=&quot;Slide 8&quot;/&gt;&lt;property id=&quot;20307&quot; value=&quot;265&quot;/&gt;&lt;/object&gt;&lt;object type=&quot;3&quot; unique_id=&quot;86286&quot;&gt;&lt;property id=&quot;20148&quot; value=&quot;5&quot;/&gt;&lt;property id=&quot;20300&quot; value=&quot;Slide 9&quot;/&gt;&lt;property id=&quot;20307&quot; value=&quot;266&quot;/&gt;&lt;/object&gt;&lt;object type=&quot;3&quot; unique_id=&quot;86287&quot;&gt;&lt;property id=&quot;20148&quot; value=&quot;5&quot;/&gt;&lt;property id=&quot;20300&quot; value=&quot;Slide 17&quot;/&gt;&lt;property id=&quot;20307&quot; value=&quot;267&quot;/&gt;&lt;/object&gt;&lt;object type=&quot;3&quot; unique_id=&quot;86288&quot;&gt;&lt;property id=&quot;20148&quot; value=&quot;5&quot;/&gt;&lt;property id=&quot;20300&quot; value=&quot;Slide 10&quot;/&gt;&lt;property id=&quot;20307&quot; value=&quot;268&quot;/&gt;&lt;/object&gt;&lt;object type=&quot;3&quot; unique_id=&quot;86289&quot;&gt;&lt;property id=&quot;20148&quot; value=&quot;5&quot;/&gt;&lt;property id=&quot;20300&quot; value=&quot;Slide 13&quot;/&gt;&lt;property id=&quot;20307&quot; value=&quot;269&quot;/&gt;&lt;/object&gt;&lt;object type=&quot;3&quot; unique_id=&quot;86290&quot;&gt;&lt;property id=&quot;20148&quot; value=&quot;5&quot;/&gt;&lt;property id=&quot;20300&quot; value=&quot;Slide 11&quot;/&gt;&lt;property id=&quot;20307&quot; value=&quot;270&quot;/&gt;&lt;/object&gt;&lt;object type=&quot;3&quot; unique_id=&quot;86291&quot;&gt;&lt;property id=&quot;20148&quot; value=&quot;5&quot;/&gt;&lt;property id=&quot;20300&quot; value=&quot;Slide 12&quot;/&gt;&lt;property id=&quot;20307&quot; value=&quot;271&quot;/&gt;&lt;/object&gt;&lt;object type=&quot;3&quot; unique_id=&quot;86292&quot;&gt;&lt;property id=&quot;20148&quot; value=&quot;5&quot;/&gt;&lt;property id=&quot;20300&quot; value=&quot;Slide 18&quot;/&gt;&lt;property id=&quot;20307&quot; value=&quot;272&quot;/&gt;&lt;/object&gt;&lt;object type=&quot;3&quot; unique_id=&quot;86293&quot;&gt;&lt;property id=&quot;20148&quot; value=&quot;5&quot;/&gt;&lt;property id=&quot;20300&quot; value=&quot;Slide 21&quot;/&gt;&lt;property id=&quot;20307&quot; value=&quot;273&quot;/&gt;&lt;/object&gt;&lt;object type=&quot;3&quot; unique_id=&quot;86294&quot;&gt;&lt;property id=&quot;20148&quot; value=&quot;5&quot;/&gt;&lt;property id=&quot;20300&quot; value=&quot;Slide 19&quot;/&gt;&lt;property id=&quot;20307&quot; value=&quot;274&quot;/&gt;&lt;/object&gt;&lt;object type=&quot;3&quot; unique_id=&quot;86295&quot;&gt;&lt;property id=&quot;20148&quot; value=&quot;5&quot;/&gt;&lt;property id=&quot;20300&quot; value=&quot;Slide 22&quot;/&gt;&lt;property id=&quot;20307&quot; value=&quot;275&quot;/&gt;&lt;/object&gt;&lt;object type=&quot;3&quot; unique_id=&quot;86296&quot;&gt;&lt;property id=&quot;20148&quot; value=&quot;5&quot;/&gt;&lt;property id=&quot;20300&quot; value=&quot;Slide 20&quot;/&gt;&lt;property id=&quot;20307&quot; value=&quot;276&quot;/&gt;&lt;/object&gt;&lt;object type=&quot;3&quot; unique_id=&quot;86297&quot;&gt;&lt;property id=&quot;20148&quot; value=&quot;5&quot;/&gt;&lt;property id=&quot;20300&quot; value=&quot;Slide 23&quot;/&gt;&lt;property id=&quot;20307&quot; value=&quot;277&quot;/&gt;&lt;/object&gt;&lt;object type=&quot;3&quot; unique_id=&quot;86684&quot;&gt;&lt;property id=&quot;20148&quot; value=&quot;5&quot;/&gt;&lt;property id=&quot;20300&quot; value=&quot;Slide 16&quot;/&gt;&lt;property id=&quot;20307&quot; value=&quot;278&quot;/&gt;&lt;/object&gt;&lt;object type=&quot;3&quot; unique_id=&quot;87003&quot;&gt;&lt;property id=&quot;20148&quot; value=&quot;5&quot;/&gt;&lt;property id=&quot;20300&quot; value=&quot;Slide 24&quot;/&gt;&lt;property id=&quot;20307&quot; value=&quot;279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cer\AppData\Local\Temp\PR\data\asimages\{41CDF455-4FD3-485E-9B9F-871E2C7CBF5E}_8.png&quot;/&gt;&lt;left val=&quot;185&quot;/&gt;&lt;top val=&quot;84&quot;/&gt;&lt;width val=&quot;506&quot;/&gt;&lt;height val=&quot;55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159</Words>
  <Application>Microsoft Office PowerPoint</Application>
  <PresentationFormat>Custom</PresentationFormat>
  <Paragraphs>72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Love Craft</vt:lpstr>
      <vt:lpstr>Times New Roman</vt:lpstr>
      <vt:lpstr>Calibri Light</vt:lpstr>
      <vt:lpstr>.VnCooperH</vt:lpstr>
      <vt:lpstr>Comic Sans MS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80</cp:revision>
  <dcterms:created xsi:type="dcterms:W3CDTF">2021-05-23T02:18:58Z</dcterms:created>
  <dcterms:modified xsi:type="dcterms:W3CDTF">2023-07-13T04:26:11Z</dcterms:modified>
</cp:coreProperties>
</file>