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3" r:id="rId4"/>
    <p:sldId id="286" r:id="rId5"/>
    <p:sldId id="290" r:id="rId6"/>
    <p:sldId id="275" r:id="rId7"/>
    <p:sldId id="287" r:id="rId8"/>
    <p:sldId id="289" r:id="rId9"/>
    <p:sldId id="284" r:id="rId10"/>
    <p:sldId id="285" r:id="rId11"/>
  </p:sldIdLst>
  <p:sldSz cx="9144000" cy="5143500" type="screen16x9"/>
  <p:notesSz cx="6858000" cy="9144000"/>
  <p:custDataLst>
    <p:tags r:id="rId12"/>
  </p:custDataLst>
  <p:defaultTextStyle>
    <a:defPPr>
      <a:defRPr lang="en-US"/>
    </a:defPPr>
    <a:lvl1pPr marL="0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8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30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59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16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74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03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40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BA2F63D4-7E94-4C76-ABDD-BFB78E9A63EA}" type="datetimeFigureOut">
              <a:rPr lang="en-US" sz="1400" smtClean="0">
                <a:solidFill>
                  <a:prstClr val="black"/>
                </a:solidFill>
              </a:rPr>
              <a:pPr defTabSz="685630"/>
              <a:t>12/4/2024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6A2108CF-16EC-4A42-9EC4-CD5AFAFF532C}" type="slidenum">
              <a:rPr lang="en-US" sz="1400" smtClean="0">
                <a:solidFill>
                  <a:prstClr val="black"/>
                </a:solidFill>
              </a:rPr>
              <a:pPr defTabSz="68563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8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30" indent="0">
              <a:buNone/>
              <a:defRPr sz="2400"/>
            </a:lvl3pPr>
            <a:lvl4pPr marL="1371192" indent="0">
              <a:buNone/>
              <a:defRPr sz="2000"/>
            </a:lvl4pPr>
            <a:lvl5pPr marL="1828259" indent="0">
              <a:buNone/>
              <a:defRPr sz="2000"/>
            </a:lvl5pPr>
            <a:lvl6pPr marL="2285316" indent="0">
              <a:buNone/>
              <a:defRPr sz="2000"/>
            </a:lvl6pPr>
            <a:lvl7pPr marL="2742374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3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4" indent="-342794" algn="l" defTabSz="91413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33" indent="-285666" algn="l" defTabSz="91413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9" indent="-228528" algn="l" defTabSz="91413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28" algn="l" defTabSz="91413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7" indent="-228528" algn="l" defTabSz="91413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4" indent="-228528" algn="l" defTabSz="9141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28" algn="l" defTabSz="9141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4" indent="-228528" algn="l" defTabSz="9141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6" indent="-228528" algn="l" defTabSz="9141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01037"/>
            <a:ext cx="9318544" cy="5244539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65" tIns="34289" rIns="68565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68563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0" indent="-171410" algn="l" defTabSz="6856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3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62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8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5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3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5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6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tags" Target="../tags/tag4.xml"/><Relationship Id="rId7" Type="http://schemas.openxmlformats.org/officeDocument/2006/relationships/image" Target="../media/image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10" Type="http://schemas.openxmlformats.org/officeDocument/2006/relationships/image" Target="../media/image5.gif"/><Relationship Id="rId4" Type="http://schemas.openxmlformats.org/officeDocument/2006/relationships/tags" Target="../tags/tag5.xml"/><Relationship Id="rId9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wav"/><Relationship Id="rId13" Type="http://schemas.openxmlformats.org/officeDocument/2006/relationships/image" Target="../media/image12.png"/><Relationship Id="rId3" Type="http://schemas.openxmlformats.org/officeDocument/2006/relationships/tags" Target="../tags/tag12.xml"/><Relationship Id="rId7" Type="http://schemas.microsoft.com/office/2007/relationships/media" Target="../media/media2.wav"/><Relationship Id="rId12" Type="http://schemas.openxmlformats.org/officeDocument/2006/relationships/image" Target="../media/image11.w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10.wmf"/><Relationship Id="rId5" Type="http://schemas.openxmlformats.org/officeDocument/2006/relationships/tags" Target="../tags/tag14.xml"/><Relationship Id="rId10" Type="http://schemas.openxmlformats.org/officeDocument/2006/relationships/image" Target="../media/image9.jpeg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2_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2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846140" y="307181"/>
            <a:ext cx="7686675" cy="5000625"/>
          </a:xfrm>
          <a:prstGeom prst="rect">
            <a:avLst/>
          </a:prstGeom>
        </p:spPr>
        <p:txBody>
          <a:bodyPr wrap="none" lIns="91416" tIns="45708" rIns="91416" bIns="45708" fromWordArt="1">
            <a:prstTxWarp prst="textArchUp">
              <a:avLst>
                <a:gd name="adj" fmla="val 11625828"/>
              </a:avLst>
            </a:prstTxWarp>
          </a:bodyPr>
          <a:lstStyle/>
          <a:p>
            <a:pPr algn="ctr" rtl="0">
              <a:buNone/>
            </a:pPr>
            <a:r>
              <a:rPr lang="en-US" sz="3600" kern="1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WELCOME  TO  OUR  CLASS  TODAY</a:t>
            </a:r>
          </a:p>
        </p:txBody>
      </p: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3200400" y="-114299"/>
            <a:ext cx="2971800" cy="942975"/>
            <a:chOff x="1992" y="960"/>
            <a:chExt cx="1200" cy="600"/>
          </a:xfrm>
        </p:grpSpPr>
        <p:pic>
          <p:nvPicPr>
            <p:cNvPr id="7" name="Picture 43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4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0" y="3143262"/>
            <a:ext cx="8991600" cy="794147"/>
            <a:chOff x="0" y="152400"/>
            <a:chExt cx="8991600" cy="1058091"/>
          </a:xfrm>
        </p:grpSpPr>
        <p:pic>
          <p:nvPicPr>
            <p:cNvPr id="11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9823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1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4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WordArt 73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960576" y="1074432"/>
            <a:ext cx="5299075" cy="633413"/>
          </a:xfrm>
          <a:prstGeom prst="rect">
            <a:avLst/>
          </a:prstGeom>
        </p:spPr>
        <p:txBody>
          <a:bodyPr wrap="none" lIns="91416" tIns="45708" rIns="91416" bIns="4570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An Tien primary school</a:t>
            </a:r>
            <a:endParaRPr lang="en-US" sz="3600" kern="10" baseline="-2500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2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49" y="3826680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8" y="3600462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22" y="3926694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13" y="3829062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22" y="3543312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42"/>
          <p:cNvGrpSpPr>
            <a:grpSpLocks/>
          </p:cNvGrpSpPr>
          <p:nvPr/>
        </p:nvGrpSpPr>
        <p:grpSpPr bwMode="auto">
          <a:xfrm>
            <a:off x="5878513" y="-114299"/>
            <a:ext cx="2971800" cy="942975"/>
            <a:chOff x="1992" y="960"/>
            <a:chExt cx="1200" cy="600"/>
          </a:xfrm>
        </p:grpSpPr>
        <p:pic>
          <p:nvPicPr>
            <p:cNvPr id="38" name="Picture 43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4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4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oup 42"/>
          <p:cNvGrpSpPr>
            <a:grpSpLocks/>
          </p:cNvGrpSpPr>
          <p:nvPr/>
        </p:nvGrpSpPr>
        <p:grpSpPr bwMode="auto">
          <a:xfrm>
            <a:off x="228600" y="-171449"/>
            <a:ext cx="2971800" cy="942975"/>
            <a:chOff x="1992" y="960"/>
            <a:chExt cx="1200" cy="600"/>
          </a:xfrm>
        </p:grpSpPr>
        <p:pic>
          <p:nvPicPr>
            <p:cNvPr id="42" name="Picture 43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4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14"/>
          <p:cNvGrpSpPr>
            <a:grpSpLocks/>
          </p:cNvGrpSpPr>
          <p:nvPr/>
        </p:nvGrpSpPr>
        <p:grpSpPr bwMode="auto">
          <a:xfrm rot="5400000">
            <a:off x="-485775" y="3743325"/>
            <a:ext cx="2228850" cy="1257300"/>
            <a:chOff x="1992" y="960"/>
            <a:chExt cx="1200" cy="600"/>
          </a:xfrm>
        </p:grpSpPr>
        <p:pic>
          <p:nvPicPr>
            <p:cNvPr id="46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" name="Group 14"/>
          <p:cNvGrpSpPr>
            <a:grpSpLocks/>
          </p:cNvGrpSpPr>
          <p:nvPr/>
        </p:nvGrpSpPr>
        <p:grpSpPr bwMode="auto">
          <a:xfrm rot="5400000">
            <a:off x="-790575" y="1228725"/>
            <a:ext cx="2228850" cy="1257300"/>
            <a:chOff x="1992" y="960"/>
            <a:chExt cx="1200" cy="600"/>
          </a:xfrm>
        </p:grpSpPr>
        <p:pic>
          <p:nvPicPr>
            <p:cNvPr id="50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14"/>
          <p:cNvGrpSpPr>
            <a:grpSpLocks/>
          </p:cNvGrpSpPr>
          <p:nvPr/>
        </p:nvGrpSpPr>
        <p:grpSpPr bwMode="auto">
          <a:xfrm rot="5400000">
            <a:off x="7781925" y="1228725"/>
            <a:ext cx="2228850" cy="1257300"/>
            <a:chOff x="1992" y="960"/>
            <a:chExt cx="1200" cy="600"/>
          </a:xfrm>
        </p:grpSpPr>
        <p:pic>
          <p:nvPicPr>
            <p:cNvPr id="54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915" y="3926694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5" y="4000512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13" y="3886212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13" y="3771912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WordArt 1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52650" y="3777865"/>
            <a:ext cx="4781550" cy="508397"/>
          </a:xfrm>
          <a:prstGeom prst="rect">
            <a:avLst/>
          </a:prstGeom>
        </p:spPr>
        <p:txBody>
          <a:bodyPr wrap="none" lIns="91416" tIns="45708" rIns="91416" bIns="4570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Teacher  :  Nguyễn Thị Nhung</a:t>
            </a:r>
          </a:p>
        </p:txBody>
      </p:sp>
      <p:sp>
        <p:nvSpPr>
          <p:cNvPr id="62" name="WordArt 73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2286013" y="1828800"/>
            <a:ext cx="4918075" cy="316706"/>
          </a:xfrm>
          <a:prstGeom prst="rect">
            <a:avLst/>
          </a:prstGeom>
        </p:spPr>
        <p:txBody>
          <a:bodyPr wrap="none" lIns="91416" tIns="45708" rIns="91416" bIns="4570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Class 5</a:t>
            </a:r>
            <a:endParaRPr lang="en-US" sz="1600" kern="10" baseline="-2500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3" name="WordArt 4"/>
          <p:cNvSpPr>
            <a:spLocks noChangeArrowheads="1" noChangeShapeType="1" noTextEdit="1"/>
          </p:cNvSpPr>
          <p:nvPr>
            <p:custDataLst>
              <p:tags r:id="rId5"/>
            </p:custDataLst>
          </p:nvPr>
        </p:nvSpPr>
        <p:spPr bwMode="auto">
          <a:xfrm>
            <a:off x="838213" y="2294097"/>
            <a:ext cx="7543799" cy="997744"/>
          </a:xfrm>
          <a:prstGeom prst="rect">
            <a:avLst/>
          </a:prstGeom>
        </p:spPr>
        <p:txBody>
          <a:bodyPr wrap="none" lIns="91416" tIns="45708" rIns="91416" bIns="45708" fromWordArt="1">
            <a:prstTxWarp prst="textPlain">
              <a:avLst>
                <a:gd name="adj" fmla="val 50181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Unit 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8 </a:t>
            </a: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In our classroom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chemeClr val="tx2">
                  <a:lumMod val="50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Lesson 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2 </a:t>
            </a: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P. 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1,2,3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chemeClr val="tx2">
                  <a:lumMod val="50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987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51435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16" tIns="45708" rIns="91416" bIns="45708" anchor="ctr"/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Warm up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09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hool Supplies Song c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7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00152" y="892857"/>
            <a:ext cx="1382397" cy="900244"/>
          </a:xfrm>
          <a:prstGeom prst="rect">
            <a:avLst/>
          </a:prstGeom>
          <a:noFill/>
        </p:spPr>
        <p:txBody>
          <a:bodyPr wrap="none" lIns="68564" tIns="34289" rIns="68564" bIns="34289" rtlCol="0">
            <a:spAutoFit/>
          </a:bodyPr>
          <a:lstStyle/>
          <a:p>
            <a:pPr defTabSz="685613"/>
            <a:r>
              <a:rPr lang="en-US" sz="5400" b="1" dirty="0">
                <a:solidFill>
                  <a:srgbClr val="ED7D31">
                    <a:lumMod val="75000"/>
                  </a:srgbClr>
                </a:solidFill>
                <a:latin typeface=".VnCommercial Script" panose="020B7200000000000000" pitchFamily="34" charset="0"/>
              </a:rPr>
              <a:t>Unit </a:t>
            </a:r>
            <a:r>
              <a:rPr lang="en-US" sz="5400" b="1" dirty="0" smtClean="0">
                <a:solidFill>
                  <a:srgbClr val="ED7D31">
                    <a:lumMod val="75000"/>
                  </a:srgbClr>
                </a:solidFill>
                <a:latin typeface=".VnCommercial Script" panose="020B7200000000000000" pitchFamily="34" charset="0"/>
              </a:rPr>
              <a:t>8</a:t>
            </a:r>
            <a:endParaRPr lang="en-US" sz="5400" b="1" dirty="0">
              <a:solidFill>
                <a:srgbClr val="ED7D31">
                  <a:lumMod val="75000"/>
                </a:srgbClr>
              </a:solidFill>
              <a:latin typeface=".VnCommercial Scrip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0473" y="3428978"/>
            <a:ext cx="1725440" cy="900244"/>
          </a:xfrm>
          <a:prstGeom prst="rect">
            <a:avLst/>
          </a:prstGeom>
          <a:noFill/>
        </p:spPr>
        <p:txBody>
          <a:bodyPr wrap="none" lIns="68564" tIns="34289" rIns="68564" bIns="34289" rtlCol="0">
            <a:spAutoFit/>
          </a:bodyPr>
          <a:lstStyle/>
          <a:p>
            <a:pPr defTabSz="685613"/>
            <a:r>
              <a:rPr lang="en-US" sz="5400" b="1" dirty="0">
                <a:solidFill>
                  <a:srgbClr val="ED7D31">
                    <a:lumMod val="75000"/>
                  </a:srgbClr>
                </a:solidFill>
                <a:latin typeface=".VnCommercial Script" panose="020B7200000000000000" pitchFamily="34" charset="0"/>
              </a:rPr>
              <a:t>Lesson </a:t>
            </a:r>
            <a:r>
              <a:rPr lang="en-US" sz="5400" b="1" dirty="0" smtClean="0">
                <a:solidFill>
                  <a:srgbClr val="ED7D31">
                    <a:lumMod val="75000"/>
                  </a:srgbClr>
                </a:solidFill>
                <a:latin typeface=".VnCommercial Script" panose="020B7200000000000000" pitchFamily="34" charset="0"/>
              </a:rPr>
              <a:t>2</a:t>
            </a:r>
            <a:endParaRPr lang="en-US" sz="5400" b="1" dirty="0">
              <a:solidFill>
                <a:srgbClr val="ED7D31">
                  <a:lumMod val="75000"/>
                </a:srgbClr>
              </a:solidFill>
              <a:latin typeface=".VnCommercial Scrip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5840" y="1863940"/>
            <a:ext cx="7193756" cy="1415624"/>
          </a:xfrm>
          <a:prstGeom prst="rect">
            <a:avLst/>
          </a:prstGeom>
          <a:noFill/>
        </p:spPr>
        <p:txBody>
          <a:bodyPr wrap="none" lIns="68564" tIns="34289" rIns="68564" bIns="34289" rtlCol="0">
            <a:prstTxWarp prst="textWave1">
              <a:avLst/>
            </a:prstTxWarp>
            <a:spAutoFit/>
          </a:bodyPr>
          <a:lstStyle/>
          <a:p>
            <a:pPr defTabSz="685613"/>
            <a:r>
              <a:rPr lang="en-US" sz="50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D6B81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.VnTifani HeavyH" panose="020B7200000000000000" pitchFamily="34" charset="0"/>
              </a:rPr>
              <a:t>In our classroom</a:t>
            </a:r>
            <a:endParaRPr lang="en-US" sz="50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0D6B81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.VnTifani Heavy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2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1276350"/>
            <a:ext cx="792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https://hoclieu.vn/skill/cd37ef10-8ea6-4e3b-b184-948bfd200deb?lessonId=08dc84ad-fd4c-41ec-8bbb-2d0ecc22925f</a:t>
            </a:r>
          </a:p>
        </p:txBody>
      </p:sp>
    </p:spTree>
    <p:extLst>
      <p:ext uri="{BB962C8B-B14F-4D97-AF65-F5344CB8AC3E}">
        <p14:creationId xmlns:p14="http://schemas.microsoft.com/office/powerpoint/2010/main" val="298355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5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2105891" y="1806936"/>
            <a:ext cx="4876800" cy="1485900"/>
          </a:xfrm>
          <a:prstGeom prst="rect">
            <a:avLst/>
          </a:prstGeom>
        </p:spPr>
        <p:txBody>
          <a:bodyPr wrap="none" lIns="91416" tIns="45708" rIns="91416" bIns="4570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Game </a:t>
            </a:r>
          </a:p>
        </p:txBody>
      </p:sp>
      <p:pic>
        <p:nvPicPr>
          <p:cNvPr id="4" name="Picture 5" descr="hihihehe_line_iu_1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2209800" y="3298031"/>
            <a:ext cx="45720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1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55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210351"/>
            <a:ext cx="2895600" cy="456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16" tIns="45708" rIns="91416" bIns="45708" numCol="1" anchor="b" anchorCtr="1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Join the quiz:</a:t>
            </a:r>
            <a:endParaRPr lang="en-US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1428751"/>
            <a:ext cx="77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https://quizizz.com/admin/quiz/674dd271e063e37da322aedf?searchLocale=</a:t>
            </a:r>
          </a:p>
        </p:txBody>
      </p:sp>
    </p:spTree>
    <p:extLst>
      <p:ext uri="{BB962C8B-B14F-4D97-AF65-F5344CB8AC3E}">
        <p14:creationId xmlns:p14="http://schemas.microsoft.com/office/powerpoint/2010/main" val="30521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8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BDAYGAL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1" y="2324100"/>
            <a:ext cx="17081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DAYBOY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2266950"/>
            <a:ext cx="15081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838200" y="4038600"/>
            <a:ext cx="7524750" cy="1085850"/>
          </a:xfrm>
          <a:prstGeom prst="rect">
            <a:avLst/>
          </a:prstGeom>
        </p:spPr>
        <p:txBody>
          <a:bodyPr wrap="none" lIns="91416" tIns="45708" rIns="91416" bIns="4570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Thank you for your attention!</a:t>
            </a:r>
          </a:p>
        </p:txBody>
      </p:sp>
      <p:pic>
        <p:nvPicPr>
          <p:cNvPr id="6" name="Picture 6" descr="08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BDAYGAL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1" y="2324100"/>
            <a:ext cx="17081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DAYBOY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2266950"/>
            <a:ext cx="15081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9"/>
          <p:cNvSpPr>
            <a:spLocks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>
            <a:off x="838200" y="4057650"/>
            <a:ext cx="7524750" cy="1085850"/>
          </a:xfrm>
          <a:prstGeom prst="rect">
            <a:avLst/>
          </a:prstGeom>
        </p:spPr>
        <p:txBody>
          <a:bodyPr wrap="none" lIns="91416" tIns="45708" rIns="91416" bIns="4570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Thank you for your attention!</a:t>
            </a:r>
          </a:p>
        </p:txBody>
      </p:sp>
      <p:pic>
        <p:nvPicPr>
          <p:cNvPr id="10" name="The Goodbye Song for Children-ok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34400" y="435292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4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5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42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20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38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9" grpId="1"/>
      <p:bldP spid="9" grpId="2"/>
      <p:bldP spid="9" grpId="3"/>
      <p:bldP spid="9" grpId="4"/>
      <p:bldP spid="9" grpId="5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50005&quot;&gt;&lt;property id=&quot;20148&quot; value=&quot;5&quot;/&gt;&lt;property id=&quot;20300&quot; value=&quot;Slide 1&quot;/&gt;&lt;property id=&quot;20307&quot; value=&quot;256&quot;/&gt;&lt;/object&gt;&lt;object type=&quot;3&quot; unique_id=&quot;50006&quot;&gt;&lt;property id=&quot;20148&quot; value=&quot;5&quot;/&gt;&lt;property id=&quot;20300&quot; value=&quot;Slide 3&quot;/&gt;&lt;property id=&quot;20307&quot; value=&quot;257&quot;/&gt;&lt;/object&gt;&lt;object type=&quot;3&quot; unique_id=&quot;50007&quot;&gt;&lt;property id=&quot;20148&quot; value=&quot;5&quot;/&gt;&lt;property id=&quot;20300&quot; value=&quot;Slide 4&quot;/&gt;&lt;property id=&quot;20307&quot; value=&quot;258&quot;/&gt;&lt;/object&gt;&lt;object type=&quot;3&quot; unique_id=&quot;50119&quot;&gt;&lt;property id=&quot;20148&quot; value=&quot;5&quot;/&gt;&lt;property id=&quot;20300&quot; value=&quot;Slide 5&quot;/&gt;&lt;property id=&quot;20307&quot; value=&quot;260&quot;/&gt;&lt;/object&gt;&lt;object type=&quot;3&quot; unique_id=&quot;50120&quot;&gt;&lt;property id=&quot;20148&quot; value=&quot;5&quot;/&gt;&lt;property id=&quot;20300&quot; value=&quot;Slide 6&quot;/&gt;&lt;property id=&quot;20307&quot; value=&quot;261&quot;/&gt;&lt;/object&gt;&lt;object type=&quot;3&quot; unique_id=&quot;50121&quot;&gt;&lt;property id=&quot;20148&quot; value=&quot;5&quot;/&gt;&lt;property id=&quot;20300&quot; value=&quot;Slide 7&quot;/&gt;&lt;property id=&quot;20307&quot; value=&quot;259&quot;/&gt;&lt;/object&gt;&lt;object type=&quot;3&quot; unique_id=&quot;50272&quot;&gt;&lt;property id=&quot;20148&quot; value=&quot;5&quot;/&gt;&lt;property id=&quot;20300&quot; value=&quot;Slide 8&quot;/&gt;&lt;property id=&quot;20307&quot; value=&quot;262&quot;/&gt;&lt;/object&gt;&lt;object type=&quot;3&quot; unique_id=&quot;50273&quot;&gt;&lt;property id=&quot;20148&quot; value=&quot;5&quot;/&gt;&lt;property id=&quot;20300&quot; value=&quot;Slide 9&quot;/&gt;&lt;property id=&quot;20307&quot; value=&quot;263&quot;/&gt;&lt;/object&gt;&lt;object type=&quot;3&quot; unique_id=&quot;50274&quot;&gt;&lt;property id=&quot;20148&quot; value=&quot;5&quot;/&gt;&lt;property id=&quot;20300&quot; value=&quot;Slide 10&quot;/&gt;&lt;property id=&quot;20307&quot; value=&quot;264&quot;/&gt;&lt;/object&gt;&lt;object type=&quot;3&quot; unique_id=&quot;50374&quot;&gt;&lt;property id=&quot;20148&quot; value=&quot;5&quot;/&gt;&lt;property id=&quot;20300&quot; value=&quot;Slide 11&quot;/&gt;&lt;property id=&quot;20307&quot; value=&quot;265&quot;/&gt;&lt;/object&gt;&lt;object type=&quot;3&quot; unique_id=&quot;50375&quot;&gt;&lt;property id=&quot;20148&quot; value=&quot;5&quot;/&gt;&lt;property id=&quot;20300&quot; value=&quot;Slide 15&quot;/&gt;&lt;property id=&quot;20307&quot; value=&quot;266&quot;/&gt;&lt;/object&gt;&lt;object type=&quot;3&quot; unique_id=&quot;50453&quot;&gt;&lt;property id=&quot;20148&quot; value=&quot;5&quot;/&gt;&lt;property id=&quot;20300&quot; value=&quot;Slide 12&quot;/&gt;&lt;property id=&quot;20307&quot; value=&quot;267&quot;/&gt;&lt;/object&gt;&lt;object type=&quot;3&quot; unique_id=&quot;50557&quot;&gt;&lt;property id=&quot;20148&quot; value=&quot;5&quot;/&gt;&lt;property id=&quot;20300&quot; value=&quot;Slide 13&quot;/&gt;&lt;property id=&quot;20307&quot; value=&quot;269&quot;/&gt;&lt;/object&gt;&lt;object type=&quot;3&quot; unique_id=&quot;50670&quot;&gt;&lt;property id=&quot;20148&quot; value=&quot;5&quot;/&gt;&lt;property id=&quot;20300&quot; value=&quot;Slide 14&quot;/&gt;&lt;property id=&quot;20307&quot; value=&quot;272&quot;/&gt;&lt;/object&gt;&lt;object type=&quot;3&quot; unique_id=&quot;66629&quot;&gt;&lt;property id=&quot;20148&quot; value=&quot;5&quot;/&gt;&lt;property id=&quot;20300&quot; value=&quot;Slide 2&quot;/&gt;&lt;property id=&quot;20307&quot; value=&quot;273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E1363BA-864A-4138-A14E-44F4646F4543}&quot;/&gt;&lt;isInvalidForFieldText val=&quot;0&quot;/&gt;&lt;Image&gt;&lt;filename val=&quot;C:\Users\ADMINI~1\AppData\Local\Temp\PR\data\asimages\{5E1363BA-864A-4138-A14E-44F4646F4543}.png&quot;/&gt;&lt;left val=&quot;585&quot;/&gt;&lt;top val=&quot;243&quot;/&gt;&lt;width val=&quot;134&quot;/&gt;&lt;height val=&quot;198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F3DEF01-5875-46D8-9EF4-E18DF71A6086}&quot;/&gt;&lt;isInvalidForFieldText val=&quot;0&quot;/&gt;&lt;Image&gt;&lt;filename val=&quot;C:\Users\ADMINI~1\AppData\Local\Temp\PR\data\asimages\{EF3DEF01-5875-46D8-9EF4-E18DF71A6086}.png&quot;/&gt;&lt;left val=&quot;0&quot;/&gt;&lt;top val=&quot;237&quot;/&gt;&lt;width val=&quot;118&quot;/&gt;&lt;height val=&quot;222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491B41-4F12-41F1-83E4-392E11F0ADA9}&quot;/&gt;&lt;isInvalidForFieldText val=&quot;0&quot;/&gt;&lt;Image&gt;&lt;filename val=&quot;C:\Users\ADMINI~1\AppData\Local\Temp\PR\data\asimages\{42491B41-4F12-41F1-83E4-392E11F0ADA9}_25.png&quot;/&gt;&lt;left val=&quot;-12&quot;/&gt;&lt;top val=&quot;423&quot;/&gt;&lt;width val=&quot;673&quot;/&gt;&lt;height val=&quot;118&quot;/&gt;&lt;hasText val=&quot;1&quot;/&gt;&lt;/Image&gt;&lt;/ThreeDShapeInfo&gt;"/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98DAA4E-1BB0-4840-AD6C-47E6BFFEAAB0}&quot;/&gt;&lt;isInvalidForFieldText val=&quot;0&quot;/&gt;&lt;Image&gt;&lt;filename val=&quot;C:\Users\ADMINI~1\AppData\Local\Temp\PR\data\asimages\{798DAA4E-1BB0-4840-AD6C-47E6BFFEAAB0}.png&quot;/&gt;&lt;left val=&quot;585&quot;/&gt;&lt;top val=&quot;243&quot;/&gt;&lt;width val=&quot;134&quot;/&gt;&lt;height val=&quot;198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4DFA0F0-3FFA-47B8-B77E-B712C568A5D5}&quot;/&gt;&lt;isInvalidForFieldText val=&quot;0&quot;/&gt;&lt;Image&gt;&lt;filename val=&quot;C:\Users\ADMINI~1\AppData\Local\Temp\PR\data\asimages\{C4DFA0F0-3FFA-47B8-B77E-B712C568A5D5}.png&quot;/&gt;&lt;left val=&quot;0&quot;/&gt;&lt;top val=&quot;237&quot;/&gt;&lt;width val=&quot;118&quot;/&gt;&lt;height val=&quot;222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C55BBC8-1537-446B-9833-8A9697BFCD16}&quot;/&gt;&lt;isInvalidForFieldText val=&quot;0&quot;/&gt;&lt;Image&gt;&lt;filename val=&quot;C:\Users\ADMINI~1\AppData\Local\Temp\PR\data\asimages\{3C55BBC8-1537-446B-9833-8A9697BFCD16}_25.png&quot;/&gt;&lt;left val=&quot;-12&quot;/&gt;&lt;top val=&quot;425&quot;/&gt;&lt;width val=&quot;673&quot;/&gt;&lt;height val=&quot;118&quot;/&gt;&lt;hasText val=&quot;1&quot;/&gt;&lt;/Image&gt;&lt;/ThreeDShapeInfo&gt;"/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6017589-0887-4155-9A20-25F82E8F2B70}&quot;/&gt;&lt;isInvalidForFieldText val=&quot;0&quot;/&gt;&lt;Image&gt;&lt;filename val=&quot;C:\Users\ADMINI~1\AppData\Local\Temp\~CaC25\data\asimages\{46017589-0887-4155-9A20-25F82E8F2B70}_9.png&quot;/&gt;&lt;left val=&quot;41&quot;/&gt;&lt;top val=&quot;103&quot;/&gt;&lt;width val=&quot;631&quot;/&gt;&lt;height val=&quot;131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9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3CA7499B-64DF-4B43-846C-78E6F4D49425}_13.png&quot;/&gt;&lt;left val=&quot;132&quot;/&gt;&lt;top val=&quot;90&quot;/&gt;&lt;width val=&quot;451&quot;/&gt;&lt;height val=&quot;331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8873401-71BF-4DDE-8838-D94CD6DCFEE1}&quot;/&gt;&lt;isInvalidForFieldText val=&quot;0&quot;/&gt;&lt;Image&gt;&lt;filename val=&quot;C:\Users\ADMINI~1\AppData\Local\Temp\~CaC25\data\asimages\{18873401-71BF-4DDE-8838-D94CD6DCFEE1}_4.png&quot;/&gt;&lt;left val=&quot;85&quot;/&gt;&lt;top val=&quot;0&quot;/&gt;&lt;width val=&quot;467&quot;/&gt;&lt;height val=&quot;160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399C64-A699-4E5A-8765-F18552322057}&quot;/&gt;&lt;isInvalidForFieldText val=&quot;0&quot;/&gt;&lt;Image&gt;&lt;filename val=&quot;C:\Users\ADMINI~1\AppData\Local\Temp\~CaC25\data\asimages\{FB399C64-A699-4E5A-8765-F18552322057}.png&quot;/&gt;&lt;left val=&quot;174&quot;/&gt;&lt;top val=&quot;346&quot;/&gt;&lt;width val=&quot;360&quot;/&gt;&lt;height val=&quot;9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61</Words>
  <Application>Microsoft Office PowerPoint</Application>
  <PresentationFormat>On-screen Show (16:9)</PresentationFormat>
  <Paragraphs>16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74</cp:revision>
  <dcterms:created xsi:type="dcterms:W3CDTF">2006-08-16T00:00:00Z</dcterms:created>
  <dcterms:modified xsi:type="dcterms:W3CDTF">2024-12-04T13:55:26Z</dcterms:modified>
</cp:coreProperties>
</file>