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media/audio2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690" r:id="rId4"/>
    <p:sldMasterId id="2147483723" r:id="rId5"/>
  </p:sldMasterIdLst>
  <p:notesMasterIdLst>
    <p:notesMasterId r:id="rId22"/>
  </p:notesMasterIdLst>
  <p:sldIdLst>
    <p:sldId id="256" r:id="rId6"/>
    <p:sldId id="273" r:id="rId7"/>
    <p:sldId id="286" r:id="rId8"/>
    <p:sldId id="290" r:id="rId9"/>
    <p:sldId id="287" r:id="rId10"/>
    <p:sldId id="313" r:id="rId11"/>
    <p:sldId id="314" r:id="rId12"/>
    <p:sldId id="324" r:id="rId13"/>
    <p:sldId id="325" r:id="rId14"/>
    <p:sldId id="326" r:id="rId15"/>
    <p:sldId id="334" r:id="rId16"/>
    <p:sldId id="331" r:id="rId17"/>
    <p:sldId id="327" r:id="rId18"/>
    <p:sldId id="332" r:id="rId19"/>
    <p:sldId id="333" r:id="rId20"/>
    <p:sldId id="323" r:id="rId21"/>
  </p:sldIdLst>
  <p:sldSz cx="9144000" cy="5143500" type="screen16x9"/>
  <p:notesSz cx="6858000" cy="9144000"/>
  <p:custDataLst>
    <p:tags r:id="rId23"/>
  </p:custDataLst>
  <p:defaultTextStyle>
    <a:defPPr>
      <a:defRPr lang="en-US"/>
    </a:defPPr>
    <a:lvl1pPr marL="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58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3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192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259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316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374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440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503" algn="l" defTabSz="9141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288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6F020-54B2-41DD-835D-9F80C8F97A2C}" type="datetimeFigureOut">
              <a:rPr lang="en-US" smtClean="0"/>
              <a:t>12/9/2024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DF538E-1A25-4EFD-85AE-9DD0BD02C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205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投影片圖像版面配置區 1">
            <a:extLst>
              <a:ext uri="{FF2B5EF4-FFF2-40B4-BE49-F238E27FC236}">
                <a16:creationId xmlns:a16="http://schemas.microsoft.com/office/drawing/2014/main" xmlns="" id="{EC9DCA09-FA10-FC49-A93C-A2A2D03184C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備忘稿版面配置區 2">
            <a:extLst>
              <a:ext uri="{FF2B5EF4-FFF2-40B4-BE49-F238E27FC236}">
                <a16:creationId xmlns:a16="http://schemas.microsoft.com/office/drawing/2014/main" xmlns="" id="{3F04800A-C4CA-F842-89BC-4F12718067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2772" name="投影片編號版面配置區 3">
            <a:extLst>
              <a:ext uri="{FF2B5EF4-FFF2-40B4-BE49-F238E27FC236}">
                <a16:creationId xmlns:a16="http://schemas.microsoft.com/office/drawing/2014/main" xmlns="" id="{A3F0DB14-5447-1442-B1FA-A86C31C18EA3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061DFA1F-9CDA-4641-AA43-2A0F4218C701}" type="slidenum">
              <a:rPr lang="zh-TW" altLang="en-US" sz="1200" smtClean="0">
                <a:solidFill>
                  <a:prstClr val="black"/>
                </a:solidFill>
                <a:cs typeface="Arial"/>
                <a:sym typeface="Arial"/>
              </a:rPr>
              <a:pPr algn="r" defTabSz="9144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altLang="zh-TW" sz="1200">
              <a:solidFill>
                <a:prstClr val="black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80084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0" name="Google Shape;1910;gbfe78c4662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1" name="Google Shape;1911;gbfe78c4662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81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3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6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8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03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038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7380F2-9CC6-4586-8139-08394416D83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403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640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BA2F63D4-7E94-4C76-ABDD-BFB78E9A63EA}" type="datetimeFigureOut">
              <a:rPr lang="en-US" sz="1400" smtClean="0">
                <a:solidFill>
                  <a:prstClr val="black"/>
                </a:solidFill>
              </a:rPr>
              <a:pPr defTabSz="685630"/>
              <a:t>12/9/2024</a:t>
            </a:fld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6A2108CF-16EC-4A42-9EC4-CD5AFAFF532C}" type="slidenum">
              <a:rPr lang="en-US" sz="1400" smtClean="0">
                <a:solidFill>
                  <a:prstClr val="black"/>
                </a:solidFill>
              </a:rPr>
              <a:pPr defTabSz="685630"/>
              <a:t>‹#›</a:t>
            </a:fld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862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>
                <a:latin typeface="Comic Sans MS" panose="030F0702030302020204" pitchFamily="66" charset="0"/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  <a:latin typeface="Comic Sans MS" panose="030F0702030302020204" pitchFamily="66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6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3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056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  <a:latin typeface="Comic Sans MS" panose="030F0702030302020204" pitchFamily="66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24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1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3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191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1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1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2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20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1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4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3" name="Google Shape;933;p37"/>
          <p:cNvSpPr/>
          <p:nvPr/>
        </p:nvSpPr>
        <p:spPr>
          <a:xfrm>
            <a:off x="384310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4" name="Google Shape;934;p37"/>
          <p:cNvSpPr/>
          <p:nvPr/>
        </p:nvSpPr>
        <p:spPr>
          <a:xfrm>
            <a:off x="520287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9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3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3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1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5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4" name="Google Shape;944;p37"/>
          <p:cNvSpPr/>
          <p:nvPr/>
        </p:nvSpPr>
        <p:spPr>
          <a:xfrm>
            <a:off x="1021872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5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20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8" name="Google Shape;948;p37"/>
          <p:cNvSpPr/>
          <p:nvPr/>
        </p:nvSpPr>
        <p:spPr>
          <a:xfrm>
            <a:off x="1074244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49" name="Google Shape;949;p37"/>
          <p:cNvSpPr/>
          <p:nvPr/>
        </p:nvSpPr>
        <p:spPr>
          <a:xfrm>
            <a:off x="1157346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0" name="Google Shape;950;p37"/>
          <p:cNvSpPr/>
          <p:nvPr/>
        </p:nvSpPr>
        <p:spPr>
          <a:xfrm>
            <a:off x="1366337" y="2383354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6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3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7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9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8" name="Google Shape;958;p37"/>
          <p:cNvSpPr/>
          <p:nvPr/>
        </p:nvSpPr>
        <p:spPr>
          <a:xfrm>
            <a:off x="148882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1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4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3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3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1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3" name="Google Shape;973;p37"/>
          <p:cNvSpPr/>
          <p:nvPr/>
        </p:nvSpPr>
        <p:spPr>
          <a:xfrm>
            <a:off x="175320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9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7" name="Google Shape;977;p37"/>
          <p:cNvSpPr/>
          <p:nvPr/>
        </p:nvSpPr>
        <p:spPr>
          <a:xfrm>
            <a:off x="1020728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60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60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6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2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3" name="Google Shape;983;p37"/>
          <p:cNvSpPr/>
          <p:nvPr/>
        </p:nvSpPr>
        <p:spPr>
          <a:xfrm>
            <a:off x="1225325" y="1803586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2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60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2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2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2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1" name="Google Shape;991;p37"/>
          <p:cNvSpPr/>
          <p:nvPr/>
        </p:nvSpPr>
        <p:spPr>
          <a:xfrm>
            <a:off x="11757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2" name="Google Shape;992;p37"/>
          <p:cNvSpPr/>
          <p:nvPr/>
        </p:nvSpPr>
        <p:spPr>
          <a:xfrm>
            <a:off x="154654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2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4" name="Google Shape;994;p37"/>
          <p:cNvSpPr/>
          <p:nvPr/>
        </p:nvSpPr>
        <p:spPr>
          <a:xfrm>
            <a:off x="452403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60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4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60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6" name="Google Shape;1006;p37"/>
          <p:cNvSpPr/>
          <p:nvPr/>
        </p:nvSpPr>
        <p:spPr>
          <a:xfrm>
            <a:off x="1093761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7" name="Google Shape;1007;p37"/>
          <p:cNvSpPr/>
          <p:nvPr/>
        </p:nvSpPr>
        <p:spPr>
          <a:xfrm>
            <a:off x="1035210" y="4192500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8" name="Google Shape;1008;p37"/>
          <p:cNvSpPr/>
          <p:nvPr/>
        </p:nvSpPr>
        <p:spPr>
          <a:xfrm>
            <a:off x="974152" y="4152844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7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4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7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5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9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90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6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9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5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2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8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5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1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9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0" name="Google Shape;1050;p37"/>
          <p:cNvSpPr/>
          <p:nvPr/>
        </p:nvSpPr>
        <p:spPr>
          <a:xfrm>
            <a:off x="1035210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59" name="Google Shape;1059;p37"/>
          <p:cNvSpPr/>
          <p:nvPr/>
        </p:nvSpPr>
        <p:spPr>
          <a:xfrm>
            <a:off x="1117049" y="3328846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1" name="Google Shape;1061;p37"/>
          <p:cNvSpPr/>
          <p:nvPr/>
        </p:nvSpPr>
        <p:spPr>
          <a:xfrm>
            <a:off x="1135302" y="3347099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5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3" name="Google Shape;1063;p37"/>
          <p:cNvSpPr/>
          <p:nvPr/>
        </p:nvSpPr>
        <p:spPr>
          <a:xfrm>
            <a:off x="1153556" y="3365352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4" name="Google Shape;1064;p37"/>
          <p:cNvSpPr/>
          <p:nvPr/>
        </p:nvSpPr>
        <p:spPr>
          <a:xfrm>
            <a:off x="1162381" y="3374158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5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6" name="Google Shape;1066;p37"/>
          <p:cNvSpPr/>
          <p:nvPr/>
        </p:nvSpPr>
        <p:spPr>
          <a:xfrm>
            <a:off x="1180634" y="3392431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7" name="Google Shape;1067;p37"/>
          <p:cNvSpPr/>
          <p:nvPr/>
        </p:nvSpPr>
        <p:spPr>
          <a:xfrm>
            <a:off x="1189440" y="3401859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3" name="Google Shape;1073;p37"/>
          <p:cNvSpPr/>
          <p:nvPr/>
        </p:nvSpPr>
        <p:spPr>
          <a:xfrm>
            <a:off x="1244200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7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90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4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3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2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6" name="Google Shape;1086;p37"/>
          <p:cNvSpPr/>
          <p:nvPr/>
        </p:nvSpPr>
        <p:spPr>
          <a:xfrm>
            <a:off x="-811722" y="3503835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7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7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90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4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3" name="Google Shape;1093;p37"/>
          <p:cNvSpPr/>
          <p:nvPr/>
        </p:nvSpPr>
        <p:spPr>
          <a:xfrm>
            <a:off x="1029553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3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6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8" name="Google Shape;1098;p37"/>
          <p:cNvSpPr/>
          <p:nvPr/>
        </p:nvSpPr>
        <p:spPr>
          <a:xfrm>
            <a:off x="1195097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099" name="Google Shape;1099;p37"/>
          <p:cNvSpPr/>
          <p:nvPr/>
        </p:nvSpPr>
        <p:spPr>
          <a:xfrm>
            <a:off x="1271279" y="3503835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00" name="Google Shape;1100;p37"/>
          <p:cNvSpPr/>
          <p:nvPr/>
        </p:nvSpPr>
        <p:spPr>
          <a:xfrm>
            <a:off x="1096268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01" name="Google Shape;1101;p37"/>
          <p:cNvSpPr/>
          <p:nvPr/>
        </p:nvSpPr>
        <p:spPr>
          <a:xfrm>
            <a:off x="1137188" y="3363467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03" name="Google Shape;1103;p37"/>
          <p:cNvSpPr/>
          <p:nvPr/>
        </p:nvSpPr>
        <p:spPr>
          <a:xfrm>
            <a:off x="984863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5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2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552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9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9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1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8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7" y="3677462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3" y="1810898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9" y="3481381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6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5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7" y="2285035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Comic Sans MS" panose="030F0702030302020204" pitchFamily="66" charset="0"/>
                  <a:cs typeface="Arial"/>
                  <a:sym typeface="Arial"/>
                </a:endParaRPr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527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25142" y="4750433"/>
            <a:ext cx="467704" cy="604119"/>
            <a:chOff x="-1381427" y="4599887"/>
            <a:chExt cx="616535" cy="796360"/>
          </a:xfrm>
        </p:grpSpPr>
        <p:sp>
          <p:nvSpPr>
            <p:cNvPr id="11" name="Google Shape;11;p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>
            <a:off x="545532" y="-138625"/>
            <a:ext cx="8132050" cy="5881692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8" name="Google Shape;18;p2"/>
          <p:cNvGrpSpPr/>
          <p:nvPr/>
        </p:nvGrpSpPr>
        <p:grpSpPr>
          <a:xfrm rot="1969864">
            <a:off x="2466621" y="-1595073"/>
            <a:ext cx="3617692" cy="2877927"/>
            <a:chOff x="-1221177" y="-856963"/>
            <a:chExt cx="3089277" cy="2457565"/>
          </a:xfrm>
        </p:grpSpPr>
        <p:sp>
          <p:nvSpPr>
            <p:cNvPr id="19" name="Google Shape;19;p2"/>
            <p:cNvSpPr/>
            <p:nvPr/>
          </p:nvSpPr>
          <p:spPr>
            <a:xfrm>
              <a:off x="-1221177" y="-564373"/>
              <a:ext cx="3089277" cy="2164975"/>
            </a:xfrm>
            <a:custGeom>
              <a:avLst/>
              <a:gdLst/>
              <a:ahLst/>
              <a:cxnLst/>
              <a:rect l="l" t="t" r="r" b="b"/>
              <a:pathLst>
                <a:path w="65482" h="45890" fill="none" extrusionOk="0">
                  <a:moveTo>
                    <a:pt x="0" y="40751"/>
                  </a:moveTo>
                  <a:cubicBezTo>
                    <a:pt x="18837" y="45889"/>
                    <a:pt x="46927" y="45492"/>
                    <a:pt x="60600" y="14866"/>
                  </a:cubicBezTo>
                  <a:cubicBezTo>
                    <a:pt x="63047" y="9381"/>
                    <a:pt x="65482" y="1"/>
                    <a:pt x="65482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050729" y="-637497"/>
              <a:ext cx="2826970" cy="2014998"/>
            </a:xfrm>
            <a:custGeom>
              <a:avLst/>
              <a:gdLst/>
              <a:ahLst/>
              <a:cxnLst/>
              <a:rect l="l" t="t" r="r" b="b"/>
              <a:pathLst>
                <a:path w="59922" h="42711" fill="none" extrusionOk="0">
                  <a:moveTo>
                    <a:pt x="1" y="38610"/>
                  </a:moveTo>
                  <a:cubicBezTo>
                    <a:pt x="16980" y="42711"/>
                    <a:pt x="41814" y="41878"/>
                    <a:pt x="54885" y="14519"/>
                  </a:cubicBezTo>
                  <a:cubicBezTo>
                    <a:pt x="57474" y="9099"/>
                    <a:pt x="59921" y="0"/>
                    <a:pt x="59921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-880847" y="-710668"/>
              <a:ext cx="2564569" cy="1865729"/>
            </a:xfrm>
            <a:custGeom>
              <a:avLst/>
              <a:gdLst/>
              <a:ahLst/>
              <a:cxnLst/>
              <a:rect l="l" t="t" r="r" b="b"/>
              <a:pathLst>
                <a:path w="54360" h="39547" fill="none" extrusionOk="0">
                  <a:moveTo>
                    <a:pt x="1" y="36483"/>
                  </a:moveTo>
                  <a:cubicBezTo>
                    <a:pt x="15134" y="39546"/>
                    <a:pt x="36817" y="38303"/>
                    <a:pt x="49195" y="14186"/>
                  </a:cubicBezTo>
                  <a:cubicBezTo>
                    <a:pt x="51938" y="8830"/>
                    <a:pt x="54360" y="1"/>
                    <a:pt x="54360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-710353" y="-783792"/>
              <a:ext cx="2302168" cy="1715751"/>
            </a:xfrm>
            <a:custGeom>
              <a:avLst/>
              <a:gdLst/>
              <a:ahLst/>
              <a:cxnLst/>
              <a:rect l="l" t="t" r="r" b="b"/>
              <a:pathLst>
                <a:path w="48798" h="36368" fill="none" extrusionOk="0">
                  <a:moveTo>
                    <a:pt x="0" y="34356"/>
                  </a:moveTo>
                  <a:cubicBezTo>
                    <a:pt x="13276" y="36368"/>
                    <a:pt x="31883" y="34766"/>
                    <a:pt x="43480" y="13853"/>
                  </a:cubicBezTo>
                  <a:cubicBezTo>
                    <a:pt x="46401" y="8573"/>
                    <a:pt x="48798" y="0"/>
                    <a:pt x="48798" y="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540471" y="-856963"/>
              <a:ext cx="2040380" cy="1565868"/>
            </a:xfrm>
            <a:custGeom>
              <a:avLst/>
              <a:gdLst/>
              <a:ahLst/>
              <a:cxnLst/>
              <a:rect l="l" t="t" r="r" b="b"/>
              <a:pathLst>
                <a:path w="43249" h="33191" fill="none" extrusionOk="0">
                  <a:moveTo>
                    <a:pt x="0" y="32229"/>
                  </a:moveTo>
                  <a:cubicBezTo>
                    <a:pt x="11431" y="33190"/>
                    <a:pt x="27051" y="31294"/>
                    <a:pt x="37777" y="13520"/>
                  </a:cubicBezTo>
                  <a:cubicBezTo>
                    <a:pt x="40904" y="8317"/>
                    <a:pt x="43249" y="1"/>
                    <a:pt x="43249" y="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1616616">
            <a:off x="4677723" y="152016"/>
            <a:ext cx="487152" cy="569906"/>
            <a:chOff x="828772" y="314668"/>
            <a:chExt cx="416010" cy="486680"/>
          </a:xfrm>
        </p:grpSpPr>
        <p:sp>
          <p:nvSpPr>
            <p:cNvPr id="25" name="Google Shape;25;p2"/>
            <p:cNvSpPr/>
            <p:nvPr/>
          </p:nvSpPr>
          <p:spPr>
            <a:xfrm>
              <a:off x="828772" y="325849"/>
              <a:ext cx="182624" cy="180501"/>
            </a:xfrm>
            <a:custGeom>
              <a:avLst/>
              <a:gdLst/>
              <a:ahLst/>
              <a:cxnLst/>
              <a:rect l="l" t="t" r="r" b="b"/>
              <a:pathLst>
                <a:path w="3871" h="3826" extrusionOk="0">
                  <a:moveTo>
                    <a:pt x="2277" y="1"/>
                  </a:moveTo>
                  <a:cubicBezTo>
                    <a:pt x="1531" y="1"/>
                    <a:pt x="747" y="588"/>
                    <a:pt x="398" y="1455"/>
                  </a:cubicBezTo>
                  <a:cubicBezTo>
                    <a:pt x="1" y="2454"/>
                    <a:pt x="321" y="3454"/>
                    <a:pt x="1103" y="3748"/>
                  </a:cubicBezTo>
                  <a:cubicBezTo>
                    <a:pt x="1245" y="3800"/>
                    <a:pt x="1395" y="3825"/>
                    <a:pt x="1548" y="3825"/>
                  </a:cubicBezTo>
                  <a:cubicBezTo>
                    <a:pt x="2224" y="3825"/>
                    <a:pt x="2961" y="3340"/>
                    <a:pt x="3358" y="2557"/>
                  </a:cubicBezTo>
                  <a:cubicBezTo>
                    <a:pt x="3871" y="1544"/>
                    <a:pt x="3602" y="417"/>
                    <a:pt x="2743" y="83"/>
                  </a:cubicBezTo>
                  <a:cubicBezTo>
                    <a:pt x="2593" y="27"/>
                    <a:pt x="2436" y="1"/>
                    <a:pt x="2277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28772" y="314668"/>
              <a:ext cx="182624" cy="201354"/>
            </a:xfrm>
            <a:custGeom>
              <a:avLst/>
              <a:gdLst/>
              <a:ahLst/>
              <a:cxnLst/>
              <a:rect l="l" t="t" r="r" b="b"/>
              <a:pathLst>
                <a:path w="3871" h="4268" fill="none" extrusionOk="0">
                  <a:moveTo>
                    <a:pt x="2743" y="320"/>
                  </a:moveTo>
                  <a:cubicBezTo>
                    <a:pt x="3602" y="654"/>
                    <a:pt x="3871" y="1781"/>
                    <a:pt x="3358" y="2794"/>
                  </a:cubicBezTo>
                  <a:cubicBezTo>
                    <a:pt x="2871" y="3755"/>
                    <a:pt x="1872" y="4267"/>
                    <a:pt x="1103" y="3985"/>
                  </a:cubicBezTo>
                  <a:cubicBezTo>
                    <a:pt x="321" y="3691"/>
                    <a:pt x="1" y="2691"/>
                    <a:pt x="398" y="1692"/>
                  </a:cubicBezTo>
                  <a:cubicBezTo>
                    <a:pt x="821" y="641"/>
                    <a:pt x="1885" y="0"/>
                    <a:pt x="2743" y="320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97084" y="366656"/>
              <a:ext cx="26655" cy="18777"/>
            </a:xfrm>
            <a:custGeom>
              <a:avLst/>
              <a:gdLst/>
              <a:ahLst/>
              <a:cxnLst/>
              <a:rect l="l" t="t" r="r" b="b"/>
              <a:pathLst>
                <a:path w="565" h="398" fill="none" extrusionOk="0">
                  <a:moveTo>
                    <a:pt x="1" y="397"/>
                  </a:moveTo>
                  <a:cubicBezTo>
                    <a:pt x="168" y="205"/>
                    <a:pt x="373" y="64"/>
                    <a:pt x="565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75949" y="411380"/>
              <a:ext cx="7926" cy="47791"/>
            </a:xfrm>
            <a:custGeom>
              <a:avLst/>
              <a:gdLst/>
              <a:ahLst/>
              <a:cxnLst/>
              <a:rect l="l" t="t" r="r" b="b"/>
              <a:pathLst>
                <a:path w="168" h="1013" fill="none" extrusionOk="0">
                  <a:moveTo>
                    <a:pt x="167" y="1013"/>
                  </a:moveTo>
                  <a:cubicBezTo>
                    <a:pt x="141" y="974"/>
                    <a:pt x="129" y="936"/>
                    <a:pt x="103" y="897"/>
                  </a:cubicBezTo>
                  <a:cubicBezTo>
                    <a:pt x="0" y="654"/>
                    <a:pt x="0" y="334"/>
                    <a:pt x="116" y="0"/>
                  </a:cubicBezTo>
                </a:path>
              </a:pathLst>
            </a:custGeom>
            <a:solidFill>
              <a:schemeClr val="accent1"/>
            </a:solidFill>
            <a:ln w="19050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65664" y="494788"/>
              <a:ext cx="379118" cy="306559"/>
            </a:xfrm>
            <a:custGeom>
              <a:avLst/>
              <a:gdLst/>
              <a:ahLst/>
              <a:cxnLst/>
              <a:rect l="l" t="t" r="r" b="b"/>
              <a:pathLst>
                <a:path w="8036" h="6498" fill="none" extrusionOk="0">
                  <a:moveTo>
                    <a:pt x="1" y="1"/>
                  </a:moveTo>
                  <a:lnTo>
                    <a:pt x="8035" y="6498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1616616">
            <a:off x="3961958" y="164792"/>
            <a:ext cx="399366" cy="730610"/>
            <a:chOff x="323987" y="610889"/>
            <a:chExt cx="341044" cy="623914"/>
          </a:xfrm>
        </p:grpSpPr>
        <p:sp>
          <p:nvSpPr>
            <p:cNvPr id="31" name="Google Shape;31;p2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31709" y="3925777"/>
            <a:ext cx="9711328" cy="3071191"/>
            <a:chOff x="-2247300" y="3512811"/>
            <a:chExt cx="12801645" cy="4048499"/>
          </a:xfrm>
        </p:grpSpPr>
        <p:sp>
          <p:nvSpPr>
            <p:cNvPr id="37" name="Google Shape;37;p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1193285" y="4566985"/>
            <a:ext cx="299213" cy="451960"/>
            <a:chOff x="159762" y="4811199"/>
            <a:chExt cx="394428" cy="595782"/>
          </a:xfrm>
        </p:grpSpPr>
        <p:sp>
          <p:nvSpPr>
            <p:cNvPr id="43" name="Google Shape;43;p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5325691" y="4875126"/>
            <a:ext cx="351996" cy="38848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8" name="Google Shape;48;p2"/>
          <p:cNvGrpSpPr/>
          <p:nvPr/>
        </p:nvGrpSpPr>
        <p:grpSpPr>
          <a:xfrm>
            <a:off x="4787043" y="4467622"/>
            <a:ext cx="467676" cy="514182"/>
            <a:chOff x="5118856" y="3486300"/>
            <a:chExt cx="516312" cy="567655"/>
          </a:xfrm>
        </p:grpSpPr>
        <p:sp>
          <p:nvSpPr>
            <p:cNvPr id="49" name="Google Shape;49;p2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5954051" y="4356352"/>
            <a:ext cx="433121" cy="811507"/>
            <a:chOff x="5906877" y="4080403"/>
            <a:chExt cx="570948" cy="1069743"/>
          </a:xfrm>
        </p:grpSpPr>
        <p:sp>
          <p:nvSpPr>
            <p:cNvPr id="53" name="Google Shape;53;p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053528" y="4869200"/>
              <a:ext cx="95374" cy="36533"/>
            </a:xfrm>
            <a:custGeom>
              <a:avLst/>
              <a:gdLst/>
              <a:ahLst/>
              <a:cxnLst/>
              <a:rect l="l" t="t" r="r" b="b"/>
              <a:pathLst>
                <a:path w="1475" h="565" fill="none" extrusionOk="0">
                  <a:moveTo>
                    <a:pt x="0" y="487"/>
                  </a:moveTo>
                  <a:cubicBezTo>
                    <a:pt x="308" y="154"/>
                    <a:pt x="667" y="0"/>
                    <a:pt x="936" y="26"/>
                  </a:cubicBezTo>
                  <a:cubicBezTo>
                    <a:pt x="1026" y="26"/>
                    <a:pt x="1102" y="52"/>
                    <a:pt x="1179" y="103"/>
                  </a:cubicBezTo>
                  <a:cubicBezTo>
                    <a:pt x="1308" y="193"/>
                    <a:pt x="1410" y="346"/>
                    <a:pt x="1474" y="564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011240" y="4952030"/>
              <a:ext cx="11703" cy="68863"/>
            </a:xfrm>
            <a:custGeom>
              <a:avLst/>
              <a:gdLst/>
              <a:ahLst/>
              <a:cxnLst/>
              <a:rect l="l" t="t" r="r" b="b"/>
              <a:pathLst>
                <a:path w="181" h="1065" fill="none" extrusionOk="0">
                  <a:moveTo>
                    <a:pt x="52" y="1064"/>
                  </a:moveTo>
                  <a:cubicBezTo>
                    <a:pt x="1" y="757"/>
                    <a:pt x="39" y="385"/>
                    <a:pt x="180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8" name="Google Shape;58;p2"/>
          <p:cNvGrpSpPr/>
          <p:nvPr/>
        </p:nvGrpSpPr>
        <p:grpSpPr>
          <a:xfrm>
            <a:off x="7807249" y="4205674"/>
            <a:ext cx="374039" cy="509117"/>
            <a:chOff x="-1046505" y="4019915"/>
            <a:chExt cx="431019" cy="586675"/>
          </a:xfrm>
        </p:grpSpPr>
        <p:sp>
          <p:nvSpPr>
            <p:cNvPr id="59" name="Google Shape;59;p2"/>
            <p:cNvSpPr/>
            <p:nvPr/>
          </p:nvSpPr>
          <p:spPr>
            <a:xfrm>
              <a:off x="-1046396" y="44303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60" name="Google Shape;60;p2"/>
            <p:cNvGrpSpPr/>
            <p:nvPr/>
          </p:nvGrpSpPr>
          <p:grpSpPr>
            <a:xfrm>
              <a:off x="-1046505" y="4019915"/>
              <a:ext cx="431019" cy="586675"/>
              <a:chOff x="-1795774" y="3888167"/>
              <a:chExt cx="493101" cy="671176"/>
            </a:xfrm>
          </p:grpSpPr>
          <p:sp>
            <p:nvSpPr>
              <p:cNvPr id="61" name="Google Shape;61;p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solidFill>
                <a:schemeClr val="dk2"/>
              </a:solidFill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-1610133" y="4407651"/>
                <a:ext cx="35692" cy="9182"/>
              </a:xfrm>
              <a:custGeom>
                <a:avLst/>
                <a:gdLst/>
                <a:ahLst/>
                <a:cxnLst/>
                <a:rect l="l" t="t" r="r" b="b"/>
                <a:pathLst>
                  <a:path w="552" h="142" fill="none" extrusionOk="0">
                    <a:moveTo>
                      <a:pt x="0" y="1"/>
                    </a:moveTo>
                    <a:cubicBezTo>
                      <a:pt x="231" y="14"/>
                      <a:pt x="436" y="65"/>
                      <a:pt x="551" y="142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-1731113" y="4411789"/>
                <a:ext cx="84575" cy="63043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975" fill="none" extrusionOk="0">
                    <a:moveTo>
                      <a:pt x="39" y="975"/>
                    </a:moveTo>
                    <a:cubicBezTo>
                      <a:pt x="0" y="706"/>
                      <a:pt x="487" y="232"/>
                      <a:pt x="1205" y="39"/>
                    </a:cubicBezTo>
                    <a:cubicBezTo>
                      <a:pt x="1243" y="27"/>
                      <a:pt x="1282" y="14"/>
                      <a:pt x="1308" y="1"/>
                    </a:cubicBez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solidFill>
                <a:schemeClr val="dk2"/>
              </a:solidFill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5" name="Google Shape;65;p2"/>
          <p:cNvGrpSpPr/>
          <p:nvPr/>
        </p:nvGrpSpPr>
        <p:grpSpPr>
          <a:xfrm>
            <a:off x="2074450" y="4545586"/>
            <a:ext cx="734249" cy="494732"/>
            <a:chOff x="897994" y="4240309"/>
            <a:chExt cx="967900" cy="652165"/>
          </a:xfrm>
        </p:grpSpPr>
        <p:sp>
          <p:nvSpPr>
            <p:cNvPr id="66" name="Google Shape;66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" name="Google Shape;71;p2"/>
          <p:cNvGrpSpPr/>
          <p:nvPr/>
        </p:nvGrpSpPr>
        <p:grpSpPr>
          <a:xfrm>
            <a:off x="615560" y="4150187"/>
            <a:ext cx="401730" cy="504148"/>
            <a:chOff x="-1130414" y="3808634"/>
            <a:chExt cx="529568" cy="664577"/>
          </a:xfrm>
        </p:grpSpPr>
        <p:sp>
          <p:nvSpPr>
            <p:cNvPr id="72" name="Google Shape;72;p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-711930" y="3863272"/>
              <a:ext cx="29873" cy="10022"/>
            </a:xfrm>
            <a:custGeom>
              <a:avLst/>
              <a:gdLst/>
              <a:ahLst/>
              <a:cxnLst/>
              <a:rect l="l" t="t" r="r" b="b"/>
              <a:pathLst>
                <a:path w="462" h="155" fill="none" extrusionOk="0">
                  <a:moveTo>
                    <a:pt x="0" y="14"/>
                  </a:moveTo>
                  <a:cubicBezTo>
                    <a:pt x="116" y="1"/>
                    <a:pt x="333" y="1"/>
                    <a:pt x="423" y="91"/>
                  </a:cubicBezTo>
                  <a:cubicBezTo>
                    <a:pt x="436" y="103"/>
                    <a:pt x="449" y="116"/>
                    <a:pt x="462" y="15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-813059" y="3880666"/>
              <a:ext cx="48948" cy="37373"/>
            </a:xfrm>
            <a:custGeom>
              <a:avLst/>
              <a:gdLst/>
              <a:ahLst/>
              <a:cxnLst/>
              <a:rect l="l" t="t" r="r" b="b"/>
              <a:pathLst>
                <a:path w="757" h="578" fill="none" extrusionOk="0">
                  <a:moveTo>
                    <a:pt x="1" y="578"/>
                  </a:moveTo>
                  <a:cubicBezTo>
                    <a:pt x="103" y="424"/>
                    <a:pt x="308" y="244"/>
                    <a:pt x="565" y="103"/>
                  </a:cubicBezTo>
                  <a:cubicBezTo>
                    <a:pt x="629" y="65"/>
                    <a:pt x="693" y="27"/>
                    <a:pt x="757" y="1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" name="Google Shape;77;p2"/>
          <p:cNvGrpSpPr/>
          <p:nvPr/>
        </p:nvGrpSpPr>
        <p:grpSpPr>
          <a:xfrm>
            <a:off x="1667180" y="4104275"/>
            <a:ext cx="1039689" cy="441316"/>
            <a:chOff x="255848" y="3748111"/>
            <a:chExt cx="1370536" cy="581751"/>
          </a:xfrm>
        </p:grpSpPr>
        <p:sp>
          <p:nvSpPr>
            <p:cNvPr id="78" name="Google Shape;78;p2"/>
            <p:cNvSpPr/>
            <p:nvPr/>
          </p:nvSpPr>
          <p:spPr>
            <a:xfrm>
              <a:off x="255848" y="4064949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2041" y="4115190"/>
              <a:ext cx="52245" cy="2522"/>
            </a:xfrm>
            <a:custGeom>
              <a:avLst/>
              <a:gdLst/>
              <a:ahLst/>
              <a:cxnLst/>
              <a:rect l="l" t="t" r="r" b="b"/>
              <a:pathLst>
                <a:path w="808" h="39" fill="none" extrusionOk="0">
                  <a:moveTo>
                    <a:pt x="0" y="39"/>
                  </a:moveTo>
                  <a:cubicBezTo>
                    <a:pt x="103" y="13"/>
                    <a:pt x="231" y="0"/>
                    <a:pt x="372" y="0"/>
                  </a:cubicBezTo>
                  <a:cubicBezTo>
                    <a:pt x="526" y="0"/>
                    <a:pt x="667" y="13"/>
                    <a:pt x="808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70932" y="4222915"/>
              <a:ext cx="50629" cy="2522"/>
            </a:xfrm>
            <a:custGeom>
              <a:avLst/>
              <a:gdLst/>
              <a:ahLst/>
              <a:cxnLst/>
              <a:rect l="l" t="t" r="r" b="b"/>
              <a:pathLst>
                <a:path w="783" h="39" fill="none" extrusionOk="0">
                  <a:moveTo>
                    <a:pt x="0" y="39"/>
                  </a:moveTo>
                  <a:cubicBezTo>
                    <a:pt x="103" y="13"/>
                    <a:pt x="218" y="0"/>
                    <a:pt x="346" y="0"/>
                  </a:cubicBezTo>
                  <a:cubicBezTo>
                    <a:pt x="500" y="0"/>
                    <a:pt x="641" y="13"/>
                    <a:pt x="782" y="26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2761523" y="4673765"/>
            <a:ext cx="1205629" cy="587146"/>
            <a:chOff x="1698430" y="4498823"/>
            <a:chExt cx="1589281" cy="773986"/>
          </a:xfrm>
        </p:grpSpPr>
        <p:sp>
          <p:nvSpPr>
            <p:cNvPr id="87" name="Google Shape;87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" name="Google Shape;97;p2"/>
          <p:cNvGrpSpPr/>
          <p:nvPr/>
        </p:nvGrpSpPr>
        <p:grpSpPr>
          <a:xfrm>
            <a:off x="2954753" y="-419280"/>
            <a:ext cx="730857" cy="806876"/>
            <a:chOff x="6799261" y="3792016"/>
            <a:chExt cx="836125" cy="923094"/>
          </a:xfrm>
        </p:grpSpPr>
        <p:sp>
          <p:nvSpPr>
            <p:cNvPr id="98" name="Google Shape;98;p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921081" y="4517057"/>
              <a:ext cx="50564" cy="14161"/>
            </a:xfrm>
            <a:custGeom>
              <a:avLst/>
              <a:gdLst/>
              <a:ahLst/>
              <a:cxnLst/>
              <a:rect l="l" t="t" r="r" b="b"/>
              <a:pathLst>
                <a:path w="782" h="219" fill="none" extrusionOk="0">
                  <a:moveTo>
                    <a:pt x="0" y="218"/>
                  </a:moveTo>
                  <a:cubicBezTo>
                    <a:pt x="64" y="180"/>
                    <a:pt x="128" y="141"/>
                    <a:pt x="192" y="116"/>
                  </a:cubicBezTo>
                  <a:cubicBezTo>
                    <a:pt x="487" y="0"/>
                    <a:pt x="718" y="39"/>
                    <a:pt x="782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874655" y="4557664"/>
              <a:ext cx="17458" cy="44809"/>
            </a:xfrm>
            <a:custGeom>
              <a:avLst/>
              <a:gdLst/>
              <a:ahLst/>
              <a:cxnLst/>
              <a:rect l="l" t="t" r="r" b="b"/>
              <a:pathLst>
                <a:path w="270" h="693" fill="none" extrusionOk="0">
                  <a:moveTo>
                    <a:pt x="77" y="692"/>
                  </a:moveTo>
                  <a:cubicBezTo>
                    <a:pt x="1" y="577"/>
                    <a:pt x="65" y="295"/>
                    <a:pt x="270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496110" y="4539430"/>
              <a:ext cx="54767" cy="14936"/>
            </a:xfrm>
            <a:custGeom>
              <a:avLst/>
              <a:gdLst/>
              <a:ahLst/>
              <a:cxnLst/>
              <a:rect l="l" t="t" r="r" b="b"/>
              <a:pathLst>
                <a:path w="847" h="231" fill="none" extrusionOk="0">
                  <a:moveTo>
                    <a:pt x="0" y="231"/>
                  </a:moveTo>
                  <a:cubicBezTo>
                    <a:pt x="77" y="193"/>
                    <a:pt x="154" y="154"/>
                    <a:pt x="231" y="116"/>
                  </a:cubicBezTo>
                  <a:cubicBezTo>
                    <a:pt x="539" y="0"/>
                    <a:pt x="769" y="39"/>
                    <a:pt x="846" y="15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48067" y="4580037"/>
              <a:ext cx="19075" cy="46426"/>
            </a:xfrm>
            <a:custGeom>
              <a:avLst/>
              <a:gdLst/>
              <a:ahLst/>
              <a:cxnLst/>
              <a:rect l="l" t="t" r="r" b="b"/>
              <a:pathLst>
                <a:path w="295" h="718" fill="none" extrusionOk="0">
                  <a:moveTo>
                    <a:pt x="77" y="718"/>
                  </a:moveTo>
                  <a:cubicBezTo>
                    <a:pt x="0" y="603"/>
                    <a:pt x="64" y="295"/>
                    <a:pt x="295" y="0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8" name="Google Shape;108;p2"/>
          <p:cNvGrpSpPr/>
          <p:nvPr/>
        </p:nvGrpSpPr>
        <p:grpSpPr>
          <a:xfrm>
            <a:off x="4143427" y="4177040"/>
            <a:ext cx="467704" cy="604070"/>
            <a:chOff x="3429335" y="3683515"/>
            <a:chExt cx="616535" cy="796296"/>
          </a:xfrm>
        </p:grpSpPr>
        <p:sp>
          <p:nvSpPr>
            <p:cNvPr id="109" name="Google Shape;109;p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9584670" y="4317891"/>
            <a:ext cx="63707" cy="207566"/>
          </a:xfrm>
          <a:custGeom>
            <a:avLst/>
            <a:gdLst/>
            <a:ahLst/>
            <a:cxnLst/>
            <a:rect l="l" t="t" r="r" b="b"/>
            <a:pathLst>
              <a:path w="577" h="1880" extrusionOk="0">
                <a:moveTo>
                  <a:pt x="577" y="1880"/>
                </a:moveTo>
                <a:cubicBezTo>
                  <a:pt x="577" y="1880"/>
                  <a:pt x="577" y="1880"/>
                  <a:pt x="577" y="1880"/>
                </a:cubicBezTo>
                <a:cubicBezTo>
                  <a:pt x="577" y="1880"/>
                  <a:pt x="577" y="1880"/>
                  <a:pt x="577" y="1880"/>
                </a:cubicBezTo>
                <a:close/>
                <a:moveTo>
                  <a:pt x="577" y="1880"/>
                </a:moveTo>
                <a:lnTo>
                  <a:pt x="577" y="1880"/>
                </a:lnTo>
                <a:lnTo>
                  <a:pt x="577" y="1880"/>
                </a:lnTo>
                <a:close/>
                <a:moveTo>
                  <a:pt x="552" y="1880"/>
                </a:moveTo>
                <a:lnTo>
                  <a:pt x="552" y="1880"/>
                </a:lnTo>
                <a:lnTo>
                  <a:pt x="552" y="1880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lnTo>
                  <a:pt x="552" y="1855"/>
                </a:lnTo>
                <a:lnTo>
                  <a:pt x="552" y="1855"/>
                </a:lnTo>
                <a:close/>
                <a:moveTo>
                  <a:pt x="552" y="1855"/>
                </a:moveTo>
                <a:cubicBezTo>
                  <a:pt x="552" y="1855"/>
                  <a:pt x="552" y="1855"/>
                  <a:pt x="552" y="1855"/>
                </a:cubicBezTo>
                <a:cubicBezTo>
                  <a:pt x="552" y="1855"/>
                  <a:pt x="552" y="1855"/>
                  <a:pt x="552" y="1855"/>
                </a:cubicBezTo>
                <a:close/>
                <a:moveTo>
                  <a:pt x="527" y="1855"/>
                </a:moveTo>
                <a:lnTo>
                  <a:pt x="527" y="1855"/>
                </a:lnTo>
                <a:lnTo>
                  <a:pt x="527" y="1855"/>
                </a:lnTo>
                <a:close/>
                <a:moveTo>
                  <a:pt x="527" y="1830"/>
                </a:moveTo>
                <a:lnTo>
                  <a:pt x="527" y="1830"/>
                </a:ln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lnTo>
                  <a:pt x="527" y="1830"/>
                </a:lnTo>
                <a:lnTo>
                  <a:pt x="527" y="1830"/>
                </a:ln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27" y="1830"/>
                </a:moveTo>
                <a:cubicBezTo>
                  <a:pt x="527" y="1830"/>
                  <a:pt x="527" y="1830"/>
                  <a:pt x="527" y="1830"/>
                </a:cubicBezTo>
                <a:cubicBezTo>
                  <a:pt x="527" y="1830"/>
                  <a:pt x="527" y="1830"/>
                  <a:pt x="527" y="1830"/>
                </a:cubicBezTo>
                <a:close/>
                <a:moveTo>
                  <a:pt x="501" y="1830"/>
                </a:moveTo>
                <a:lnTo>
                  <a:pt x="501" y="1805"/>
                </a:lnTo>
                <a:lnTo>
                  <a:pt x="501" y="1830"/>
                </a:lnTo>
                <a:close/>
                <a:moveTo>
                  <a:pt x="501" y="1805"/>
                </a:moveTo>
                <a:cubicBezTo>
                  <a:pt x="501" y="1805"/>
                  <a:pt x="501" y="1805"/>
                  <a:pt x="501" y="1805"/>
                </a:cubicBezTo>
                <a:cubicBezTo>
                  <a:pt x="501" y="1805"/>
                  <a:pt x="501" y="1805"/>
                  <a:pt x="501" y="1805"/>
                </a:cubicBez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501" y="1805"/>
                </a:moveTo>
                <a:lnTo>
                  <a:pt x="501" y="1805"/>
                </a:lnTo>
                <a:lnTo>
                  <a:pt x="501" y="1805"/>
                </a:lnTo>
                <a:close/>
                <a:moveTo>
                  <a:pt x="476" y="1805"/>
                </a:moveTo>
                <a:lnTo>
                  <a:pt x="476" y="1805"/>
                </a:lnTo>
                <a:lnTo>
                  <a:pt x="476" y="1805"/>
                </a:lnTo>
                <a:close/>
                <a:moveTo>
                  <a:pt x="476" y="1780"/>
                </a:moveTo>
                <a:lnTo>
                  <a:pt x="476" y="1780"/>
                </a:lnTo>
                <a:lnTo>
                  <a:pt x="476" y="1780"/>
                </a:ln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cubicBezTo>
                  <a:pt x="476" y="1780"/>
                  <a:pt x="476" y="1780"/>
                  <a:pt x="476" y="1780"/>
                </a:cubicBezTo>
                <a:close/>
                <a:moveTo>
                  <a:pt x="476" y="1780"/>
                </a:moveTo>
                <a:cubicBezTo>
                  <a:pt x="476" y="1780"/>
                  <a:pt x="476" y="1780"/>
                  <a:pt x="476" y="1780"/>
                </a:cubicBezTo>
                <a:lnTo>
                  <a:pt x="476" y="1780"/>
                </a:lnTo>
                <a:close/>
                <a:moveTo>
                  <a:pt x="451" y="1780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80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51" y="1754"/>
                  <a:pt x="451" y="1754"/>
                </a:cubicBez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lnTo>
                  <a:pt x="451" y="1754"/>
                </a:lnTo>
                <a:cubicBezTo>
                  <a:pt x="451" y="1754"/>
                  <a:pt x="451" y="1754"/>
                  <a:pt x="451" y="1754"/>
                </a:cubicBezTo>
                <a:close/>
                <a:moveTo>
                  <a:pt x="451" y="1754"/>
                </a:moveTo>
                <a:cubicBezTo>
                  <a:pt x="451" y="1754"/>
                  <a:pt x="426" y="1754"/>
                  <a:pt x="426" y="1754"/>
                </a:cubicBezTo>
                <a:cubicBezTo>
                  <a:pt x="426" y="1754"/>
                  <a:pt x="451" y="1754"/>
                  <a:pt x="451" y="1754"/>
                </a:cubicBezTo>
                <a:close/>
                <a:moveTo>
                  <a:pt x="426" y="1729"/>
                </a:moveTo>
                <a:lnTo>
                  <a:pt x="426" y="1729"/>
                </a:ln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lnTo>
                  <a:pt x="426" y="1729"/>
                </a:lnTo>
                <a:lnTo>
                  <a:pt x="426" y="1729"/>
                </a:ln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26" y="1729"/>
                </a:moveTo>
                <a:cubicBezTo>
                  <a:pt x="426" y="1729"/>
                  <a:pt x="426" y="1729"/>
                  <a:pt x="426" y="1729"/>
                </a:cubicBezTo>
                <a:cubicBezTo>
                  <a:pt x="426" y="1729"/>
                  <a:pt x="426" y="1729"/>
                  <a:pt x="426" y="1729"/>
                </a:cubicBezTo>
                <a:close/>
                <a:moveTo>
                  <a:pt x="401" y="1704"/>
                </a:moveTo>
                <a:lnTo>
                  <a:pt x="401" y="1704"/>
                </a:lnTo>
                <a:lnTo>
                  <a:pt x="401" y="1704"/>
                </a:ln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401" y="1704"/>
                </a:moveTo>
                <a:cubicBezTo>
                  <a:pt x="401" y="1704"/>
                  <a:pt x="401" y="1704"/>
                  <a:pt x="401" y="1704"/>
                </a:cubicBezTo>
                <a:cubicBezTo>
                  <a:pt x="401" y="1704"/>
                  <a:pt x="401" y="1704"/>
                  <a:pt x="401" y="1704"/>
                </a:cubicBezTo>
                <a:close/>
                <a:moveTo>
                  <a:pt x="376" y="1679"/>
                </a:moveTo>
                <a:lnTo>
                  <a:pt x="376" y="1679"/>
                </a:lnTo>
                <a:lnTo>
                  <a:pt x="376" y="1679"/>
                </a:lnTo>
                <a:close/>
                <a:moveTo>
                  <a:pt x="376" y="1679"/>
                </a:moveTo>
                <a:cubicBezTo>
                  <a:pt x="376" y="1679"/>
                  <a:pt x="376" y="1679"/>
                  <a:pt x="376" y="1679"/>
                </a:cubicBezTo>
                <a:cubicBezTo>
                  <a:pt x="376" y="1679"/>
                  <a:pt x="376" y="1679"/>
                  <a:pt x="376" y="1679"/>
                </a:cubicBezTo>
                <a:close/>
                <a:moveTo>
                  <a:pt x="0" y="201"/>
                </a:moveTo>
                <a:cubicBezTo>
                  <a:pt x="0" y="201"/>
                  <a:pt x="0" y="201"/>
                  <a:pt x="0" y="201"/>
                </a:cubicBezTo>
                <a:cubicBezTo>
                  <a:pt x="0" y="201"/>
                  <a:pt x="0" y="201"/>
                  <a:pt x="0" y="201"/>
                </a:cubicBez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201"/>
                </a:moveTo>
                <a:lnTo>
                  <a:pt x="0" y="201"/>
                </a:lnTo>
                <a:lnTo>
                  <a:pt x="0" y="201"/>
                </a:lnTo>
                <a:close/>
                <a:moveTo>
                  <a:pt x="0" y="176"/>
                </a:moveTo>
                <a:cubicBezTo>
                  <a:pt x="0" y="176"/>
                  <a:pt x="25" y="176"/>
                  <a:pt x="25" y="176"/>
                </a:cubicBezTo>
                <a:cubicBezTo>
                  <a:pt x="25" y="176"/>
                  <a:pt x="0" y="176"/>
                  <a:pt x="0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25" y="176"/>
                  <a:pt x="25" y="176"/>
                  <a:pt x="25" y="176"/>
                </a:cubicBezTo>
                <a:cubicBezTo>
                  <a:pt x="25" y="176"/>
                  <a:pt x="25" y="176"/>
                  <a:pt x="25" y="176"/>
                </a:cubicBezTo>
                <a:close/>
                <a:moveTo>
                  <a:pt x="25" y="176"/>
                </a:moveTo>
                <a:cubicBezTo>
                  <a:pt x="75" y="125"/>
                  <a:pt x="100" y="50"/>
                  <a:pt x="151" y="25"/>
                </a:cubicBezTo>
                <a:cubicBezTo>
                  <a:pt x="100" y="50"/>
                  <a:pt x="75" y="125"/>
                  <a:pt x="25" y="176"/>
                </a:cubicBezTo>
                <a:close/>
                <a:moveTo>
                  <a:pt x="151" y="25"/>
                </a:move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51" y="25"/>
                  <a:pt x="151" y="25"/>
                </a:cubicBezTo>
                <a:close/>
                <a:moveTo>
                  <a:pt x="151" y="25"/>
                </a:moveTo>
                <a:cubicBezTo>
                  <a:pt x="151" y="0"/>
                  <a:pt x="151" y="0"/>
                  <a:pt x="176" y="0"/>
                </a:cubicBezTo>
                <a:cubicBezTo>
                  <a:pt x="151" y="0"/>
                  <a:pt x="151" y="0"/>
                  <a:pt x="151" y="25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cubicBezTo>
                  <a:pt x="176" y="0"/>
                  <a:pt x="176" y="0"/>
                  <a:pt x="176" y="0"/>
                </a:cubicBezTo>
                <a:cubicBezTo>
                  <a:pt x="176" y="0"/>
                  <a:pt x="176" y="0"/>
                  <a:pt x="176" y="0"/>
                </a:cubicBezTo>
                <a:close/>
                <a:moveTo>
                  <a:pt x="176" y="0"/>
                </a:moveTo>
                <a:lnTo>
                  <a:pt x="176" y="0"/>
                </a:lnTo>
                <a:lnTo>
                  <a:pt x="176" y="0"/>
                </a:lnTo>
                <a:close/>
              </a:path>
            </a:pathLst>
          </a:custGeom>
          <a:solidFill>
            <a:srgbClr val="FABD9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6" name="Google Shape;116;p2"/>
          <p:cNvGrpSpPr/>
          <p:nvPr/>
        </p:nvGrpSpPr>
        <p:grpSpPr>
          <a:xfrm rot="-3469350">
            <a:off x="6982333" y="4281100"/>
            <a:ext cx="734271" cy="494747"/>
            <a:chOff x="897994" y="4240309"/>
            <a:chExt cx="967900" cy="652165"/>
          </a:xfrm>
        </p:grpSpPr>
        <p:sp>
          <p:nvSpPr>
            <p:cNvPr id="117" name="Google Shape;117;p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8440003" y="4651461"/>
            <a:ext cx="1205629" cy="587146"/>
            <a:chOff x="1698430" y="4498823"/>
            <a:chExt cx="1589281" cy="773986"/>
          </a:xfrm>
        </p:grpSpPr>
        <p:sp>
          <p:nvSpPr>
            <p:cNvPr id="123" name="Google Shape;123;p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3" name="Google Shape;133;p2"/>
          <p:cNvSpPr/>
          <p:nvPr/>
        </p:nvSpPr>
        <p:spPr>
          <a:xfrm>
            <a:off x="5448980" y="-76209"/>
            <a:ext cx="405608" cy="447655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4" name="Google Shape;134;p2"/>
          <p:cNvSpPr txBox="1">
            <a:spLocks noGrp="1"/>
          </p:cNvSpPr>
          <p:nvPr>
            <p:ph type="ctrTitle"/>
          </p:nvPr>
        </p:nvSpPr>
        <p:spPr>
          <a:xfrm>
            <a:off x="2307575" y="1294719"/>
            <a:ext cx="4528800" cy="22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"/>
          <p:cNvSpPr txBox="1">
            <a:spLocks noGrp="1"/>
          </p:cNvSpPr>
          <p:nvPr>
            <p:ph type="subTitle" idx="1"/>
          </p:nvPr>
        </p:nvSpPr>
        <p:spPr>
          <a:xfrm>
            <a:off x="2307625" y="3372981"/>
            <a:ext cx="45288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0126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"/>
          <p:cNvSpPr/>
          <p:nvPr/>
        </p:nvSpPr>
        <p:spPr>
          <a:xfrm>
            <a:off x="4765258" y="-132000"/>
            <a:ext cx="4491750" cy="3643383"/>
          </a:xfrm>
          <a:custGeom>
            <a:avLst/>
            <a:gdLst/>
            <a:ahLst/>
            <a:cxnLst/>
            <a:rect l="l" t="t" r="r" b="b"/>
            <a:pathLst>
              <a:path w="12072" h="9792" extrusionOk="0">
                <a:moveTo>
                  <a:pt x="5700" y="0"/>
                </a:moveTo>
                <a:cubicBezTo>
                  <a:pt x="5260" y="0"/>
                  <a:pt x="4816" y="53"/>
                  <a:pt x="4385" y="147"/>
                </a:cubicBezTo>
                <a:cubicBezTo>
                  <a:pt x="3885" y="261"/>
                  <a:pt x="3385" y="443"/>
                  <a:pt x="2953" y="671"/>
                </a:cubicBezTo>
                <a:cubicBezTo>
                  <a:pt x="1656" y="1330"/>
                  <a:pt x="428" y="2922"/>
                  <a:pt x="269" y="4400"/>
                </a:cubicBezTo>
                <a:cubicBezTo>
                  <a:pt x="1" y="6864"/>
                  <a:pt x="1916" y="9791"/>
                  <a:pt x="4560" y="9791"/>
                </a:cubicBezTo>
                <a:cubicBezTo>
                  <a:pt x="4600" y="9791"/>
                  <a:pt x="4640" y="9791"/>
                  <a:pt x="4681" y="9789"/>
                </a:cubicBezTo>
                <a:cubicBezTo>
                  <a:pt x="7660" y="9698"/>
                  <a:pt x="12071" y="6583"/>
                  <a:pt x="10366" y="3308"/>
                </a:cubicBezTo>
                <a:cubicBezTo>
                  <a:pt x="9775" y="2149"/>
                  <a:pt x="8910" y="1057"/>
                  <a:pt x="7751" y="466"/>
                </a:cubicBezTo>
                <a:cubicBezTo>
                  <a:pt x="7129" y="141"/>
                  <a:pt x="6420" y="0"/>
                  <a:pt x="57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" name="Google Shape;138;p3"/>
          <p:cNvSpPr/>
          <p:nvPr/>
        </p:nvSpPr>
        <p:spPr>
          <a:xfrm rot="10800000" flipH="1">
            <a:off x="-2269378" y="425947"/>
            <a:ext cx="9647850" cy="4716279"/>
          </a:xfrm>
          <a:custGeom>
            <a:avLst/>
            <a:gdLst/>
            <a:ahLst/>
            <a:cxnLst/>
            <a:rect l="l" t="t" r="r" b="b"/>
            <a:pathLst>
              <a:path w="141828" h="69329" extrusionOk="0">
                <a:moveTo>
                  <a:pt x="1" y="0"/>
                </a:moveTo>
                <a:cubicBezTo>
                  <a:pt x="1126" y="1003"/>
                  <a:pt x="2189" y="2067"/>
                  <a:pt x="3162" y="3161"/>
                </a:cubicBezTo>
                <a:cubicBezTo>
                  <a:pt x="11308" y="12341"/>
                  <a:pt x="15685" y="24134"/>
                  <a:pt x="21612" y="34894"/>
                </a:cubicBezTo>
                <a:cubicBezTo>
                  <a:pt x="24257" y="39636"/>
                  <a:pt x="27296" y="44256"/>
                  <a:pt x="30761" y="48481"/>
                </a:cubicBezTo>
                <a:cubicBezTo>
                  <a:pt x="37661" y="56931"/>
                  <a:pt x="46233" y="63892"/>
                  <a:pt x="56507" y="67326"/>
                </a:cubicBezTo>
                <a:cubicBezTo>
                  <a:pt x="60500" y="68665"/>
                  <a:pt x="64765" y="69329"/>
                  <a:pt x="69028" y="69329"/>
                </a:cubicBezTo>
                <a:cubicBezTo>
                  <a:pt x="81217" y="69329"/>
                  <a:pt x="93395" y="63906"/>
                  <a:pt x="99182" y="53344"/>
                </a:cubicBezTo>
                <a:cubicBezTo>
                  <a:pt x="102951" y="46475"/>
                  <a:pt x="103711" y="38420"/>
                  <a:pt x="105383" y="30760"/>
                </a:cubicBezTo>
                <a:cubicBezTo>
                  <a:pt x="107055" y="23101"/>
                  <a:pt x="110125" y="15076"/>
                  <a:pt x="116781" y="10912"/>
                </a:cubicBezTo>
                <a:cubicBezTo>
                  <a:pt x="121827" y="7751"/>
                  <a:pt x="128088" y="7356"/>
                  <a:pt x="133620" y="5198"/>
                </a:cubicBezTo>
                <a:cubicBezTo>
                  <a:pt x="136690" y="4012"/>
                  <a:pt x="139456" y="2219"/>
                  <a:pt x="14182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9" name="Google Shape;139;p3"/>
          <p:cNvGrpSpPr/>
          <p:nvPr/>
        </p:nvGrpSpPr>
        <p:grpSpPr>
          <a:xfrm rot="564120">
            <a:off x="-799513" y="-1536955"/>
            <a:ext cx="3617639" cy="2877884"/>
            <a:chOff x="-1221177" y="-856963"/>
            <a:chExt cx="3089277" cy="2457565"/>
          </a:xfrm>
        </p:grpSpPr>
        <p:grpSp>
          <p:nvGrpSpPr>
            <p:cNvPr id="140" name="Google Shape;140;p3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141" name="Google Shape;141;p3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3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46" name="Google Shape;146;p3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147" name="Google Shape;147;p3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50" name="Google Shape;150;p3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151" name="Google Shape;151;p3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3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" name="Google Shape;154;p3"/>
          <p:cNvGrpSpPr/>
          <p:nvPr/>
        </p:nvGrpSpPr>
        <p:grpSpPr>
          <a:xfrm rot="-651153">
            <a:off x="-404508" y="3008159"/>
            <a:ext cx="12676262" cy="3510949"/>
            <a:chOff x="-721976" y="-2758542"/>
            <a:chExt cx="9608356" cy="2661230"/>
          </a:xfrm>
        </p:grpSpPr>
        <p:grpSp>
          <p:nvGrpSpPr>
            <p:cNvPr id="155" name="Google Shape;155;p3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56" name="Google Shape;156;p3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7" name="Google Shape;157;p3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67" name="Google Shape;167;p3"/>
            <p:cNvGrpSpPr/>
            <p:nvPr/>
          </p:nvGrpSpPr>
          <p:grpSpPr>
            <a:xfrm>
              <a:off x="2699659" y="-2497773"/>
              <a:ext cx="328439" cy="478945"/>
              <a:chOff x="2699659" y="-2497773"/>
              <a:chExt cx="328439" cy="478945"/>
            </a:xfrm>
          </p:grpSpPr>
          <p:sp>
            <p:nvSpPr>
              <p:cNvPr id="168" name="Google Shape;168;p3"/>
              <p:cNvSpPr/>
              <p:nvPr/>
            </p:nvSpPr>
            <p:spPr>
              <a:xfrm>
                <a:off x="2726346" y="-2146948"/>
                <a:ext cx="128073" cy="120488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605" extrusionOk="0">
                    <a:moveTo>
                      <a:pt x="1673" y="0"/>
                    </a:moveTo>
                    <a:cubicBezTo>
                      <a:pt x="1186" y="0"/>
                      <a:pt x="661" y="334"/>
                      <a:pt x="359" y="860"/>
                    </a:cubicBezTo>
                    <a:cubicBezTo>
                      <a:pt x="0" y="1514"/>
                      <a:pt x="141" y="2244"/>
                      <a:pt x="654" y="2500"/>
                    </a:cubicBezTo>
                    <a:cubicBezTo>
                      <a:pt x="791" y="2571"/>
                      <a:pt x="943" y="2604"/>
                      <a:pt x="1099" y="2604"/>
                    </a:cubicBezTo>
                    <a:cubicBezTo>
                      <a:pt x="1540" y="2604"/>
                      <a:pt x="2020" y="2336"/>
                      <a:pt x="2333" y="1872"/>
                    </a:cubicBezTo>
                    <a:cubicBezTo>
                      <a:pt x="2768" y="1219"/>
                      <a:pt x="2691" y="399"/>
                      <a:pt x="2115" y="104"/>
                    </a:cubicBezTo>
                    <a:cubicBezTo>
                      <a:pt x="1977" y="33"/>
                      <a:pt x="1827" y="0"/>
                      <a:pt x="16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3"/>
              <p:cNvSpPr/>
              <p:nvPr/>
            </p:nvSpPr>
            <p:spPr>
              <a:xfrm>
                <a:off x="2726346" y="-2155782"/>
                <a:ext cx="128073" cy="136954"/>
              </a:xfrm>
              <a:custGeom>
                <a:avLst/>
                <a:gdLst/>
                <a:ahLst/>
                <a:cxnLst/>
                <a:rect l="l" t="t" r="r" b="b"/>
                <a:pathLst>
                  <a:path w="2769" h="2961" fill="none" extrusionOk="0">
                    <a:moveTo>
                      <a:pt x="2115" y="295"/>
                    </a:moveTo>
                    <a:cubicBezTo>
                      <a:pt x="2691" y="590"/>
                      <a:pt x="2768" y="1410"/>
                      <a:pt x="2333" y="2063"/>
                    </a:cubicBezTo>
                    <a:cubicBezTo>
                      <a:pt x="1910" y="2691"/>
                      <a:pt x="1179" y="2960"/>
                      <a:pt x="654" y="2691"/>
                    </a:cubicBezTo>
                    <a:cubicBezTo>
                      <a:pt x="141" y="2435"/>
                      <a:pt x="0" y="1705"/>
                      <a:pt x="359" y="1051"/>
                    </a:cubicBezTo>
                    <a:cubicBezTo>
                      <a:pt x="757" y="359"/>
                      <a:pt x="1538" y="0"/>
                      <a:pt x="2115" y="2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3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3"/>
              <p:cNvSpPr/>
              <p:nvPr/>
            </p:nvSpPr>
            <p:spPr>
              <a:xfrm>
                <a:off x="2699659" y="-2497773"/>
                <a:ext cx="328439" cy="371084"/>
              </a:xfrm>
              <a:custGeom>
                <a:avLst/>
                <a:gdLst/>
                <a:ahLst/>
                <a:cxnLst/>
                <a:rect l="l" t="t" r="r" b="b"/>
                <a:pathLst>
                  <a:path w="7101" h="8023" fill="none" extrusionOk="0">
                    <a:moveTo>
                      <a:pt x="3038" y="8022"/>
                    </a:moveTo>
                    <a:lnTo>
                      <a:pt x="1" y="0"/>
                    </a:lnTo>
                    <a:cubicBezTo>
                      <a:pt x="1" y="0"/>
                      <a:pt x="7100" y="4870"/>
                      <a:pt x="3281" y="5088"/>
                    </a:cubicBezTo>
                  </a:path>
                </a:pathLst>
              </a:custGeom>
              <a:noFill/>
              <a:ln w="2857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71" name="Google Shape;171;p3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3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3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3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2" name="Google Shape;202;p3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03" name="Google Shape;203;p3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204" name="Google Shape;204;p3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3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" name="Google Shape;208;p3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9" name="Google Shape;209;p3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210" name="Google Shape;210;p3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3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3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3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1" name="Google Shape;221;p3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3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224" name="Google Shape;224;p3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3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3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3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3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31" name="Google Shape;231;p3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3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3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3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3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3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37" name="Google Shape;237;p3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38" name="Google Shape;238;p3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3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3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3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3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3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720000" y="2671720"/>
            <a:ext cx="4348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title" idx="2" hasCustomPrompt="1"/>
          </p:nvPr>
        </p:nvSpPr>
        <p:spPr>
          <a:xfrm>
            <a:off x="782800" y="1836213"/>
            <a:ext cx="1109100" cy="73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720000" y="3406420"/>
            <a:ext cx="4348200" cy="3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812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6"/>
          <p:cNvGrpSpPr/>
          <p:nvPr/>
        </p:nvGrpSpPr>
        <p:grpSpPr>
          <a:xfrm rot="-6625962">
            <a:off x="-759632" y="4248016"/>
            <a:ext cx="2384829" cy="1897166"/>
            <a:chOff x="-1221177" y="-856963"/>
            <a:chExt cx="3089277" cy="2457565"/>
          </a:xfrm>
        </p:grpSpPr>
        <p:grpSp>
          <p:nvGrpSpPr>
            <p:cNvPr id="357" name="Google Shape;357;p6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358" name="Google Shape;358;p6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3" name="Google Shape;363;p6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364" name="Google Shape;364;p6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7" name="Google Shape;367;p6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368" name="Google Shape;368;p6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6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6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6"/>
          <p:cNvSpPr/>
          <p:nvPr/>
        </p:nvSpPr>
        <p:spPr>
          <a:xfrm rot="937718">
            <a:off x="404656" y="134208"/>
            <a:ext cx="8947621" cy="6231746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72" name="Google Shape;372;p6"/>
          <p:cNvGrpSpPr/>
          <p:nvPr/>
        </p:nvGrpSpPr>
        <p:grpSpPr>
          <a:xfrm rot="2569504" flipH="1">
            <a:off x="6409996" y="-1020372"/>
            <a:ext cx="4617374" cy="2404557"/>
            <a:chOff x="-2001175" y="4949325"/>
            <a:chExt cx="4294904" cy="2236627"/>
          </a:xfrm>
        </p:grpSpPr>
        <p:sp>
          <p:nvSpPr>
            <p:cNvPr id="373" name="Google Shape;373;p6"/>
            <p:cNvSpPr/>
            <p:nvPr/>
          </p:nvSpPr>
          <p:spPr>
            <a:xfrm>
              <a:off x="-1847246" y="4949325"/>
              <a:ext cx="4017470" cy="826835"/>
            </a:xfrm>
            <a:custGeom>
              <a:avLst/>
              <a:gdLst/>
              <a:ahLst/>
              <a:cxnLst/>
              <a:rect l="l" t="t" r="r" b="b"/>
              <a:pathLst>
                <a:path w="111705" h="22990" fill="none" extrusionOk="0">
                  <a:moveTo>
                    <a:pt x="0" y="3960"/>
                  </a:moveTo>
                  <a:cubicBezTo>
                    <a:pt x="34189" y="0"/>
                    <a:pt x="48747" y="22989"/>
                    <a:pt x="66277" y="22067"/>
                  </a:cubicBezTo>
                  <a:cubicBezTo>
                    <a:pt x="83794" y="21144"/>
                    <a:pt x="89509" y="7368"/>
                    <a:pt x="111704" y="553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-1885512" y="5029491"/>
              <a:ext cx="4086595" cy="992778"/>
            </a:xfrm>
            <a:custGeom>
              <a:avLst/>
              <a:gdLst/>
              <a:ahLst/>
              <a:cxnLst/>
              <a:rect l="l" t="t" r="r" b="b"/>
              <a:pathLst>
                <a:path w="113627" h="27604" fill="none" extrusionOk="0">
                  <a:moveTo>
                    <a:pt x="1" y="3294"/>
                  </a:moveTo>
                  <a:cubicBezTo>
                    <a:pt x="28346" y="1"/>
                    <a:pt x="44006" y="19735"/>
                    <a:pt x="60306" y="23131"/>
                  </a:cubicBezTo>
                  <a:cubicBezTo>
                    <a:pt x="81757" y="27603"/>
                    <a:pt x="93341" y="7959"/>
                    <a:pt x="113627" y="648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-1924210" y="5109693"/>
              <a:ext cx="4156187" cy="1266975"/>
            </a:xfrm>
            <a:custGeom>
              <a:avLst/>
              <a:gdLst/>
              <a:ahLst/>
              <a:cxnLst/>
              <a:rect l="l" t="t" r="r" b="b"/>
              <a:pathLst>
                <a:path w="115562" h="35228" fill="none" extrusionOk="0">
                  <a:moveTo>
                    <a:pt x="0" y="2628"/>
                  </a:moveTo>
                  <a:cubicBezTo>
                    <a:pt x="22502" y="1"/>
                    <a:pt x="39315" y="17710"/>
                    <a:pt x="54359" y="24207"/>
                  </a:cubicBezTo>
                  <a:cubicBezTo>
                    <a:pt x="79898" y="35227"/>
                    <a:pt x="97185" y="8548"/>
                    <a:pt x="115561" y="742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-1962944" y="5189895"/>
              <a:ext cx="4225780" cy="1578971"/>
            </a:xfrm>
            <a:custGeom>
              <a:avLst/>
              <a:gdLst/>
              <a:ahLst/>
              <a:cxnLst/>
              <a:rect l="l" t="t" r="r" b="b"/>
              <a:pathLst>
                <a:path w="117497" h="43903" fill="none" extrusionOk="0">
                  <a:moveTo>
                    <a:pt x="1" y="1961"/>
                  </a:moveTo>
                  <a:cubicBezTo>
                    <a:pt x="16672" y="0"/>
                    <a:pt x="34318" y="16223"/>
                    <a:pt x="48414" y="25270"/>
                  </a:cubicBezTo>
                  <a:cubicBezTo>
                    <a:pt x="77439" y="43902"/>
                    <a:pt x="101030" y="9124"/>
                    <a:pt x="117497" y="836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-2001175" y="5269629"/>
              <a:ext cx="4294904" cy="1916323"/>
            </a:xfrm>
            <a:custGeom>
              <a:avLst/>
              <a:gdLst/>
              <a:ahLst/>
              <a:cxnLst/>
              <a:rect l="l" t="t" r="r" b="b"/>
              <a:pathLst>
                <a:path w="119419" h="53283" fill="none" extrusionOk="0">
                  <a:moveTo>
                    <a:pt x="0" y="1307"/>
                  </a:moveTo>
                  <a:cubicBezTo>
                    <a:pt x="10816" y="0"/>
                    <a:pt x="28948" y="14878"/>
                    <a:pt x="42455" y="26359"/>
                  </a:cubicBezTo>
                  <a:cubicBezTo>
                    <a:pt x="74119" y="53282"/>
                    <a:pt x="104861" y="9726"/>
                    <a:pt x="119418" y="93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8" name="Google Shape;378;p6"/>
          <p:cNvGrpSpPr/>
          <p:nvPr/>
        </p:nvGrpSpPr>
        <p:grpSpPr>
          <a:xfrm rot="-1939001">
            <a:off x="8581302" y="574360"/>
            <a:ext cx="538913" cy="592503"/>
            <a:chOff x="5118856" y="3486300"/>
            <a:chExt cx="516312" cy="567655"/>
          </a:xfrm>
        </p:grpSpPr>
        <p:sp>
          <p:nvSpPr>
            <p:cNvPr id="379" name="Google Shape;379;p6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2" name="Google Shape;382;p6"/>
          <p:cNvGrpSpPr/>
          <p:nvPr/>
        </p:nvGrpSpPr>
        <p:grpSpPr>
          <a:xfrm rot="-771394">
            <a:off x="7323346" y="-839775"/>
            <a:ext cx="846054" cy="570067"/>
            <a:chOff x="897994" y="4240309"/>
            <a:chExt cx="967900" cy="652165"/>
          </a:xfrm>
        </p:grpSpPr>
        <p:sp>
          <p:nvSpPr>
            <p:cNvPr id="383" name="Google Shape;383;p6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6" name="Google Shape;386;p6"/>
          <p:cNvGrpSpPr/>
          <p:nvPr/>
        </p:nvGrpSpPr>
        <p:grpSpPr>
          <a:xfrm rot="-771394">
            <a:off x="7816943" y="-317952"/>
            <a:ext cx="1389213" cy="676552"/>
            <a:chOff x="1698430" y="4498823"/>
            <a:chExt cx="1589281" cy="773986"/>
          </a:xfrm>
        </p:grpSpPr>
        <p:sp>
          <p:nvSpPr>
            <p:cNvPr id="387" name="Google Shape;387;p6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6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6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6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6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6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97" name="Google Shape;397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496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"/>
          <p:cNvSpPr/>
          <p:nvPr/>
        </p:nvSpPr>
        <p:spPr>
          <a:xfrm>
            <a:off x="-56900" y="-240275"/>
            <a:ext cx="5472817" cy="1542588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7"/>
          <p:cNvSpPr/>
          <p:nvPr/>
        </p:nvSpPr>
        <p:spPr>
          <a:xfrm>
            <a:off x="3101176" y="1900877"/>
            <a:ext cx="6547595" cy="3740391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01" name="Google Shape;401;p7"/>
          <p:cNvGrpSpPr/>
          <p:nvPr/>
        </p:nvGrpSpPr>
        <p:grpSpPr>
          <a:xfrm rot="-484597">
            <a:off x="6420746" y="-1032749"/>
            <a:ext cx="4389472" cy="2812889"/>
            <a:chOff x="5734826" y="-804276"/>
            <a:chExt cx="4389388" cy="2812835"/>
          </a:xfrm>
        </p:grpSpPr>
        <p:sp>
          <p:nvSpPr>
            <p:cNvPr id="402" name="Google Shape;402;p7"/>
            <p:cNvSpPr/>
            <p:nvPr/>
          </p:nvSpPr>
          <p:spPr>
            <a:xfrm rot="-4358582" flipH="1">
              <a:off x="7248663" y="-1224309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5A5A5A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7"/>
            <p:cNvSpPr/>
            <p:nvPr/>
          </p:nvSpPr>
          <p:spPr>
            <a:xfrm rot="-4358582" flipH="1">
              <a:off x="7326254" y="-1336692"/>
              <a:ext cx="1241840" cy="3851418"/>
            </a:xfrm>
            <a:custGeom>
              <a:avLst/>
              <a:gdLst/>
              <a:ahLst/>
              <a:cxnLst/>
              <a:rect l="l" t="t" r="r" b="b"/>
              <a:pathLst>
                <a:path w="42829" h="132829" fill="none" extrusionOk="0">
                  <a:moveTo>
                    <a:pt x="1916" y="0"/>
                  </a:moveTo>
                  <a:cubicBezTo>
                    <a:pt x="1" y="6626"/>
                    <a:pt x="3405" y="13800"/>
                    <a:pt x="8329" y="18663"/>
                  </a:cubicBezTo>
                  <a:cubicBezTo>
                    <a:pt x="13253" y="23496"/>
                    <a:pt x="19545" y="26657"/>
                    <a:pt x="25351" y="30426"/>
                  </a:cubicBezTo>
                  <a:cubicBezTo>
                    <a:pt x="31126" y="34195"/>
                    <a:pt x="36749" y="38998"/>
                    <a:pt x="38938" y="45533"/>
                  </a:cubicBezTo>
                  <a:cubicBezTo>
                    <a:pt x="42828" y="57205"/>
                    <a:pt x="34865" y="69059"/>
                    <a:pt x="31065" y="80761"/>
                  </a:cubicBezTo>
                  <a:cubicBezTo>
                    <a:pt x="25320" y="98451"/>
                    <a:pt x="29819" y="119090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5A5A5A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7"/>
            <p:cNvSpPr/>
            <p:nvPr/>
          </p:nvSpPr>
          <p:spPr>
            <a:xfrm rot="-4358582" flipH="1">
              <a:off x="7403016" y="-1449372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27"/>
                    <a:pt x="3404" y="13801"/>
                    <a:pt x="8329" y="18664"/>
                  </a:cubicBezTo>
                  <a:cubicBezTo>
                    <a:pt x="13253" y="23497"/>
                    <a:pt x="19545" y="26658"/>
                    <a:pt x="25350" y="30427"/>
                  </a:cubicBezTo>
                  <a:cubicBezTo>
                    <a:pt x="31125" y="34196"/>
                    <a:pt x="36718" y="38998"/>
                    <a:pt x="38937" y="45534"/>
                  </a:cubicBezTo>
                  <a:cubicBezTo>
                    <a:pt x="42828" y="57205"/>
                    <a:pt x="34864" y="69090"/>
                    <a:pt x="31065" y="80762"/>
                  </a:cubicBezTo>
                  <a:cubicBezTo>
                    <a:pt x="25320" y="98483"/>
                    <a:pt x="29788" y="11909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5A5A5A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7"/>
            <p:cNvSpPr/>
            <p:nvPr/>
          </p:nvSpPr>
          <p:spPr>
            <a:xfrm rot="-4358582" flipH="1">
              <a:off x="7479458" y="-1562448"/>
              <a:ext cx="1242710" cy="3851447"/>
            </a:xfrm>
            <a:custGeom>
              <a:avLst/>
              <a:gdLst/>
              <a:ahLst/>
              <a:cxnLst/>
              <a:rect l="l" t="t" r="r" b="b"/>
              <a:pathLst>
                <a:path w="42859" h="132830" fill="none" extrusionOk="0">
                  <a:moveTo>
                    <a:pt x="1915" y="1"/>
                  </a:moveTo>
                  <a:cubicBezTo>
                    <a:pt x="0" y="6627"/>
                    <a:pt x="3405" y="13831"/>
                    <a:pt x="8329" y="1866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8998"/>
                    <a:pt x="38937" y="45564"/>
                  </a:cubicBezTo>
                  <a:cubicBezTo>
                    <a:pt x="42858" y="57205"/>
                    <a:pt x="34894" y="69090"/>
                    <a:pt x="31095" y="80762"/>
                  </a:cubicBezTo>
                  <a:cubicBezTo>
                    <a:pt x="25350" y="98482"/>
                    <a:pt x="29818" y="119091"/>
                    <a:pt x="42372" y="13282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5A5A5A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7"/>
            <p:cNvSpPr/>
            <p:nvPr/>
          </p:nvSpPr>
          <p:spPr>
            <a:xfrm rot="-4358582" flipH="1">
              <a:off x="7137186" y="-1084286"/>
              <a:ext cx="1241811" cy="3851447"/>
            </a:xfrm>
            <a:custGeom>
              <a:avLst/>
              <a:gdLst/>
              <a:ahLst/>
              <a:cxnLst/>
              <a:rect l="l" t="t" r="r" b="b"/>
              <a:pathLst>
                <a:path w="42828" h="132830" fill="none" extrusionOk="0">
                  <a:moveTo>
                    <a:pt x="1915" y="1"/>
                  </a:moveTo>
                  <a:cubicBezTo>
                    <a:pt x="0" y="6658"/>
                    <a:pt x="3405" y="13831"/>
                    <a:pt x="8329" y="18694"/>
                  </a:cubicBezTo>
                  <a:cubicBezTo>
                    <a:pt x="13253" y="23527"/>
                    <a:pt x="19575" y="26658"/>
                    <a:pt x="25350" y="30427"/>
                  </a:cubicBezTo>
                  <a:cubicBezTo>
                    <a:pt x="31156" y="34196"/>
                    <a:pt x="36749" y="39029"/>
                    <a:pt x="38937" y="45564"/>
                  </a:cubicBezTo>
                  <a:cubicBezTo>
                    <a:pt x="42828" y="57236"/>
                    <a:pt x="34864" y="69090"/>
                    <a:pt x="31095" y="80792"/>
                  </a:cubicBezTo>
                  <a:cubicBezTo>
                    <a:pt x="25350" y="98483"/>
                    <a:pt x="29818" y="119121"/>
                    <a:pt x="42372" y="13283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5A5A5A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07" name="Google Shape;407;p7"/>
          <p:cNvGrpSpPr/>
          <p:nvPr/>
        </p:nvGrpSpPr>
        <p:grpSpPr>
          <a:xfrm rot="-1810957">
            <a:off x="-612994" y="-571897"/>
            <a:ext cx="3039830" cy="1424164"/>
            <a:chOff x="5250782" y="5679875"/>
            <a:chExt cx="3039575" cy="1424044"/>
          </a:xfrm>
        </p:grpSpPr>
        <p:grpSp>
          <p:nvGrpSpPr>
            <p:cNvPr id="408" name="Google Shape;408;p7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409" name="Google Shape;409;p7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0" name="Google Shape;410;p7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1" name="Google Shape;411;p7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2" name="Google Shape;412;p7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3" name="Google Shape;413;p7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4" name="Google Shape;414;p7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18" name="Google Shape;418;p7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419" name="Google Shape;419;p7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0" name="Google Shape;420;p7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7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7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423" name="Google Shape;423;p7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7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5" name="Google Shape;425;p7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6" name="Google Shape;426;p7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7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8" name="Google Shape;428;p7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29" name="Google Shape;429;p7"/>
          <p:cNvGrpSpPr/>
          <p:nvPr/>
        </p:nvGrpSpPr>
        <p:grpSpPr>
          <a:xfrm rot="-1652826">
            <a:off x="8842993" y="-9920"/>
            <a:ext cx="538889" cy="592476"/>
            <a:chOff x="5118856" y="3486300"/>
            <a:chExt cx="516312" cy="567655"/>
          </a:xfrm>
        </p:grpSpPr>
        <p:sp>
          <p:nvSpPr>
            <p:cNvPr id="430" name="Google Shape;430;p7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7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7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3" name="Google Shape;433;p7"/>
          <p:cNvGrpSpPr/>
          <p:nvPr/>
        </p:nvGrpSpPr>
        <p:grpSpPr>
          <a:xfrm rot="-484580">
            <a:off x="6862419" y="-287761"/>
            <a:ext cx="846011" cy="570037"/>
            <a:chOff x="897994" y="4240309"/>
            <a:chExt cx="967900" cy="652165"/>
          </a:xfrm>
        </p:grpSpPr>
        <p:sp>
          <p:nvSpPr>
            <p:cNvPr id="434" name="Google Shape;434;p7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7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7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7" name="Google Shape;437;p7"/>
          <p:cNvGrpSpPr/>
          <p:nvPr/>
        </p:nvGrpSpPr>
        <p:grpSpPr>
          <a:xfrm rot="-484580">
            <a:off x="7303418" y="406866"/>
            <a:ext cx="1389142" cy="676517"/>
            <a:chOff x="1698430" y="4498823"/>
            <a:chExt cx="1589281" cy="773986"/>
          </a:xfrm>
        </p:grpSpPr>
        <p:sp>
          <p:nvSpPr>
            <p:cNvPr id="438" name="Google Shape;438;p7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7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7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7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7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7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7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7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7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7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8" name="Google Shape;448;p7"/>
          <p:cNvSpPr/>
          <p:nvPr/>
        </p:nvSpPr>
        <p:spPr>
          <a:xfrm rot="2514531">
            <a:off x="9533614" y="502483"/>
            <a:ext cx="405618" cy="447667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solidFill>
            <a:schemeClr val="accent1"/>
          </a:solidFill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9" name="Google Shape;449;p7"/>
          <p:cNvSpPr txBox="1">
            <a:spLocks noGrp="1"/>
          </p:cNvSpPr>
          <p:nvPr>
            <p:ph type="title"/>
          </p:nvPr>
        </p:nvSpPr>
        <p:spPr>
          <a:xfrm>
            <a:off x="720225" y="840463"/>
            <a:ext cx="4009800" cy="116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"/>
          <p:cNvSpPr txBox="1">
            <a:spLocks noGrp="1"/>
          </p:cNvSpPr>
          <p:nvPr>
            <p:ph type="body" idx="1"/>
          </p:nvPr>
        </p:nvSpPr>
        <p:spPr>
          <a:xfrm>
            <a:off x="720225" y="2107950"/>
            <a:ext cx="4009800" cy="20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51" name="Google Shape;451;p7"/>
          <p:cNvGrpSpPr/>
          <p:nvPr/>
        </p:nvGrpSpPr>
        <p:grpSpPr>
          <a:xfrm rot="6625962" flipH="1">
            <a:off x="7597919" y="4479491"/>
            <a:ext cx="2384829" cy="1897166"/>
            <a:chOff x="-1221177" y="-856963"/>
            <a:chExt cx="3089277" cy="2457565"/>
          </a:xfrm>
        </p:grpSpPr>
        <p:grpSp>
          <p:nvGrpSpPr>
            <p:cNvPr id="452" name="Google Shape;452;p7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453" name="Google Shape;453;p7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4" name="Google Shape;454;p7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5" name="Google Shape;455;p7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6" name="Google Shape;456;p7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7" name="Google Shape;457;p7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58" name="Google Shape;458;p7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459" name="Google Shape;459;p7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0" name="Google Shape;460;p7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1" name="Google Shape;461;p7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462" name="Google Shape;462;p7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463" name="Google Shape;463;p7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4" name="Google Shape;464;p7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5" name="Google Shape;465;p7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76617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" name="Google Shape;1926;p29"/>
          <p:cNvSpPr/>
          <p:nvPr/>
        </p:nvSpPr>
        <p:spPr>
          <a:xfrm>
            <a:off x="797976" y="1"/>
            <a:ext cx="7548073" cy="5214679"/>
          </a:xfrm>
          <a:custGeom>
            <a:avLst/>
            <a:gdLst/>
            <a:ahLst/>
            <a:cxnLst/>
            <a:rect l="l" t="t" r="r" b="b"/>
            <a:pathLst>
              <a:path w="16254" h="13526" extrusionOk="0">
                <a:moveTo>
                  <a:pt x="8024" y="0"/>
                </a:moveTo>
                <a:cubicBezTo>
                  <a:pt x="7636" y="0"/>
                  <a:pt x="7252" y="29"/>
                  <a:pt x="6868" y="89"/>
                </a:cubicBezTo>
                <a:cubicBezTo>
                  <a:pt x="4822" y="362"/>
                  <a:pt x="2434" y="1931"/>
                  <a:pt x="1524" y="3841"/>
                </a:cubicBezTo>
                <a:cubicBezTo>
                  <a:pt x="1" y="7093"/>
                  <a:pt x="1251" y="12027"/>
                  <a:pt x="4935" y="13164"/>
                </a:cubicBezTo>
                <a:cubicBezTo>
                  <a:pt x="5702" y="13405"/>
                  <a:pt x="6590" y="13525"/>
                  <a:pt x="7520" y="13525"/>
                </a:cubicBezTo>
                <a:cubicBezTo>
                  <a:pt x="11499" y="13525"/>
                  <a:pt x="16254" y="11336"/>
                  <a:pt x="15646" y="7115"/>
                </a:cubicBezTo>
                <a:cubicBezTo>
                  <a:pt x="15373" y="5296"/>
                  <a:pt x="14736" y="3409"/>
                  <a:pt x="13440" y="2067"/>
                </a:cubicBezTo>
                <a:cubicBezTo>
                  <a:pt x="12348" y="907"/>
                  <a:pt x="10711" y="248"/>
                  <a:pt x="9074" y="66"/>
                </a:cubicBezTo>
                <a:cubicBezTo>
                  <a:pt x="8720" y="23"/>
                  <a:pt x="8370" y="0"/>
                  <a:pt x="80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27" name="Google Shape;1927;p29"/>
          <p:cNvSpPr txBox="1">
            <a:spLocks noGrp="1"/>
          </p:cNvSpPr>
          <p:nvPr>
            <p:ph type="title"/>
          </p:nvPr>
        </p:nvSpPr>
        <p:spPr>
          <a:xfrm>
            <a:off x="2121025" y="908800"/>
            <a:ext cx="4902000" cy="8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28" name="Google Shape;1928;p29"/>
          <p:cNvSpPr txBox="1">
            <a:spLocks noGrp="1"/>
          </p:cNvSpPr>
          <p:nvPr>
            <p:ph type="subTitle" idx="1"/>
          </p:nvPr>
        </p:nvSpPr>
        <p:spPr>
          <a:xfrm>
            <a:off x="2785775" y="1803555"/>
            <a:ext cx="3434700" cy="142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9" name="Google Shape;1929;p29"/>
          <p:cNvSpPr txBox="1"/>
          <p:nvPr/>
        </p:nvSpPr>
        <p:spPr>
          <a:xfrm>
            <a:off x="2212675" y="3740150"/>
            <a:ext cx="4718700" cy="5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 defTabSz="914400">
              <a:spcBef>
                <a:spcPts val="300"/>
              </a:spcBef>
              <a:buClr>
                <a:srgbClr val="000000"/>
              </a:buClr>
              <a:buFont typeface="Arial"/>
              <a:buNone/>
            </a:pPr>
            <a:r>
              <a:rPr lang="en" sz="1000" kern="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000" kern="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000" kern="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" sz="1000" kern="0">
                <a:solidFill>
                  <a:srgbClr val="434343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000" kern="0">
                <a:solidFill>
                  <a:srgbClr val="434343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000" kern="0">
              <a:solidFill>
                <a:srgbClr val="434343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930" name="Google Shape;1930;p29"/>
          <p:cNvSpPr/>
          <p:nvPr/>
        </p:nvSpPr>
        <p:spPr>
          <a:xfrm rot="-5400000">
            <a:off x="6175703" y="631992"/>
            <a:ext cx="4638083" cy="2649730"/>
          </a:xfrm>
          <a:custGeom>
            <a:avLst/>
            <a:gdLst/>
            <a:ahLst/>
            <a:cxnLst/>
            <a:rect l="l" t="t" r="r" b="b"/>
            <a:pathLst>
              <a:path w="139000" h="98302" extrusionOk="0">
                <a:moveTo>
                  <a:pt x="127607" y="1"/>
                </a:moveTo>
                <a:cubicBezTo>
                  <a:pt x="126733" y="1"/>
                  <a:pt x="125859" y="31"/>
                  <a:pt x="124987" y="93"/>
                </a:cubicBezTo>
                <a:cubicBezTo>
                  <a:pt x="108574" y="1248"/>
                  <a:pt x="93771" y="12312"/>
                  <a:pt x="85929" y="26781"/>
                </a:cubicBezTo>
                <a:cubicBezTo>
                  <a:pt x="83163" y="31857"/>
                  <a:pt x="81005" y="37510"/>
                  <a:pt x="76597" y="41249"/>
                </a:cubicBezTo>
                <a:cubicBezTo>
                  <a:pt x="69211" y="47419"/>
                  <a:pt x="58451" y="46112"/>
                  <a:pt x="48907" y="47206"/>
                </a:cubicBezTo>
                <a:cubicBezTo>
                  <a:pt x="41581" y="47997"/>
                  <a:pt x="34560" y="50520"/>
                  <a:pt x="28268" y="54289"/>
                </a:cubicBezTo>
                <a:cubicBezTo>
                  <a:pt x="16353" y="61401"/>
                  <a:pt x="6961" y="73012"/>
                  <a:pt x="2614" y="86295"/>
                </a:cubicBezTo>
                <a:cubicBezTo>
                  <a:pt x="1338" y="90216"/>
                  <a:pt x="487" y="94228"/>
                  <a:pt x="0" y="98301"/>
                </a:cubicBezTo>
                <a:lnTo>
                  <a:pt x="139000" y="98301"/>
                </a:lnTo>
                <a:lnTo>
                  <a:pt x="139000" y="1735"/>
                </a:lnTo>
                <a:cubicBezTo>
                  <a:pt x="135309" y="595"/>
                  <a:pt x="131456" y="1"/>
                  <a:pt x="12760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31" name="Google Shape;1931;p29"/>
          <p:cNvSpPr/>
          <p:nvPr/>
        </p:nvSpPr>
        <p:spPr>
          <a:xfrm rot="-9160847" flipH="1">
            <a:off x="-1336526" y="4249599"/>
            <a:ext cx="5472846" cy="1542701"/>
          </a:xfrm>
          <a:custGeom>
            <a:avLst/>
            <a:gdLst/>
            <a:ahLst/>
            <a:cxnLst/>
            <a:rect l="l" t="t" r="r" b="b"/>
            <a:pathLst>
              <a:path w="188393" h="72388" extrusionOk="0">
                <a:moveTo>
                  <a:pt x="0" y="0"/>
                </a:moveTo>
                <a:lnTo>
                  <a:pt x="0" y="38937"/>
                </a:lnTo>
                <a:cubicBezTo>
                  <a:pt x="2097" y="42463"/>
                  <a:pt x="4225" y="45958"/>
                  <a:pt x="6657" y="49241"/>
                </a:cubicBezTo>
                <a:cubicBezTo>
                  <a:pt x="13587" y="58785"/>
                  <a:pt x="23131" y="66749"/>
                  <a:pt x="34347" y="70366"/>
                </a:cubicBezTo>
                <a:cubicBezTo>
                  <a:pt x="38490" y="71698"/>
                  <a:pt x="42872" y="72387"/>
                  <a:pt x="47238" y="72387"/>
                </a:cubicBezTo>
                <a:cubicBezTo>
                  <a:pt x="54724" y="72387"/>
                  <a:pt x="62163" y="70361"/>
                  <a:pt x="68269" y="66080"/>
                </a:cubicBezTo>
                <a:cubicBezTo>
                  <a:pt x="75655" y="60882"/>
                  <a:pt x="80883" y="52706"/>
                  <a:pt x="89059" y="48906"/>
                </a:cubicBezTo>
                <a:cubicBezTo>
                  <a:pt x="93071" y="47034"/>
                  <a:pt x="97313" y="46399"/>
                  <a:pt x="101674" y="46399"/>
                </a:cubicBezTo>
                <a:cubicBezTo>
                  <a:pt x="107789" y="46399"/>
                  <a:pt x="114134" y="47647"/>
                  <a:pt x="120397" y="48481"/>
                </a:cubicBezTo>
                <a:cubicBezTo>
                  <a:pt x="122464" y="48755"/>
                  <a:pt x="124501" y="48998"/>
                  <a:pt x="126537" y="49119"/>
                </a:cubicBezTo>
                <a:cubicBezTo>
                  <a:pt x="127739" y="49198"/>
                  <a:pt x="128942" y="49236"/>
                  <a:pt x="130145" y="49236"/>
                </a:cubicBezTo>
                <a:cubicBezTo>
                  <a:pt x="148078" y="49236"/>
                  <a:pt x="165910" y="40630"/>
                  <a:pt x="176933" y="26444"/>
                </a:cubicBezTo>
                <a:cubicBezTo>
                  <a:pt x="182891" y="18754"/>
                  <a:pt x="186782" y="9575"/>
                  <a:pt x="1883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932" name="Google Shape;1932;p29"/>
          <p:cNvGrpSpPr/>
          <p:nvPr/>
        </p:nvGrpSpPr>
        <p:grpSpPr>
          <a:xfrm rot="1537159">
            <a:off x="-2865673" y="3751050"/>
            <a:ext cx="11350749" cy="3143821"/>
            <a:chOff x="-721976" y="-2758542"/>
            <a:chExt cx="9608356" cy="2661230"/>
          </a:xfrm>
        </p:grpSpPr>
        <p:grpSp>
          <p:nvGrpSpPr>
            <p:cNvPr id="1933" name="Google Shape;1933;p29"/>
            <p:cNvGrpSpPr/>
            <p:nvPr/>
          </p:nvGrpSpPr>
          <p:grpSpPr>
            <a:xfrm>
              <a:off x="-721976" y="-2758542"/>
              <a:ext cx="9608356" cy="2661230"/>
              <a:chOff x="3132300" y="-1689000"/>
              <a:chExt cx="5193425" cy="1438425"/>
            </a:xfrm>
          </p:grpSpPr>
          <p:sp>
            <p:nvSpPr>
              <p:cNvPr id="1934" name="Google Shape;1934;p29"/>
              <p:cNvSpPr/>
              <p:nvPr/>
            </p:nvSpPr>
            <p:spPr>
              <a:xfrm>
                <a:off x="3132300" y="-1689000"/>
                <a:ext cx="5182850" cy="1082200"/>
              </a:xfrm>
              <a:custGeom>
                <a:avLst/>
                <a:gdLst/>
                <a:ahLst/>
                <a:cxnLst/>
                <a:rect l="l" t="t" r="r" b="b"/>
                <a:pathLst>
                  <a:path w="207314" h="43288" fill="none" extrusionOk="0">
                    <a:moveTo>
                      <a:pt x="207313" y="5562"/>
                    </a:moveTo>
                    <a:cubicBezTo>
                      <a:pt x="190296" y="20721"/>
                      <a:pt x="172432" y="32497"/>
                      <a:pt x="146663" y="20183"/>
                    </a:cubicBezTo>
                    <a:cubicBezTo>
                      <a:pt x="112486" y="3857"/>
                      <a:pt x="64547" y="43287"/>
                      <a:pt x="27783" y="12943"/>
                    </a:cubicBezTo>
                    <a:cubicBezTo>
                      <a:pt x="19018" y="5703"/>
                      <a:pt x="10009" y="0"/>
                      <a:pt x="1" y="428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29"/>
              <p:cNvSpPr/>
              <p:nvPr/>
            </p:nvSpPr>
            <p:spPr>
              <a:xfrm>
                <a:off x="3136475" y="-1588425"/>
                <a:ext cx="5181225" cy="1078050"/>
              </a:xfrm>
              <a:custGeom>
                <a:avLst/>
                <a:gdLst/>
                <a:ahLst/>
                <a:cxnLst/>
                <a:rect l="l" t="t" r="r" b="b"/>
                <a:pathLst>
                  <a:path w="207249" h="43122" fill="none" extrusionOk="0">
                    <a:moveTo>
                      <a:pt x="207249" y="8433"/>
                    </a:moveTo>
                    <a:cubicBezTo>
                      <a:pt x="186976" y="25143"/>
                      <a:pt x="168062" y="31037"/>
                      <a:pt x="146150" y="20312"/>
                    </a:cubicBezTo>
                    <a:cubicBezTo>
                      <a:pt x="112281" y="3730"/>
                      <a:pt x="65136" y="43121"/>
                      <a:pt x="28064" y="12572"/>
                    </a:cubicBezTo>
                    <a:cubicBezTo>
                      <a:pt x="19286" y="5332"/>
                      <a:pt x="9714" y="1"/>
                      <a:pt x="0" y="414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29"/>
              <p:cNvSpPr/>
              <p:nvPr/>
            </p:nvSpPr>
            <p:spPr>
              <a:xfrm>
                <a:off x="3140325" y="-1491675"/>
                <a:ext cx="5180275" cy="1073875"/>
              </a:xfrm>
              <a:custGeom>
                <a:avLst/>
                <a:gdLst/>
                <a:ahLst/>
                <a:cxnLst/>
                <a:rect l="l" t="t" r="r" b="b"/>
                <a:pathLst>
                  <a:path w="207211" h="42955" fill="none" extrusionOk="0">
                    <a:moveTo>
                      <a:pt x="207210" y="11303"/>
                    </a:moveTo>
                    <a:cubicBezTo>
                      <a:pt x="183670" y="29564"/>
                      <a:pt x="163731" y="29525"/>
                      <a:pt x="145650" y="20440"/>
                    </a:cubicBezTo>
                    <a:cubicBezTo>
                      <a:pt x="112101" y="3563"/>
                      <a:pt x="65738" y="42955"/>
                      <a:pt x="28359" y="12200"/>
                    </a:cubicBezTo>
                    <a:cubicBezTo>
                      <a:pt x="19581" y="4960"/>
                      <a:pt x="9432" y="1"/>
                      <a:pt x="0" y="399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29"/>
              <p:cNvSpPr/>
              <p:nvPr/>
            </p:nvSpPr>
            <p:spPr>
              <a:xfrm>
                <a:off x="3144475" y="-1400675"/>
                <a:ext cx="5178675" cy="1069700"/>
              </a:xfrm>
              <a:custGeom>
                <a:avLst/>
                <a:gdLst/>
                <a:ahLst/>
                <a:cxnLst/>
                <a:rect l="l" t="t" r="r" b="b"/>
                <a:pathLst>
                  <a:path w="207147" h="42788" fill="none" extrusionOk="0">
                    <a:moveTo>
                      <a:pt x="207147" y="14173"/>
                    </a:moveTo>
                    <a:cubicBezTo>
                      <a:pt x="180365" y="33984"/>
                      <a:pt x="159413" y="27974"/>
                      <a:pt x="145150" y="20567"/>
                    </a:cubicBezTo>
                    <a:cubicBezTo>
                      <a:pt x="111935" y="3319"/>
                      <a:pt x="66341" y="42787"/>
                      <a:pt x="28654" y="11828"/>
                    </a:cubicBezTo>
                    <a:cubicBezTo>
                      <a:pt x="19863" y="4600"/>
                      <a:pt x="9150" y="0"/>
                      <a:pt x="1" y="387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29"/>
              <p:cNvSpPr/>
              <p:nvPr/>
            </p:nvSpPr>
            <p:spPr>
              <a:xfrm>
                <a:off x="3148325" y="-1316100"/>
                <a:ext cx="5177400" cy="1065525"/>
              </a:xfrm>
              <a:custGeom>
                <a:avLst/>
                <a:gdLst/>
                <a:ahLst/>
                <a:cxnLst/>
                <a:rect l="l" t="t" r="r" b="b"/>
                <a:pathLst>
                  <a:path w="207096" h="42621" fill="none" extrusionOk="0">
                    <a:moveTo>
                      <a:pt x="207095" y="17056"/>
                    </a:moveTo>
                    <a:cubicBezTo>
                      <a:pt x="177058" y="38405"/>
                      <a:pt x="155133" y="26385"/>
                      <a:pt x="144650" y="20695"/>
                    </a:cubicBezTo>
                    <a:cubicBezTo>
                      <a:pt x="111884" y="2922"/>
                      <a:pt x="66943" y="42621"/>
                      <a:pt x="28948" y="11456"/>
                    </a:cubicBezTo>
                    <a:cubicBezTo>
                      <a:pt x="20145" y="4242"/>
                      <a:pt x="8868" y="0"/>
                      <a:pt x="1" y="37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29"/>
              <p:cNvSpPr/>
              <p:nvPr/>
            </p:nvSpPr>
            <p:spPr>
              <a:xfrm>
                <a:off x="5626650" y="-1213600"/>
                <a:ext cx="40075" cy="37645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15058" fill="none" extrusionOk="0">
                    <a:moveTo>
                      <a:pt x="1602" y="1"/>
                    </a:moveTo>
                    <a:lnTo>
                      <a:pt x="0" y="15058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29"/>
              <p:cNvSpPr/>
              <p:nvPr/>
            </p:nvSpPr>
            <p:spPr>
              <a:xfrm>
                <a:off x="4064875" y="-1176425"/>
                <a:ext cx="88125" cy="285775"/>
              </a:xfrm>
              <a:custGeom>
                <a:avLst/>
                <a:gdLst/>
                <a:ahLst/>
                <a:cxnLst/>
                <a:rect l="l" t="t" r="r" b="b"/>
                <a:pathLst>
                  <a:path w="3525" h="11431" fill="none" extrusionOk="0">
                    <a:moveTo>
                      <a:pt x="3525" y="0"/>
                    </a:moveTo>
                    <a:lnTo>
                      <a:pt x="1" y="11431"/>
                    </a:ln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41" name="Google Shape;1941;p29"/>
            <p:cNvGrpSpPr/>
            <p:nvPr/>
          </p:nvGrpSpPr>
          <p:grpSpPr>
            <a:xfrm>
              <a:off x="497816" y="-1938858"/>
              <a:ext cx="329549" cy="510951"/>
              <a:chOff x="497816" y="-1938858"/>
              <a:chExt cx="329549" cy="510951"/>
            </a:xfrm>
          </p:grpSpPr>
          <p:sp>
            <p:nvSpPr>
              <p:cNvPr id="1942" name="Google Shape;1942;p29"/>
              <p:cNvSpPr/>
              <p:nvPr/>
            </p:nvSpPr>
            <p:spPr>
              <a:xfrm>
                <a:off x="640042" y="-1938858"/>
                <a:ext cx="187276" cy="147499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3189" extrusionOk="0">
                    <a:moveTo>
                      <a:pt x="1897" y="0"/>
                    </a:moveTo>
                    <a:cubicBezTo>
                      <a:pt x="821" y="0"/>
                      <a:pt x="0" y="667"/>
                      <a:pt x="13" y="1500"/>
                    </a:cubicBezTo>
                    <a:cubicBezTo>
                      <a:pt x="39" y="2333"/>
                      <a:pt x="872" y="3089"/>
                      <a:pt x="1948" y="3178"/>
                    </a:cubicBezTo>
                    <a:cubicBezTo>
                      <a:pt x="2027" y="3185"/>
                      <a:pt x="2106" y="3189"/>
                      <a:pt x="2183" y="3189"/>
                    </a:cubicBezTo>
                    <a:cubicBezTo>
                      <a:pt x="3217" y="3189"/>
                      <a:pt x="4049" y="2563"/>
                      <a:pt x="4037" y="1705"/>
                    </a:cubicBezTo>
                    <a:cubicBezTo>
                      <a:pt x="4024" y="769"/>
                      <a:pt x="3038" y="13"/>
                      <a:pt x="18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29"/>
              <p:cNvSpPr/>
              <p:nvPr/>
            </p:nvSpPr>
            <p:spPr>
              <a:xfrm>
                <a:off x="640042" y="-1938858"/>
                <a:ext cx="187323" cy="151754"/>
              </a:xfrm>
              <a:custGeom>
                <a:avLst/>
                <a:gdLst/>
                <a:ahLst/>
                <a:cxnLst/>
                <a:rect l="l" t="t" r="r" b="b"/>
                <a:pathLst>
                  <a:path w="4050" h="3281" fill="none" extrusionOk="0">
                    <a:moveTo>
                      <a:pt x="4037" y="1705"/>
                    </a:moveTo>
                    <a:cubicBezTo>
                      <a:pt x="4050" y="2627"/>
                      <a:pt x="3089" y="3281"/>
                      <a:pt x="1948" y="3178"/>
                    </a:cubicBezTo>
                    <a:cubicBezTo>
                      <a:pt x="872" y="3089"/>
                      <a:pt x="39" y="2333"/>
                      <a:pt x="13" y="1500"/>
                    </a:cubicBezTo>
                    <a:cubicBezTo>
                      <a:pt x="0" y="667"/>
                      <a:pt x="821" y="0"/>
                      <a:pt x="1897" y="0"/>
                    </a:cubicBezTo>
                    <a:cubicBezTo>
                      <a:pt x="3038" y="13"/>
                      <a:pt x="4024" y="769"/>
                      <a:pt x="4037" y="17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29"/>
              <p:cNvSpPr/>
              <p:nvPr/>
            </p:nvSpPr>
            <p:spPr>
              <a:xfrm>
                <a:off x="497816" y="-1885528"/>
                <a:ext cx="145233" cy="457622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9894" fill="none" extrusionOk="0">
                    <a:moveTo>
                      <a:pt x="3140" y="1"/>
                    </a:moveTo>
                    <a:lnTo>
                      <a:pt x="0" y="989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45" name="Google Shape;1945;p29"/>
            <p:cNvGrpSpPr/>
            <p:nvPr/>
          </p:nvGrpSpPr>
          <p:grpSpPr>
            <a:xfrm>
              <a:off x="4663013" y="-1021947"/>
              <a:ext cx="383814" cy="406051"/>
              <a:chOff x="4663013" y="-1021947"/>
              <a:chExt cx="383814" cy="406051"/>
            </a:xfrm>
          </p:grpSpPr>
          <p:sp>
            <p:nvSpPr>
              <p:cNvPr id="1946" name="Google Shape;1946;p29"/>
              <p:cNvSpPr/>
              <p:nvPr/>
            </p:nvSpPr>
            <p:spPr>
              <a:xfrm>
                <a:off x="4663013" y="-723063"/>
                <a:ext cx="142319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29"/>
              <p:cNvSpPr/>
              <p:nvPr/>
            </p:nvSpPr>
            <p:spPr>
              <a:xfrm>
                <a:off x="4677501" y="-729770"/>
                <a:ext cx="142319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29"/>
              <p:cNvSpPr/>
              <p:nvPr/>
            </p:nvSpPr>
            <p:spPr>
              <a:xfrm>
                <a:off x="4811448" y="-1021947"/>
                <a:ext cx="235379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49" name="Google Shape;1949;p29"/>
            <p:cNvGrpSpPr/>
            <p:nvPr/>
          </p:nvGrpSpPr>
          <p:grpSpPr>
            <a:xfrm>
              <a:off x="-24974" y="-1542334"/>
              <a:ext cx="369881" cy="406051"/>
              <a:chOff x="-24974" y="-1542334"/>
              <a:chExt cx="369881" cy="406051"/>
            </a:xfrm>
          </p:grpSpPr>
          <p:sp>
            <p:nvSpPr>
              <p:cNvPr id="1950" name="Google Shape;1950;p29"/>
              <p:cNvSpPr/>
              <p:nvPr/>
            </p:nvSpPr>
            <p:spPr>
              <a:xfrm>
                <a:off x="-24974" y="-1243450"/>
                <a:ext cx="142874" cy="102449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215" extrusionOk="0">
                    <a:moveTo>
                      <a:pt x="1615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36" y="253"/>
                      <a:pt x="1" y="855"/>
                      <a:pt x="167" y="1419"/>
                    </a:cubicBezTo>
                    <a:cubicBezTo>
                      <a:pt x="310" y="1893"/>
                      <a:pt x="851" y="2215"/>
                      <a:pt x="1472" y="2215"/>
                    </a:cubicBezTo>
                    <a:cubicBezTo>
                      <a:pt x="1573" y="2215"/>
                      <a:pt x="1677" y="2206"/>
                      <a:pt x="1782" y="2188"/>
                    </a:cubicBezTo>
                    <a:cubicBezTo>
                      <a:pt x="2564" y="2047"/>
                      <a:pt x="3089" y="1432"/>
                      <a:pt x="2910" y="804"/>
                    </a:cubicBezTo>
                    <a:cubicBezTo>
                      <a:pt x="2766" y="312"/>
                      <a:pt x="2221" y="0"/>
                      <a:pt x="16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29"/>
              <p:cNvSpPr/>
              <p:nvPr/>
            </p:nvSpPr>
            <p:spPr>
              <a:xfrm>
                <a:off x="-24974" y="-1250157"/>
                <a:ext cx="142874" cy="113874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2462" fill="none" extrusionOk="0">
                    <a:moveTo>
                      <a:pt x="2910" y="949"/>
                    </a:moveTo>
                    <a:cubicBezTo>
                      <a:pt x="3089" y="1577"/>
                      <a:pt x="2564" y="2192"/>
                      <a:pt x="1782" y="2333"/>
                    </a:cubicBezTo>
                    <a:cubicBezTo>
                      <a:pt x="1039" y="2461"/>
                      <a:pt x="334" y="2115"/>
                      <a:pt x="167" y="1564"/>
                    </a:cubicBezTo>
                    <a:cubicBezTo>
                      <a:pt x="1" y="1000"/>
                      <a:pt x="436" y="398"/>
                      <a:pt x="1154" y="206"/>
                    </a:cubicBezTo>
                    <a:cubicBezTo>
                      <a:pt x="1923" y="1"/>
                      <a:pt x="2730" y="334"/>
                      <a:pt x="2910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4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29"/>
              <p:cNvSpPr/>
              <p:nvPr/>
            </p:nvSpPr>
            <p:spPr>
              <a:xfrm>
                <a:off x="109574" y="-1542334"/>
                <a:ext cx="235333" cy="393563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8509" fill="none" extrusionOk="0">
                    <a:moveTo>
                      <a:pt x="1" y="7753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4" y="5895"/>
                    </a:cubicBezTo>
                  </a:path>
                </a:pathLst>
              </a:custGeom>
              <a:noFill/>
              <a:ln w="28575" cap="rnd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53" name="Google Shape;1953;p29"/>
            <p:cNvGrpSpPr/>
            <p:nvPr/>
          </p:nvGrpSpPr>
          <p:grpSpPr>
            <a:xfrm>
              <a:off x="1179391" y="-1551215"/>
              <a:ext cx="314193" cy="538796"/>
              <a:chOff x="1179391" y="-1551215"/>
              <a:chExt cx="314193" cy="538796"/>
            </a:xfrm>
          </p:grpSpPr>
          <p:sp>
            <p:nvSpPr>
              <p:cNvPr id="1954" name="Google Shape;1954;p29"/>
              <p:cNvSpPr/>
              <p:nvPr/>
            </p:nvSpPr>
            <p:spPr>
              <a:xfrm>
                <a:off x="1179391" y="-1173054"/>
                <a:ext cx="187924" cy="155501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362" extrusionOk="0">
                    <a:moveTo>
                      <a:pt x="1941" y="1"/>
                    </a:moveTo>
                    <a:cubicBezTo>
                      <a:pt x="1794" y="1"/>
                      <a:pt x="1646" y="17"/>
                      <a:pt x="1500" y="51"/>
                    </a:cubicBezTo>
                    <a:cubicBezTo>
                      <a:pt x="552" y="269"/>
                      <a:pt x="1" y="1140"/>
                      <a:pt x="219" y="1999"/>
                    </a:cubicBezTo>
                    <a:cubicBezTo>
                      <a:pt x="428" y="2791"/>
                      <a:pt x="1221" y="3361"/>
                      <a:pt x="2087" y="3361"/>
                    </a:cubicBezTo>
                    <a:cubicBezTo>
                      <a:pt x="2172" y="3361"/>
                      <a:pt x="2259" y="3356"/>
                      <a:pt x="2346" y="3344"/>
                    </a:cubicBezTo>
                    <a:cubicBezTo>
                      <a:pt x="3384" y="3216"/>
                      <a:pt x="4063" y="2332"/>
                      <a:pt x="3819" y="1371"/>
                    </a:cubicBezTo>
                    <a:cubicBezTo>
                      <a:pt x="3601" y="550"/>
                      <a:pt x="2794" y="1"/>
                      <a:pt x="19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29"/>
              <p:cNvSpPr/>
              <p:nvPr/>
            </p:nvSpPr>
            <p:spPr>
              <a:xfrm>
                <a:off x="1179391" y="-1181380"/>
                <a:ext cx="187924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3653" fill="none" extrusionOk="0">
                    <a:moveTo>
                      <a:pt x="3819" y="1551"/>
                    </a:moveTo>
                    <a:cubicBezTo>
                      <a:pt x="4063" y="2512"/>
                      <a:pt x="3384" y="3396"/>
                      <a:pt x="2346" y="3524"/>
                    </a:cubicBezTo>
                    <a:cubicBezTo>
                      <a:pt x="1385" y="3652"/>
                      <a:pt x="449" y="3050"/>
                      <a:pt x="219" y="2179"/>
                    </a:cubicBezTo>
                    <a:cubicBezTo>
                      <a:pt x="1" y="1320"/>
                      <a:pt x="552" y="449"/>
                      <a:pt x="1500" y="231"/>
                    </a:cubicBezTo>
                    <a:cubicBezTo>
                      <a:pt x="2499" y="0"/>
                      <a:pt x="3563" y="590"/>
                      <a:pt x="3819" y="155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29"/>
              <p:cNvSpPr/>
              <p:nvPr/>
            </p:nvSpPr>
            <p:spPr>
              <a:xfrm>
                <a:off x="1357786" y="-1551215"/>
                <a:ext cx="135797" cy="468862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10137" fill="none" extrusionOk="0">
                    <a:moveTo>
                      <a:pt x="1" y="10136"/>
                    </a:moveTo>
                    <a:lnTo>
                      <a:pt x="2935" y="0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57" name="Google Shape;1957;p29"/>
            <p:cNvGrpSpPr/>
            <p:nvPr/>
          </p:nvGrpSpPr>
          <p:grpSpPr>
            <a:xfrm>
              <a:off x="2654054" y="-1679843"/>
              <a:ext cx="291621" cy="661504"/>
              <a:chOff x="2654054" y="-1679843"/>
              <a:chExt cx="291621" cy="661504"/>
            </a:xfrm>
          </p:grpSpPr>
          <p:sp>
            <p:nvSpPr>
              <p:cNvPr id="1958" name="Google Shape;1958;p29"/>
              <p:cNvSpPr/>
              <p:nvPr/>
            </p:nvSpPr>
            <p:spPr>
              <a:xfrm>
                <a:off x="2654060" y="-1217159"/>
                <a:ext cx="253094" cy="18598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021" extrusionOk="0">
                    <a:moveTo>
                      <a:pt x="3141" y="1"/>
                    </a:moveTo>
                    <a:cubicBezTo>
                      <a:pt x="2800" y="1"/>
                      <a:pt x="2443" y="60"/>
                      <a:pt x="2089" y="185"/>
                    </a:cubicBezTo>
                    <a:cubicBezTo>
                      <a:pt x="769" y="659"/>
                      <a:pt x="0" y="1851"/>
                      <a:pt x="359" y="2863"/>
                    </a:cubicBezTo>
                    <a:cubicBezTo>
                      <a:pt x="621" y="3592"/>
                      <a:pt x="1414" y="4021"/>
                      <a:pt x="2331" y="4021"/>
                    </a:cubicBezTo>
                    <a:cubicBezTo>
                      <a:pt x="2672" y="4021"/>
                      <a:pt x="3029" y="3962"/>
                      <a:pt x="3383" y="3837"/>
                    </a:cubicBezTo>
                    <a:cubicBezTo>
                      <a:pt x="4703" y="3363"/>
                      <a:pt x="5472" y="2171"/>
                      <a:pt x="5113" y="1159"/>
                    </a:cubicBezTo>
                    <a:cubicBezTo>
                      <a:pt x="4851" y="430"/>
                      <a:pt x="4058" y="1"/>
                      <a:pt x="31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29"/>
              <p:cNvSpPr/>
              <p:nvPr/>
            </p:nvSpPr>
            <p:spPr>
              <a:xfrm>
                <a:off x="2654054" y="-1229991"/>
                <a:ext cx="253094" cy="211651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4576" fill="none" extrusionOk="0">
                    <a:moveTo>
                      <a:pt x="5113" y="1436"/>
                    </a:moveTo>
                    <a:cubicBezTo>
                      <a:pt x="5472" y="2448"/>
                      <a:pt x="4703" y="3640"/>
                      <a:pt x="3383" y="4114"/>
                    </a:cubicBezTo>
                    <a:cubicBezTo>
                      <a:pt x="2076" y="4575"/>
                      <a:pt x="718" y="4139"/>
                      <a:pt x="359" y="3140"/>
                    </a:cubicBezTo>
                    <a:cubicBezTo>
                      <a:pt x="0" y="2128"/>
                      <a:pt x="769" y="936"/>
                      <a:pt x="2089" y="462"/>
                    </a:cubicBezTo>
                    <a:cubicBezTo>
                      <a:pt x="3396" y="0"/>
                      <a:pt x="4754" y="436"/>
                      <a:pt x="5113" y="143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29"/>
              <p:cNvSpPr/>
              <p:nvPr/>
            </p:nvSpPr>
            <p:spPr>
              <a:xfrm>
                <a:off x="2894057" y="-1679843"/>
                <a:ext cx="51618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11572" fill="none" extrusionOk="0">
                    <a:moveTo>
                      <a:pt x="1" y="11572"/>
                    </a:moveTo>
                    <a:lnTo>
                      <a:pt x="111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61" name="Google Shape;1961;p29"/>
            <p:cNvGrpSpPr/>
            <p:nvPr/>
          </p:nvGrpSpPr>
          <p:grpSpPr>
            <a:xfrm>
              <a:off x="5653703" y="-1792468"/>
              <a:ext cx="244814" cy="623577"/>
              <a:chOff x="5653703" y="-1792468"/>
              <a:chExt cx="244814" cy="623577"/>
            </a:xfrm>
          </p:grpSpPr>
          <p:sp>
            <p:nvSpPr>
              <p:cNvPr id="1962" name="Google Shape;1962;p29"/>
              <p:cNvSpPr/>
              <p:nvPr/>
            </p:nvSpPr>
            <p:spPr>
              <a:xfrm>
                <a:off x="5653703" y="-1355890"/>
                <a:ext cx="235934" cy="174788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3779" extrusionOk="0">
                    <a:moveTo>
                      <a:pt x="2965" y="0"/>
                    </a:moveTo>
                    <a:cubicBezTo>
                      <a:pt x="2607" y="0"/>
                      <a:pt x="2228" y="72"/>
                      <a:pt x="1858" y="224"/>
                    </a:cubicBezTo>
                    <a:cubicBezTo>
                      <a:pt x="667" y="723"/>
                      <a:pt x="0" y="1877"/>
                      <a:pt x="385" y="2786"/>
                    </a:cubicBezTo>
                    <a:cubicBezTo>
                      <a:pt x="650" y="3423"/>
                      <a:pt x="1341" y="3779"/>
                      <a:pt x="2136" y="3779"/>
                    </a:cubicBezTo>
                    <a:cubicBezTo>
                      <a:pt x="2494" y="3779"/>
                      <a:pt x="2872" y="3707"/>
                      <a:pt x="3242" y="3555"/>
                    </a:cubicBezTo>
                    <a:cubicBezTo>
                      <a:pt x="4434" y="3056"/>
                      <a:pt x="5100" y="1902"/>
                      <a:pt x="4716" y="992"/>
                    </a:cubicBezTo>
                    <a:cubicBezTo>
                      <a:pt x="4451" y="356"/>
                      <a:pt x="3759" y="0"/>
                      <a:pt x="296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29"/>
              <p:cNvSpPr/>
              <p:nvPr/>
            </p:nvSpPr>
            <p:spPr>
              <a:xfrm>
                <a:off x="5653703" y="-1368101"/>
                <a:ext cx="235934" cy="199210"/>
              </a:xfrm>
              <a:custGeom>
                <a:avLst/>
                <a:gdLst/>
                <a:ahLst/>
                <a:cxnLst/>
                <a:rect l="l" t="t" r="r" b="b"/>
                <a:pathLst>
                  <a:path w="5101" h="4307" fill="none" extrusionOk="0">
                    <a:moveTo>
                      <a:pt x="4716" y="1256"/>
                    </a:moveTo>
                    <a:cubicBezTo>
                      <a:pt x="5100" y="2166"/>
                      <a:pt x="4434" y="3320"/>
                      <a:pt x="3242" y="3819"/>
                    </a:cubicBezTo>
                    <a:cubicBezTo>
                      <a:pt x="2050" y="4306"/>
                      <a:pt x="769" y="3973"/>
                      <a:pt x="385" y="3050"/>
                    </a:cubicBezTo>
                    <a:cubicBezTo>
                      <a:pt x="0" y="2141"/>
                      <a:pt x="667" y="987"/>
                      <a:pt x="1858" y="488"/>
                    </a:cubicBezTo>
                    <a:cubicBezTo>
                      <a:pt x="3050" y="1"/>
                      <a:pt x="4331" y="334"/>
                      <a:pt x="4716" y="12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29"/>
              <p:cNvSpPr/>
              <p:nvPr/>
            </p:nvSpPr>
            <p:spPr>
              <a:xfrm>
                <a:off x="5875945" y="-1792468"/>
                <a:ext cx="22571" cy="499712"/>
              </a:xfrm>
              <a:custGeom>
                <a:avLst/>
                <a:gdLst/>
                <a:ahLst/>
                <a:cxnLst/>
                <a:rect l="l" t="t" r="r" b="b"/>
                <a:pathLst>
                  <a:path w="488" h="10804" fill="none" extrusionOk="0">
                    <a:moveTo>
                      <a:pt x="1" y="10803"/>
                    </a:moveTo>
                    <a:lnTo>
                      <a:pt x="488" y="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65" name="Google Shape;1965;p29"/>
            <p:cNvGrpSpPr/>
            <p:nvPr/>
          </p:nvGrpSpPr>
          <p:grpSpPr>
            <a:xfrm>
              <a:off x="4117986" y="-1786548"/>
              <a:ext cx="264425" cy="667424"/>
              <a:chOff x="4117986" y="-1786548"/>
              <a:chExt cx="264425" cy="667424"/>
            </a:xfrm>
          </p:grpSpPr>
          <p:sp>
            <p:nvSpPr>
              <p:cNvPr id="1966" name="Google Shape;1966;p29"/>
              <p:cNvSpPr/>
              <p:nvPr/>
            </p:nvSpPr>
            <p:spPr>
              <a:xfrm>
                <a:off x="4152398" y="-1776696"/>
                <a:ext cx="230014" cy="178118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3851" extrusionOk="0">
                    <a:moveTo>
                      <a:pt x="2912" y="1"/>
                    </a:moveTo>
                    <a:cubicBezTo>
                      <a:pt x="2341" y="1"/>
                      <a:pt x="1721" y="209"/>
                      <a:pt x="1205" y="621"/>
                    </a:cubicBezTo>
                    <a:cubicBezTo>
                      <a:pt x="244" y="1377"/>
                      <a:pt x="0" y="2556"/>
                      <a:pt x="615" y="3273"/>
                    </a:cubicBezTo>
                    <a:cubicBezTo>
                      <a:pt x="934" y="3653"/>
                      <a:pt x="1444" y="3850"/>
                      <a:pt x="2003" y="3850"/>
                    </a:cubicBezTo>
                    <a:cubicBezTo>
                      <a:pt x="2500" y="3850"/>
                      <a:pt x="3035" y="3695"/>
                      <a:pt x="3511" y="3376"/>
                    </a:cubicBezTo>
                    <a:cubicBezTo>
                      <a:pt x="4588" y="2658"/>
                      <a:pt x="4972" y="1390"/>
                      <a:pt x="4293" y="582"/>
                    </a:cubicBezTo>
                    <a:cubicBezTo>
                      <a:pt x="3966" y="193"/>
                      <a:pt x="3461" y="1"/>
                      <a:pt x="29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29"/>
              <p:cNvSpPr/>
              <p:nvPr/>
            </p:nvSpPr>
            <p:spPr>
              <a:xfrm>
                <a:off x="4152398" y="-1786548"/>
                <a:ext cx="230014" cy="197406"/>
              </a:xfrm>
              <a:custGeom>
                <a:avLst/>
                <a:gdLst/>
                <a:ahLst/>
                <a:cxnLst/>
                <a:rect l="l" t="t" r="r" b="b"/>
                <a:pathLst>
                  <a:path w="4973" h="4268" fill="none" extrusionOk="0">
                    <a:moveTo>
                      <a:pt x="4293" y="795"/>
                    </a:moveTo>
                    <a:cubicBezTo>
                      <a:pt x="4972" y="1603"/>
                      <a:pt x="4588" y="2871"/>
                      <a:pt x="3511" y="3589"/>
                    </a:cubicBezTo>
                    <a:cubicBezTo>
                      <a:pt x="2499" y="4268"/>
                      <a:pt x="1217" y="4204"/>
                      <a:pt x="615" y="3486"/>
                    </a:cubicBezTo>
                    <a:cubicBezTo>
                      <a:pt x="0" y="2769"/>
                      <a:pt x="244" y="1590"/>
                      <a:pt x="1205" y="834"/>
                    </a:cubicBezTo>
                    <a:cubicBezTo>
                      <a:pt x="2217" y="26"/>
                      <a:pt x="3627" y="1"/>
                      <a:pt x="4293" y="79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29"/>
              <p:cNvSpPr/>
              <p:nvPr/>
            </p:nvSpPr>
            <p:spPr>
              <a:xfrm>
                <a:off x="4117986" y="-1675125"/>
                <a:ext cx="47455" cy="556001"/>
              </a:xfrm>
              <a:custGeom>
                <a:avLst/>
                <a:gdLst/>
                <a:ahLst/>
                <a:cxnLst/>
                <a:rect l="l" t="t" r="r" b="b"/>
                <a:pathLst>
                  <a:path w="1026" h="12021" fill="none" extrusionOk="0">
                    <a:moveTo>
                      <a:pt x="1026" y="1"/>
                    </a:moveTo>
                    <a:lnTo>
                      <a:pt x="1" y="1202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69" name="Google Shape;1969;p29"/>
            <p:cNvGrpSpPr/>
            <p:nvPr/>
          </p:nvGrpSpPr>
          <p:grpSpPr>
            <a:xfrm>
              <a:off x="1755510" y="-1841681"/>
              <a:ext cx="750400" cy="803175"/>
              <a:chOff x="1755510" y="-1841681"/>
              <a:chExt cx="750400" cy="803175"/>
            </a:xfrm>
          </p:grpSpPr>
          <p:sp>
            <p:nvSpPr>
              <p:cNvPr id="1970" name="Google Shape;1970;p29"/>
              <p:cNvSpPr/>
              <p:nvPr/>
            </p:nvSpPr>
            <p:spPr>
              <a:xfrm>
                <a:off x="1755510" y="-1204182"/>
                <a:ext cx="212808" cy="15559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64" extrusionOk="0">
                    <a:moveTo>
                      <a:pt x="2611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1"/>
                      <a:pt x="269" y="2300"/>
                    </a:cubicBezTo>
                    <a:cubicBezTo>
                      <a:pt x="466" y="2967"/>
                      <a:pt x="1172" y="3364"/>
                      <a:pt x="1999" y="3364"/>
                    </a:cubicBezTo>
                    <a:cubicBezTo>
                      <a:pt x="2252" y="3364"/>
                      <a:pt x="2517" y="3326"/>
                      <a:pt x="2781" y="3248"/>
                    </a:cubicBezTo>
                    <a:cubicBezTo>
                      <a:pt x="3909" y="2902"/>
                      <a:pt x="4601" y="1916"/>
                      <a:pt x="4332" y="1057"/>
                    </a:cubicBezTo>
                    <a:cubicBezTo>
                      <a:pt x="4136" y="402"/>
                      <a:pt x="3434" y="1"/>
                      <a:pt x="26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29"/>
              <p:cNvSpPr/>
              <p:nvPr/>
            </p:nvSpPr>
            <p:spPr>
              <a:xfrm>
                <a:off x="1755510" y="-1214589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2" y="1282"/>
                    </a:moveTo>
                    <a:cubicBezTo>
                      <a:pt x="4601" y="2141"/>
                      <a:pt x="3909" y="3127"/>
                      <a:pt x="2781" y="3473"/>
                    </a:cubicBezTo>
                    <a:cubicBezTo>
                      <a:pt x="1653" y="3806"/>
                      <a:pt x="526" y="3396"/>
                      <a:pt x="269" y="2525"/>
                    </a:cubicBezTo>
                    <a:cubicBezTo>
                      <a:pt x="0" y="1666"/>
                      <a:pt x="705" y="693"/>
                      <a:pt x="1820" y="347"/>
                    </a:cubicBezTo>
                    <a:cubicBezTo>
                      <a:pt x="2948" y="1"/>
                      <a:pt x="4075" y="423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29"/>
              <p:cNvSpPr/>
              <p:nvPr/>
            </p:nvSpPr>
            <p:spPr>
              <a:xfrm>
                <a:off x="2233805" y="-1347102"/>
                <a:ext cx="212854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59" extrusionOk="0">
                    <a:moveTo>
                      <a:pt x="2620" y="1"/>
                    </a:moveTo>
                    <a:cubicBezTo>
                      <a:pt x="2362" y="1"/>
                      <a:pt x="2091" y="40"/>
                      <a:pt x="1820" y="123"/>
                    </a:cubicBezTo>
                    <a:cubicBezTo>
                      <a:pt x="705" y="456"/>
                      <a:pt x="1" y="1443"/>
                      <a:pt x="270" y="2302"/>
                    </a:cubicBezTo>
                    <a:cubicBezTo>
                      <a:pt x="465" y="2957"/>
                      <a:pt x="1168" y="3358"/>
                      <a:pt x="1991" y="3358"/>
                    </a:cubicBezTo>
                    <a:cubicBezTo>
                      <a:pt x="2246" y="3358"/>
                      <a:pt x="2514" y="3319"/>
                      <a:pt x="2781" y="3237"/>
                    </a:cubicBezTo>
                    <a:cubicBezTo>
                      <a:pt x="3896" y="2891"/>
                      <a:pt x="4601" y="1917"/>
                      <a:pt x="4332" y="1059"/>
                    </a:cubicBezTo>
                    <a:cubicBezTo>
                      <a:pt x="4137" y="397"/>
                      <a:pt x="3439" y="1"/>
                      <a:pt x="26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29"/>
              <p:cNvSpPr/>
              <p:nvPr/>
            </p:nvSpPr>
            <p:spPr>
              <a:xfrm>
                <a:off x="2233805" y="-1357417"/>
                <a:ext cx="212854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807" fill="none" extrusionOk="0">
                    <a:moveTo>
                      <a:pt x="4332" y="1282"/>
                    </a:moveTo>
                    <a:cubicBezTo>
                      <a:pt x="4601" y="2140"/>
                      <a:pt x="3896" y="3114"/>
                      <a:pt x="2781" y="3460"/>
                    </a:cubicBezTo>
                    <a:cubicBezTo>
                      <a:pt x="1654" y="3806"/>
                      <a:pt x="526" y="3383"/>
                      <a:pt x="270" y="2525"/>
                    </a:cubicBezTo>
                    <a:cubicBezTo>
                      <a:pt x="1" y="1666"/>
                      <a:pt x="705" y="679"/>
                      <a:pt x="1820" y="346"/>
                    </a:cubicBezTo>
                    <a:cubicBezTo>
                      <a:pt x="2948" y="0"/>
                      <a:pt x="4076" y="410"/>
                      <a:pt x="4332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29"/>
              <p:cNvSpPr/>
              <p:nvPr/>
            </p:nvSpPr>
            <p:spPr>
              <a:xfrm>
                <a:off x="1958187" y="-1841681"/>
                <a:ext cx="547722" cy="707756"/>
              </a:xfrm>
              <a:custGeom>
                <a:avLst/>
                <a:gdLst/>
                <a:ahLst/>
                <a:cxnLst/>
                <a:rect l="l" t="t" r="r" b="b"/>
                <a:pathLst>
                  <a:path w="11842" h="15302" fill="none" extrusionOk="0">
                    <a:moveTo>
                      <a:pt x="1" y="15301"/>
                    </a:moveTo>
                    <a:lnTo>
                      <a:pt x="2372" y="2974"/>
                    </a:lnTo>
                    <a:lnTo>
                      <a:pt x="11841" y="1"/>
                    </a:lnTo>
                    <a:lnTo>
                      <a:pt x="10342" y="1191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29"/>
              <p:cNvSpPr/>
              <p:nvPr/>
            </p:nvSpPr>
            <p:spPr>
              <a:xfrm>
                <a:off x="2047686" y="-1705930"/>
                <a:ext cx="441018" cy="129831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2807" fill="none" extrusionOk="0">
                    <a:moveTo>
                      <a:pt x="1" y="2807"/>
                    </a:moveTo>
                    <a:lnTo>
                      <a:pt x="9535" y="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976" name="Google Shape;1976;p29"/>
            <p:cNvSpPr/>
            <p:nvPr/>
          </p:nvSpPr>
          <p:spPr>
            <a:xfrm>
              <a:off x="-182047" y="-2064526"/>
              <a:ext cx="19010" cy="34412"/>
            </a:xfrm>
            <a:custGeom>
              <a:avLst/>
              <a:gdLst/>
              <a:ahLst/>
              <a:cxnLst/>
              <a:rect l="l" t="t" r="r" b="b"/>
              <a:pathLst>
                <a:path w="411" h="744" fill="none" extrusionOk="0">
                  <a:moveTo>
                    <a:pt x="65" y="744"/>
                  </a:moveTo>
                  <a:cubicBezTo>
                    <a:pt x="52" y="706"/>
                    <a:pt x="39" y="680"/>
                    <a:pt x="26" y="654"/>
                  </a:cubicBezTo>
                  <a:cubicBezTo>
                    <a:pt x="1" y="526"/>
                    <a:pt x="14" y="398"/>
                    <a:pt x="103" y="270"/>
                  </a:cubicBezTo>
                  <a:cubicBezTo>
                    <a:pt x="167" y="167"/>
                    <a:pt x="283" y="65"/>
                    <a:pt x="411" y="1"/>
                  </a:cubicBezTo>
                </a:path>
              </a:pathLst>
            </a:custGeom>
            <a:noFill/>
            <a:ln w="10575" cap="rnd" cmpd="sng">
              <a:solidFill>
                <a:srgbClr val="FFFFFF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977" name="Google Shape;1977;p29"/>
            <p:cNvGrpSpPr/>
            <p:nvPr/>
          </p:nvGrpSpPr>
          <p:grpSpPr>
            <a:xfrm>
              <a:off x="-227097" y="-2385750"/>
              <a:ext cx="707154" cy="460583"/>
              <a:chOff x="-227097" y="-2385750"/>
              <a:chExt cx="707154" cy="460583"/>
            </a:xfrm>
          </p:grpSpPr>
          <p:sp>
            <p:nvSpPr>
              <p:cNvPr id="1978" name="Google Shape;1978;p29"/>
              <p:cNvSpPr/>
              <p:nvPr/>
            </p:nvSpPr>
            <p:spPr>
              <a:xfrm>
                <a:off x="135059" y="-2076228"/>
                <a:ext cx="203326" cy="150459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253" extrusionOk="0">
                    <a:moveTo>
                      <a:pt x="1901" y="0"/>
                    </a:moveTo>
                    <a:cubicBezTo>
                      <a:pt x="1827" y="0"/>
                      <a:pt x="1753" y="3"/>
                      <a:pt x="1679" y="10"/>
                    </a:cubicBezTo>
                    <a:cubicBezTo>
                      <a:pt x="628" y="113"/>
                      <a:pt x="1" y="882"/>
                      <a:pt x="218" y="1727"/>
                    </a:cubicBezTo>
                    <a:cubicBezTo>
                      <a:pt x="434" y="2578"/>
                      <a:pt x="1417" y="3253"/>
                      <a:pt x="2470" y="3253"/>
                    </a:cubicBezTo>
                    <a:cubicBezTo>
                      <a:pt x="2480" y="3253"/>
                      <a:pt x="2490" y="3252"/>
                      <a:pt x="2499" y="3252"/>
                    </a:cubicBezTo>
                    <a:cubicBezTo>
                      <a:pt x="3627" y="3240"/>
                      <a:pt x="4396" y="2471"/>
                      <a:pt x="4165" y="1522"/>
                    </a:cubicBezTo>
                    <a:cubicBezTo>
                      <a:pt x="3938" y="650"/>
                      <a:pt x="2930" y="0"/>
                      <a:pt x="19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29"/>
              <p:cNvSpPr/>
              <p:nvPr/>
            </p:nvSpPr>
            <p:spPr>
              <a:xfrm>
                <a:off x="135059" y="-2080529"/>
                <a:ext cx="203326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396" h="3359" fill="none" extrusionOk="0">
                    <a:moveTo>
                      <a:pt x="4165" y="1615"/>
                    </a:moveTo>
                    <a:cubicBezTo>
                      <a:pt x="4396" y="2564"/>
                      <a:pt x="3627" y="3333"/>
                      <a:pt x="2499" y="3345"/>
                    </a:cubicBezTo>
                    <a:cubicBezTo>
                      <a:pt x="1436" y="3358"/>
                      <a:pt x="436" y="2679"/>
                      <a:pt x="218" y="1820"/>
                    </a:cubicBezTo>
                    <a:cubicBezTo>
                      <a:pt x="1" y="975"/>
                      <a:pt x="628" y="206"/>
                      <a:pt x="1679" y="103"/>
                    </a:cubicBezTo>
                    <a:cubicBezTo>
                      <a:pt x="2781" y="1"/>
                      <a:pt x="3922" y="680"/>
                      <a:pt x="4165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29"/>
              <p:cNvSpPr/>
              <p:nvPr/>
            </p:nvSpPr>
            <p:spPr>
              <a:xfrm>
                <a:off x="-33854" y="-2385750"/>
                <a:ext cx="513912" cy="394765"/>
              </a:xfrm>
              <a:custGeom>
                <a:avLst/>
                <a:gdLst/>
                <a:ahLst/>
                <a:cxnLst/>
                <a:rect l="l" t="t" r="r" b="b"/>
                <a:pathLst>
                  <a:path w="11111" h="8535" fill="none" extrusionOk="0">
                    <a:moveTo>
                      <a:pt x="0" y="8073"/>
                    </a:moveTo>
                    <a:lnTo>
                      <a:pt x="3012" y="218"/>
                    </a:lnTo>
                    <a:lnTo>
                      <a:pt x="11111" y="0"/>
                    </a:lnTo>
                    <a:lnTo>
                      <a:pt x="7920" y="853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1" name="Google Shape;1981;p29"/>
              <p:cNvSpPr/>
              <p:nvPr/>
            </p:nvSpPr>
            <p:spPr>
              <a:xfrm>
                <a:off x="-227097" y="-2110038"/>
                <a:ext cx="203974" cy="15050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254" extrusionOk="0">
                    <a:moveTo>
                      <a:pt x="1904" y="1"/>
                    </a:moveTo>
                    <a:cubicBezTo>
                      <a:pt x="1829" y="1"/>
                      <a:pt x="1754" y="4"/>
                      <a:pt x="1680" y="11"/>
                    </a:cubicBezTo>
                    <a:cubicBezTo>
                      <a:pt x="629" y="113"/>
                      <a:pt x="1" y="882"/>
                      <a:pt x="219" y="1741"/>
                    </a:cubicBezTo>
                    <a:cubicBezTo>
                      <a:pt x="435" y="2579"/>
                      <a:pt x="1418" y="3253"/>
                      <a:pt x="2483" y="3253"/>
                    </a:cubicBezTo>
                    <a:cubicBezTo>
                      <a:pt x="2493" y="3253"/>
                      <a:pt x="2503" y="3253"/>
                      <a:pt x="2513" y="3253"/>
                    </a:cubicBezTo>
                    <a:cubicBezTo>
                      <a:pt x="3640" y="3240"/>
                      <a:pt x="4409" y="2471"/>
                      <a:pt x="4166" y="1523"/>
                    </a:cubicBezTo>
                    <a:cubicBezTo>
                      <a:pt x="3950" y="650"/>
                      <a:pt x="2943" y="1"/>
                      <a:pt x="1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-227097" y="-2114293"/>
                <a:ext cx="203974" cy="155316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3358" fill="none" extrusionOk="0">
                    <a:moveTo>
                      <a:pt x="4166" y="1615"/>
                    </a:moveTo>
                    <a:cubicBezTo>
                      <a:pt x="4409" y="2563"/>
                      <a:pt x="3640" y="3332"/>
                      <a:pt x="2513" y="3345"/>
                    </a:cubicBezTo>
                    <a:cubicBezTo>
                      <a:pt x="1436" y="3358"/>
                      <a:pt x="437" y="2679"/>
                      <a:pt x="219" y="1833"/>
                    </a:cubicBezTo>
                    <a:cubicBezTo>
                      <a:pt x="1" y="974"/>
                      <a:pt x="629" y="205"/>
                      <a:pt x="1680" y="103"/>
                    </a:cubicBezTo>
                    <a:cubicBezTo>
                      <a:pt x="2794" y="0"/>
                      <a:pt x="3935" y="680"/>
                      <a:pt x="4166" y="161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4663302" y="-2165865"/>
              <a:ext cx="606970" cy="811455"/>
              <a:chOff x="4663302" y="-2165865"/>
              <a:chExt cx="606970" cy="811455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4663302" y="-1698529"/>
                <a:ext cx="199163" cy="149349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229" extrusionOk="0">
                    <a:moveTo>
                      <a:pt x="2409" y="1"/>
                    </a:moveTo>
                    <a:cubicBezTo>
                      <a:pt x="2176" y="1"/>
                      <a:pt x="1934" y="36"/>
                      <a:pt x="1692" y="110"/>
                    </a:cubicBezTo>
                    <a:cubicBezTo>
                      <a:pt x="641" y="430"/>
                      <a:pt x="0" y="1365"/>
                      <a:pt x="256" y="2198"/>
                    </a:cubicBezTo>
                    <a:cubicBezTo>
                      <a:pt x="454" y="2832"/>
                      <a:pt x="1126" y="3228"/>
                      <a:pt x="1906" y="3228"/>
                    </a:cubicBezTo>
                    <a:cubicBezTo>
                      <a:pt x="2136" y="3228"/>
                      <a:pt x="2375" y="3194"/>
                      <a:pt x="2614" y="3121"/>
                    </a:cubicBezTo>
                    <a:cubicBezTo>
                      <a:pt x="3665" y="2801"/>
                      <a:pt x="4306" y="1865"/>
                      <a:pt x="4050" y="1032"/>
                    </a:cubicBezTo>
                    <a:cubicBezTo>
                      <a:pt x="3852" y="391"/>
                      <a:pt x="3185" y="1"/>
                      <a:pt x="24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4663302" y="-1708289"/>
                <a:ext cx="199163" cy="168960"/>
              </a:xfrm>
              <a:custGeom>
                <a:avLst/>
                <a:gdLst/>
                <a:ahLst/>
                <a:cxnLst/>
                <a:rect l="l" t="t" r="r" b="b"/>
                <a:pathLst>
                  <a:path w="4306" h="3653" fill="none" extrusionOk="0">
                    <a:moveTo>
                      <a:pt x="4050" y="1243"/>
                    </a:moveTo>
                    <a:cubicBezTo>
                      <a:pt x="4306" y="2076"/>
                      <a:pt x="3665" y="3012"/>
                      <a:pt x="2614" y="3332"/>
                    </a:cubicBezTo>
                    <a:cubicBezTo>
                      <a:pt x="1564" y="3652"/>
                      <a:pt x="513" y="3229"/>
                      <a:pt x="256" y="2409"/>
                    </a:cubicBezTo>
                    <a:cubicBezTo>
                      <a:pt x="0" y="1576"/>
                      <a:pt x="641" y="641"/>
                      <a:pt x="1692" y="321"/>
                    </a:cubicBezTo>
                    <a:cubicBezTo>
                      <a:pt x="2742" y="0"/>
                      <a:pt x="3793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6" name="Google Shape;1986;p29"/>
              <p:cNvSpPr/>
              <p:nvPr/>
            </p:nvSpPr>
            <p:spPr>
              <a:xfrm>
                <a:off x="5071062" y="-1513010"/>
                <a:ext cx="199210" cy="148794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217" extrusionOk="0">
                    <a:moveTo>
                      <a:pt x="2410" y="1"/>
                    </a:moveTo>
                    <a:cubicBezTo>
                      <a:pt x="2177" y="1"/>
                      <a:pt x="1934" y="36"/>
                      <a:pt x="1692" y="109"/>
                    </a:cubicBezTo>
                    <a:cubicBezTo>
                      <a:pt x="654" y="430"/>
                      <a:pt x="1" y="1365"/>
                      <a:pt x="257" y="2185"/>
                    </a:cubicBezTo>
                    <a:cubicBezTo>
                      <a:pt x="454" y="2826"/>
                      <a:pt x="1122" y="3217"/>
                      <a:pt x="1898" y="3217"/>
                    </a:cubicBezTo>
                    <a:cubicBezTo>
                      <a:pt x="2130" y="3217"/>
                      <a:pt x="2372" y="3182"/>
                      <a:pt x="2615" y="3108"/>
                    </a:cubicBezTo>
                    <a:cubicBezTo>
                      <a:pt x="3665" y="2788"/>
                      <a:pt x="4306" y="1852"/>
                      <a:pt x="4050" y="1032"/>
                    </a:cubicBezTo>
                    <a:cubicBezTo>
                      <a:pt x="3863" y="391"/>
                      <a:pt x="3190" y="1"/>
                      <a:pt x="241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7" name="Google Shape;1987;p29"/>
              <p:cNvSpPr/>
              <p:nvPr/>
            </p:nvSpPr>
            <p:spPr>
              <a:xfrm>
                <a:off x="5071062" y="-1522770"/>
                <a:ext cx="199210" cy="168359"/>
              </a:xfrm>
              <a:custGeom>
                <a:avLst/>
                <a:gdLst/>
                <a:ahLst/>
                <a:cxnLst/>
                <a:rect l="l" t="t" r="r" b="b"/>
                <a:pathLst>
                  <a:path w="4307" h="3640" fill="none" extrusionOk="0">
                    <a:moveTo>
                      <a:pt x="4050" y="1243"/>
                    </a:moveTo>
                    <a:cubicBezTo>
                      <a:pt x="4306" y="2063"/>
                      <a:pt x="3665" y="2999"/>
                      <a:pt x="2615" y="3319"/>
                    </a:cubicBezTo>
                    <a:cubicBezTo>
                      <a:pt x="1564" y="3639"/>
                      <a:pt x="513" y="3229"/>
                      <a:pt x="257" y="2396"/>
                    </a:cubicBezTo>
                    <a:cubicBezTo>
                      <a:pt x="1" y="1576"/>
                      <a:pt x="654" y="641"/>
                      <a:pt x="1692" y="320"/>
                    </a:cubicBezTo>
                    <a:cubicBezTo>
                      <a:pt x="2743" y="0"/>
                      <a:pt x="3806" y="410"/>
                      <a:pt x="4050" y="124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4852936" y="-2165865"/>
                <a:ext cx="408410" cy="717191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5506" fill="none" extrusionOk="0">
                    <a:moveTo>
                      <a:pt x="1" y="11508"/>
                    </a:moveTo>
                    <a:lnTo>
                      <a:pt x="90" y="1"/>
                    </a:lnTo>
                    <a:lnTo>
                      <a:pt x="8420" y="4088"/>
                    </a:lnTo>
                    <a:lnTo>
                      <a:pt x="8830" y="1550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89" name="Google Shape;1989;p29"/>
              <p:cNvSpPr/>
              <p:nvPr/>
            </p:nvSpPr>
            <p:spPr>
              <a:xfrm>
                <a:off x="4856498" y="-2055044"/>
                <a:ext cx="390649" cy="199811"/>
              </a:xfrm>
              <a:custGeom>
                <a:avLst/>
                <a:gdLst/>
                <a:ahLst/>
                <a:cxnLst/>
                <a:rect l="l" t="t" r="r" b="b"/>
                <a:pathLst>
                  <a:path w="8446" h="4320" fill="none" extrusionOk="0">
                    <a:moveTo>
                      <a:pt x="1" y="1"/>
                    </a:moveTo>
                    <a:lnTo>
                      <a:pt x="8445" y="4319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90" name="Google Shape;1990;p29"/>
            <p:cNvGrpSpPr/>
            <p:nvPr/>
          </p:nvGrpSpPr>
          <p:grpSpPr>
            <a:xfrm>
              <a:off x="6178204" y="-1653757"/>
              <a:ext cx="615296" cy="724916"/>
              <a:chOff x="6178204" y="-1653757"/>
              <a:chExt cx="615296" cy="724916"/>
            </a:xfrm>
          </p:grpSpPr>
          <p:sp>
            <p:nvSpPr>
              <p:cNvPr id="1991" name="Google Shape;1991;p29"/>
              <p:cNvSpPr/>
              <p:nvPr/>
            </p:nvSpPr>
            <p:spPr>
              <a:xfrm>
                <a:off x="6178204" y="-1165607"/>
                <a:ext cx="201568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572" extrusionOk="0">
                    <a:moveTo>
                      <a:pt x="3066" y="1"/>
                    </a:moveTo>
                    <a:cubicBezTo>
                      <a:pt x="2660" y="1"/>
                      <a:pt x="2181" y="141"/>
                      <a:pt x="1705" y="428"/>
                    </a:cubicBezTo>
                    <a:cubicBezTo>
                      <a:pt x="655" y="1069"/>
                      <a:pt x="1" y="2196"/>
                      <a:pt x="257" y="2940"/>
                    </a:cubicBezTo>
                    <a:cubicBezTo>
                      <a:pt x="399" y="3357"/>
                      <a:pt x="787" y="3572"/>
                      <a:pt x="1286" y="3572"/>
                    </a:cubicBezTo>
                    <a:cubicBezTo>
                      <a:pt x="1689" y="3572"/>
                      <a:pt x="2165" y="3431"/>
                      <a:pt x="2641" y="3145"/>
                    </a:cubicBezTo>
                    <a:cubicBezTo>
                      <a:pt x="3704" y="2517"/>
                      <a:pt x="4358" y="1389"/>
                      <a:pt x="4102" y="633"/>
                    </a:cubicBezTo>
                    <a:cubicBezTo>
                      <a:pt x="3960" y="215"/>
                      <a:pt x="3568" y="1"/>
                      <a:pt x="30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2" name="Google Shape;1992;p29"/>
              <p:cNvSpPr/>
              <p:nvPr/>
            </p:nvSpPr>
            <p:spPr>
              <a:xfrm>
                <a:off x="6178204" y="-1175459"/>
                <a:ext cx="201568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3999" fill="none" extrusionOk="0">
                    <a:moveTo>
                      <a:pt x="4102" y="846"/>
                    </a:moveTo>
                    <a:cubicBezTo>
                      <a:pt x="4358" y="1602"/>
                      <a:pt x="3704" y="2730"/>
                      <a:pt x="2641" y="3358"/>
                    </a:cubicBezTo>
                    <a:cubicBezTo>
                      <a:pt x="1577" y="3998"/>
                      <a:pt x="514" y="3909"/>
                      <a:pt x="257" y="3153"/>
                    </a:cubicBezTo>
                    <a:cubicBezTo>
                      <a:pt x="1" y="2409"/>
                      <a:pt x="655" y="1282"/>
                      <a:pt x="1705" y="641"/>
                    </a:cubicBezTo>
                    <a:cubicBezTo>
                      <a:pt x="2769" y="0"/>
                      <a:pt x="3845" y="90"/>
                      <a:pt x="4102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3" name="Google Shape;1993;p29"/>
              <p:cNvSpPr/>
              <p:nvPr/>
            </p:nvSpPr>
            <p:spPr>
              <a:xfrm>
                <a:off x="6591330" y="-1103953"/>
                <a:ext cx="202170" cy="16521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572" extrusionOk="0">
                    <a:moveTo>
                      <a:pt x="3073" y="1"/>
                    </a:moveTo>
                    <a:cubicBezTo>
                      <a:pt x="2669" y="1"/>
                      <a:pt x="2194" y="141"/>
                      <a:pt x="1718" y="428"/>
                    </a:cubicBezTo>
                    <a:cubicBezTo>
                      <a:pt x="654" y="1056"/>
                      <a:pt x="1" y="2196"/>
                      <a:pt x="257" y="2939"/>
                    </a:cubicBezTo>
                    <a:cubicBezTo>
                      <a:pt x="399" y="3357"/>
                      <a:pt x="791" y="3571"/>
                      <a:pt x="1293" y="3571"/>
                    </a:cubicBezTo>
                    <a:cubicBezTo>
                      <a:pt x="1699" y="3571"/>
                      <a:pt x="2177" y="3431"/>
                      <a:pt x="2653" y="3144"/>
                    </a:cubicBezTo>
                    <a:cubicBezTo>
                      <a:pt x="3717" y="2504"/>
                      <a:pt x="4370" y="1376"/>
                      <a:pt x="4101" y="633"/>
                    </a:cubicBezTo>
                    <a:cubicBezTo>
                      <a:pt x="3960" y="215"/>
                      <a:pt x="3571" y="1"/>
                      <a:pt x="307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6591330" y="-1113805"/>
                <a:ext cx="202170" cy="184964"/>
              </a:xfrm>
              <a:custGeom>
                <a:avLst/>
                <a:gdLst/>
                <a:ahLst/>
                <a:cxnLst/>
                <a:rect l="l" t="t" r="r" b="b"/>
                <a:pathLst>
                  <a:path w="4371" h="3999" fill="none" extrusionOk="0">
                    <a:moveTo>
                      <a:pt x="4101" y="846"/>
                    </a:moveTo>
                    <a:cubicBezTo>
                      <a:pt x="4370" y="1589"/>
                      <a:pt x="3717" y="2717"/>
                      <a:pt x="2653" y="3357"/>
                    </a:cubicBezTo>
                    <a:cubicBezTo>
                      <a:pt x="1590" y="3998"/>
                      <a:pt x="513" y="3908"/>
                      <a:pt x="257" y="3152"/>
                    </a:cubicBezTo>
                    <a:cubicBezTo>
                      <a:pt x="1" y="2409"/>
                      <a:pt x="654" y="1269"/>
                      <a:pt x="1718" y="641"/>
                    </a:cubicBezTo>
                    <a:cubicBezTo>
                      <a:pt x="2781" y="0"/>
                      <a:pt x="3845" y="90"/>
                      <a:pt x="4101" y="84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5" name="Google Shape;1995;p29"/>
              <p:cNvSpPr/>
              <p:nvPr/>
            </p:nvSpPr>
            <p:spPr>
              <a:xfrm>
                <a:off x="6370244" y="-1653757"/>
                <a:ext cx="413775" cy="594483"/>
              </a:xfrm>
              <a:custGeom>
                <a:avLst/>
                <a:gdLst/>
                <a:ahLst/>
                <a:cxnLst/>
                <a:rect l="l" t="t" r="r" b="b"/>
                <a:pathLst>
                  <a:path w="8946" h="12853" fill="none" extrusionOk="0">
                    <a:moveTo>
                      <a:pt x="1" y="11546"/>
                    </a:moveTo>
                    <a:lnTo>
                      <a:pt x="91" y="0"/>
                    </a:lnTo>
                    <a:lnTo>
                      <a:pt x="8535" y="1563"/>
                    </a:lnTo>
                    <a:lnTo>
                      <a:pt x="8945" y="12853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6" name="Google Shape;1996;p29"/>
              <p:cNvSpPr/>
              <p:nvPr/>
            </p:nvSpPr>
            <p:spPr>
              <a:xfrm>
                <a:off x="6373805" y="-1542334"/>
                <a:ext cx="395366" cy="8121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1756" fill="none" extrusionOk="0">
                    <a:moveTo>
                      <a:pt x="1" y="0"/>
                    </a:moveTo>
                    <a:lnTo>
                      <a:pt x="8548" y="1756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97" name="Google Shape;1997;p29"/>
            <p:cNvGrpSpPr/>
            <p:nvPr/>
          </p:nvGrpSpPr>
          <p:grpSpPr>
            <a:xfrm>
              <a:off x="3468974" y="-880877"/>
              <a:ext cx="441017" cy="569600"/>
              <a:chOff x="3468974" y="-880877"/>
              <a:chExt cx="441017" cy="569600"/>
            </a:xfrm>
          </p:grpSpPr>
          <p:sp>
            <p:nvSpPr>
              <p:cNvPr id="1998" name="Google Shape;1998;p29"/>
              <p:cNvSpPr/>
              <p:nvPr/>
            </p:nvSpPr>
            <p:spPr>
              <a:xfrm>
                <a:off x="3468974" y="-622186"/>
                <a:ext cx="124558" cy="9546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99" name="Google Shape;1999;p29"/>
              <p:cNvSpPr/>
              <p:nvPr/>
            </p:nvSpPr>
            <p:spPr>
              <a:xfrm>
                <a:off x="3468974" y="-624869"/>
                <a:ext cx="124558" cy="100830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0" name="Google Shape;2000;p29"/>
              <p:cNvSpPr/>
              <p:nvPr/>
            </p:nvSpPr>
            <p:spPr>
              <a:xfrm>
                <a:off x="3671096" y="-409424"/>
                <a:ext cx="124512" cy="9597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1" name="Google Shape;2001;p29"/>
              <p:cNvSpPr/>
              <p:nvPr/>
            </p:nvSpPr>
            <p:spPr>
              <a:xfrm>
                <a:off x="3671096" y="-412061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2" name="Google Shape;2002;p29"/>
              <p:cNvSpPr/>
              <p:nvPr/>
            </p:nvSpPr>
            <p:spPr>
              <a:xfrm>
                <a:off x="3588120" y="-880877"/>
                <a:ext cx="321871" cy="535835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3" name="Google Shape;2003;p29"/>
              <p:cNvSpPr/>
              <p:nvPr/>
            </p:nvSpPr>
            <p:spPr>
              <a:xfrm>
                <a:off x="3694223" y="-813348"/>
                <a:ext cx="187924" cy="21697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04" name="Google Shape;2004;p29"/>
            <p:cNvGrpSpPr/>
            <p:nvPr/>
          </p:nvGrpSpPr>
          <p:grpSpPr>
            <a:xfrm>
              <a:off x="6221496" y="-2494212"/>
              <a:ext cx="441017" cy="569600"/>
              <a:chOff x="6221496" y="-2494212"/>
              <a:chExt cx="441017" cy="569600"/>
            </a:xfrm>
          </p:grpSpPr>
          <p:sp>
            <p:nvSpPr>
              <p:cNvPr id="2005" name="Google Shape;2005;p29"/>
              <p:cNvSpPr/>
              <p:nvPr/>
            </p:nvSpPr>
            <p:spPr>
              <a:xfrm>
                <a:off x="6221496" y="-2236123"/>
                <a:ext cx="124512" cy="96113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8" extrusionOk="0">
                    <a:moveTo>
                      <a:pt x="1288" y="1"/>
                    </a:moveTo>
                    <a:cubicBezTo>
                      <a:pt x="636" y="1"/>
                      <a:pt x="99" y="393"/>
                      <a:pt x="52" y="930"/>
                    </a:cubicBezTo>
                    <a:cubicBezTo>
                      <a:pt x="0" y="1494"/>
                      <a:pt x="539" y="2006"/>
                      <a:pt x="1256" y="2071"/>
                    </a:cubicBezTo>
                    <a:cubicBezTo>
                      <a:pt x="1306" y="2075"/>
                      <a:pt x="1355" y="2077"/>
                      <a:pt x="1404" y="2077"/>
                    </a:cubicBezTo>
                    <a:cubicBezTo>
                      <a:pt x="2058" y="2077"/>
                      <a:pt x="2604" y="1685"/>
                      <a:pt x="2640" y="1148"/>
                    </a:cubicBezTo>
                    <a:cubicBezTo>
                      <a:pt x="2691" y="584"/>
                      <a:pt x="2153" y="71"/>
                      <a:pt x="1436" y="7"/>
                    </a:cubicBezTo>
                    <a:cubicBezTo>
                      <a:pt x="1386" y="3"/>
                      <a:pt x="1337" y="1"/>
                      <a:pt x="12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6" name="Google Shape;2006;p29"/>
              <p:cNvSpPr/>
              <p:nvPr/>
            </p:nvSpPr>
            <p:spPr>
              <a:xfrm>
                <a:off x="6221496" y="-2238759"/>
                <a:ext cx="124512" cy="101385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92" fill="none" extrusionOk="0">
                    <a:moveTo>
                      <a:pt x="2640" y="1205"/>
                    </a:moveTo>
                    <a:cubicBezTo>
                      <a:pt x="2602" y="1782"/>
                      <a:pt x="1974" y="2192"/>
                      <a:pt x="1256" y="2128"/>
                    </a:cubicBezTo>
                    <a:cubicBezTo>
                      <a:pt x="539" y="2063"/>
                      <a:pt x="0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3" y="128"/>
                      <a:pt x="2691" y="641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7" name="Google Shape;2007;p29"/>
              <p:cNvSpPr/>
              <p:nvPr/>
            </p:nvSpPr>
            <p:spPr>
              <a:xfrm>
                <a:off x="6424174" y="-2022760"/>
                <a:ext cx="124512" cy="95511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65" extrusionOk="0">
                    <a:moveTo>
                      <a:pt x="1289" y="1"/>
                    </a:moveTo>
                    <a:cubicBezTo>
                      <a:pt x="634" y="1"/>
                      <a:pt x="87" y="393"/>
                      <a:pt x="39" y="917"/>
                    </a:cubicBezTo>
                    <a:cubicBezTo>
                      <a:pt x="1" y="1494"/>
                      <a:pt x="539" y="1994"/>
                      <a:pt x="1257" y="2058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3"/>
                      <a:pt x="2641" y="1148"/>
                    </a:cubicBezTo>
                    <a:cubicBezTo>
                      <a:pt x="2692" y="584"/>
                      <a:pt x="2154" y="72"/>
                      <a:pt x="1436" y="8"/>
                    </a:cubicBezTo>
                    <a:cubicBezTo>
                      <a:pt x="1387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8" name="Google Shape;2008;p29"/>
              <p:cNvSpPr/>
              <p:nvPr/>
            </p:nvSpPr>
            <p:spPr>
              <a:xfrm>
                <a:off x="6424174" y="-2025396"/>
                <a:ext cx="124512" cy="10078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41" y="1205"/>
                    </a:moveTo>
                    <a:cubicBezTo>
                      <a:pt x="2589" y="1769"/>
                      <a:pt x="1974" y="2179"/>
                      <a:pt x="1257" y="2115"/>
                    </a:cubicBezTo>
                    <a:cubicBezTo>
                      <a:pt x="539" y="2051"/>
                      <a:pt x="1" y="1551"/>
                      <a:pt x="39" y="974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29"/>
                      <a:pt x="2692" y="641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09" name="Google Shape;2009;p29"/>
              <p:cNvSpPr/>
              <p:nvPr/>
            </p:nvSpPr>
            <p:spPr>
              <a:xfrm>
                <a:off x="6341198" y="-2494212"/>
                <a:ext cx="321316" cy="535234"/>
              </a:xfrm>
              <a:custGeom>
                <a:avLst/>
                <a:gdLst/>
                <a:ahLst/>
                <a:cxnLst/>
                <a:rect l="l" t="t" r="r" b="b"/>
                <a:pathLst>
                  <a:path w="6947" h="11572" fill="none" extrusionOk="0">
                    <a:moveTo>
                      <a:pt x="1" y="6971"/>
                    </a:moveTo>
                    <a:lnTo>
                      <a:pt x="2884" y="0"/>
                    </a:lnTo>
                    <a:lnTo>
                      <a:pt x="6946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0" name="Google Shape;2010;p29"/>
              <p:cNvSpPr/>
              <p:nvPr/>
            </p:nvSpPr>
            <p:spPr>
              <a:xfrm>
                <a:off x="6446699" y="-2427238"/>
                <a:ext cx="188525" cy="217572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4704" fill="none" extrusionOk="0">
                    <a:moveTo>
                      <a:pt x="1" y="0"/>
                    </a:moveTo>
                    <a:lnTo>
                      <a:pt x="4076" y="4703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11" name="Google Shape;2011;p29"/>
            <p:cNvGrpSpPr/>
            <p:nvPr/>
          </p:nvGrpSpPr>
          <p:grpSpPr>
            <a:xfrm>
              <a:off x="3047014" y="-2155181"/>
              <a:ext cx="734998" cy="838697"/>
              <a:chOff x="3047014" y="-2155181"/>
              <a:chExt cx="734998" cy="838697"/>
            </a:xfrm>
          </p:grpSpPr>
          <p:sp>
            <p:nvSpPr>
              <p:cNvPr id="2012" name="Google Shape;2012;p29"/>
              <p:cNvSpPr/>
              <p:nvPr/>
            </p:nvSpPr>
            <p:spPr>
              <a:xfrm>
                <a:off x="3047014" y="-1493168"/>
                <a:ext cx="212206" cy="176685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820" fill="none" extrusionOk="0">
                    <a:moveTo>
                      <a:pt x="4331" y="1282"/>
                    </a:moveTo>
                    <a:cubicBezTo>
                      <a:pt x="4588" y="2154"/>
                      <a:pt x="3896" y="3128"/>
                      <a:pt x="2768" y="3474"/>
                    </a:cubicBezTo>
                    <a:cubicBezTo>
                      <a:pt x="1653" y="3820"/>
                      <a:pt x="525" y="3397"/>
                      <a:pt x="256" y="2538"/>
                    </a:cubicBezTo>
                    <a:cubicBezTo>
                      <a:pt x="0" y="1667"/>
                      <a:pt x="692" y="693"/>
                      <a:pt x="1820" y="347"/>
                    </a:cubicBezTo>
                    <a:cubicBezTo>
                      <a:pt x="2935" y="1"/>
                      <a:pt x="4062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3" name="Google Shape;2013;p29"/>
              <p:cNvSpPr/>
              <p:nvPr/>
            </p:nvSpPr>
            <p:spPr>
              <a:xfrm>
                <a:off x="3510508" y="-1728131"/>
                <a:ext cx="212808" cy="155362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359" extrusionOk="0">
                    <a:moveTo>
                      <a:pt x="2610" y="1"/>
                    </a:moveTo>
                    <a:cubicBezTo>
                      <a:pt x="2355" y="1"/>
                      <a:pt x="2087" y="40"/>
                      <a:pt x="1820" y="122"/>
                    </a:cubicBezTo>
                    <a:cubicBezTo>
                      <a:pt x="705" y="468"/>
                      <a:pt x="0" y="1442"/>
                      <a:pt x="269" y="2300"/>
                    </a:cubicBezTo>
                    <a:cubicBezTo>
                      <a:pt x="474" y="2962"/>
                      <a:pt x="1167" y="3358"/>
                      <a:pt x="1982" y="3358"/>
                    </a:cubicBezTo>
                    <a:cubicBezTo>
                      <a:pt x="2240" y="3358"/>
                      <a:pt x="2510" y="3319"/>
                      <a:pt x="2781" y="3236"/>
                    </a:cubicBezTo>
                    <a:cubicBezTo>
                      <a:pt x="3908" y="2902"/>
                      <a:pt x="4600" y="1916"/>
                      <a:pt x="4331" y="1057"/>
                    </a:cubicBezTo>
                    <a:cubicBezTo>
                      <a:pt x="4136" y="402"/>
                      <a:pt x="3433" y="1"/>
                      <a:pt x="26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4" name="Google Shape;2014;p29"/>
              <p:cNvSpPr/>
              <p:nvPr/>
            </p:nvSpPr>
            <p:spPr>
              <a:xfrm>
                <a:off x="3510508" y="-1738538"/>
                <a:ext cx="212808" cy="176083"/>
              </a:xfrm>
              <a:custGeom>
                <a:avLst/>
                <a:gdLst/>
                <a:ahLst/>
                <a:cxnLst/>
                <a:rect l="l" t="t" r="r" b="b"/>
                <a:pathLst>
                  <a:path w="4601" h="3807" fill="none" extrusionOk="0">
                    <a:moveTo>
                      <a:pt x="4331" y="1282"/>
                    </a:moveTo>
                    <a:cubicBezTo>
                      <a:pt x="4600" y="2141"/>
                      <a:pt x="3908" y="3127"/>
                      <a:pt x="2781" y="3461"/>
                    </a:cubicBezTo>
                    <a:cubicBezTo>
                      <a:pt x="1653" y="3807"/>
                      <a:pt x="538" y="3396"/>
                      <a:pt x="269" y="2525"/>
                    </a:cubicBezTo>
                    <a:cubicBezTo>
                      <a:pt x="0" y="1667"/>
                      <a:pt x="705" y="693"/>
                      <a:pt x="1820" y="347"/>
                    </a:cubicBezTo>
                    <a:cubicBezTo>
                      <a:pt x="2947" y="1"/>
                      <a:pt x="4075" y="424"/>
                      <a:pt x="4331" y="128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5" name="Google Shape;2015;p29"/>
              <p:cNvSpPr/>
              <p:nvPr/>
            </p:nvSpPr>
            <p:spPr>
              <a:xfrm>
                <a:off x="3248535" y="-2155181"/>
                <a:ext cx="533476" cy="749799"/>
              </a:xfrm>
              <a:custGeom>
                <a:avLst/>
                <a:gdLst/>
                <a:ahLst/>
                <a:cxnLst/>
                <a:rect l="l" t="t" r="r" b="b"/>
                <a:pathLst>
                  <a:path w="11534" h="16211" fill="none" extrusionOk="0">
                    <a:moveTo>
                      <a:pt x="0" y="16210"/>
                    </a:moveTo>
                    <a:lnTo>
                      <a:pt x="1640" y="4857"/>
                    </a:lnTo>
                    <a:lnTo>
                      <a:pt x="11533" y="0"/>
                    </a:lnTo>
                    <a:lnTo>
                      <a:pt x="10047" y="10675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6" name="Google Shape;2016;p29"/>
              <p:cNvSpPr/>
              <p:nvPr/>
            </p:nvSpPr>
            <p:spPr>
              <a:xfrm>
                <a:off x="3302465" y="-2007635"/>
                <a:ext cx="458779" cy="226498"/>
              </a:xfrm>
              <a:custGeom>
                <a:avLst/>
                <a:gdLst/>
                <a:ahLst/>
                <a:cxnLst/>
                <a:rect l="l" t="t" r="r" b="b"/>
                <a:pathLst>
                  <a:path w="9919" h="4897" fill="none" extrusionOk="0">
                    <a:moveTo>
                      <a:pt x="0" y="4896"/>
                    </a:moveTo>
                    <a:lnTo>
                      <a:pt x="9919" y="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17" name="Google Shape;2017;p29"/>
              <p:cNvSpPr/>
              <p:nvPr/>
            </p:nvSpPr>
            <p:spPr>
              <a:xfrm>
                <a:off x="3047014" y="-1482761"/>
                <a:ext cx="212206" cy="155871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370" extrusionOk="0">
                    <a:moveTo>
                      <a:pt x="2604" y="1"/>
                    </a:moveTo>
                    <a:cubicBezTo>
                      <a:pt x="2349" y="1"/>
                      <a:pt x="2084" y="40"/>
                      <a:pt x="1820" y="122"/>
                    </a:cubicBezTo>
                    <a:cubicBezTo>
                      <a:pt x="692" y="468"/>
                      <a:pt x="0" y="1442"/>
                      <a:pt x="256" y="2313"/>
                    </a:cubicBezTo>
                    <a:cubicBezTo>
                      <a:pt x="462" y="2968"/>
                      <a:pt x="1167" y="3369"/>
                      <a:pt x="1984" y="3369"/>
                    </a:cubicBezTo>
                    <a:cubicBezTo>
                      <a:pt x="2238" y="3369"/>
                      <a:pt x="2504" y="3331"/>
                      <a:pt x="2768" y="3249"/>
                    </a:cubicBezTo>
                    <a:cubicBezTo>
                      <a:pt x="3896" y="2903"/>
                      <a:pt x="4588" y="1929"/>
                      <a:pt x="4331" y="1057"/>
                    </a:cubicBezTo>
                    <a:cubicBezTo>
                      <a:pt x="4126" y="402"/>
                      <a:pt x="3421" y="1"/>
                      <a:pt x="2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8" name="Google Shape;2018;p29"/>
          <p:cNvGrpSpPr/>
          <p:nvPr/>
        </p:nvGrpSpPr>
        <p:grpSpPr>
          <a:xfrm rot="1785797">
            <a:off x="6584090" y="-464980"/>
            <a:ext cx="5832729" cy="3410503"/>
            <a:chOff x="302500" y="1375325"/>
            <a:chExt cx="2796475" cy="1635150"/>
          </a:xfrm>
        </p:grpSpPr>
        <p:sp>
          <p:nvSpPr>
            <p:cNvPr id="2019" name="Google Shape;2019;p29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0" name="Google Shape;2020;p29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1" name="Google Shape;2021;p29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2" name="Google Shape;2022;p29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3" name="Google Shape;2023;p29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4" name="Google Shape;2024;p29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5" name="Google Shape;2025;p29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26" name="Google Shape;2026;p29"/>
          <p:cNvGrpSpPr/>
          <p:nvPr/>
        </p:nvGrpSpPr>
        <p:grpSpPr>
          <a:xfrm rot="-577190">
            <a:off x="8462393" y="1274296"/>
            <a:ext cx="1318801" cy="889832"/>
            <a:chOff x="192771" y="3915943"/>
            <a:chExt cx="674372" cy="454968"/>
          </a:xfrm>
        </p:grpSpPr>
        <p:sp>
          <p:nvSpPr>
            <p:cNvPr id="2027" name="Google Shape;2027;p29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8" name="Google Shape;2028;p29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9" name="Google Shape;2029;p29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30" name="Google Shape;2030;p29"/>
          <p:cNvGrpSpPr/>
          <p:nvPr/>
        </p:nvGrpSpPr>
        <p:grpSpPr>
          <a:xfrm rot="515670">
            <a:off x="9133417" y="1937910"/>
            <a:ext cx="1602771" cy="680323"/>
            <a:chOff x="-1548595" y="5064988"/>
            <a:chExt cx="762313" cy="323577"/>
          </a:xfrm>
        </p:grpSpPr>
        <p:sp>
          <p:nvSpPr>
            <p:cNvPr id="2031" name="Google Shape;2031;p29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2" name="Google Shape;2032;p29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3" name="Google Shape;2033;p29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4" name="Google Shape;2034;p29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5" name="Google Shape;2035;p29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6" name="Google Shape;2036;p29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37" name="Google Shape;2037;p29"/>
          <p:cNvGrpSpPr/>
          <p:nvPr/>
        </p:nvGrpSpPr>
        <p:grpSpPr>
          <a:xfrm rot="-2376515">
            <a:off x="8181028" y="-41911"/>
            <a:ext cx="1881539" cy="1210388"/>
            <a:chOff x="-30260" y="4314762"/>
            <a:chExt cx="1135405" cy="730436"/>
          </a:xfrm>
        </p:grpSpPr>
        <p:sp>
          <p:nvSpPr>
            <p:cNvPr id="2038" name="Google Shape;2038;p29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9" name="Google Shape;2039;p29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0" name="Google Shape;2040;p29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1" name="Google Shape;2041;p29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2" name="Google Shape;2042;p29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3" name="Google Shape;2043;p29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9"/>
          <p:cNvGrpSpPr/>
          <p:nvPr/>
        </p:nvGrpSpPr>
        <p:grpSpPr>
          <a:xfrm rot="314250">
            <a:off x="7387518" y="-1183286"/>
            <a:ext cx="1002277" cy="2228852"/>
            <a:chOff x="442825" y="1623300"/>
            <a:chExt cx="489525" cy="1088600"/>
          </a:xfrm>
        </p:grpSpPr>
        <p:sp>
          <p:nvSpPr>
            <p:cNvPr id="2045" name="Google Shape;2045;p29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6" name="Google Shape;2046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7" name="Google Shape;2047;p29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4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30751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Google Shape;2049;p30"/>
          <p:cNvSpPr/>
          <p:nvPr/>
        </p:nvSpPr>
        <p:spPr>
          <a:xfrm rot="10800000" flipH="1">
            <a:off x="290376" y="-1206342"/>
            <a:ext cx="8947373" cy="7396743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050" name="Google Shape;2050;p30"/>
          <p:cNvGrpSpPr/>
          <p:nvPr/>
        </p:nvGrpSpPr>
        <p:grpSpPr>
          <a:xfrm rot="-2182599">
            <a:off x="3874267" y="2766992"/>
            <a:ext cx="9878826" cy="3124162"/>
            <a:chOff x="-1441184" y="3615617"/>
            <a:chExt cx="11189918" cy="3538793"/>
          </a:xfrm>
        </p:grpSpPr>
        <p:grpSp>
          <p:nvGrpSpPr>
            <p:cNvPr id="2051" name="Google Shape;2051;p30"/>
            <p:cNvGrpSpPr/>
            <p:nvPr/>
          </p:nvGrpSpPr>
          <p:grpSpPr>
            <a:xfrm>
              <a:off x="-1441184" y="3615617"/>
              <a:ext cx="11189918" cy="3538793"/>
              <a:chOff x="-2247300" y="3512811"/>
              <a:chExt cx="12801645" cy="4048499"/>
            </a:xfrm>
          </p:grpSpPr>
          <p:sp>
            <p:nvSpPr>
              <p:cNvPr id="2052" name="Google Shape;2052;p30"/>
              <p:cNvSpPr/>
              <p:nvPr/>
            </p:nvSpPr>
            <p:spPr>
              <a:xfrm>
                <a:off x="-2247300" y="3512811"/>
                <a:ext cx="12801645" cy="1688725"/>
              </a:xfrm>
              <a:custGeom>
                <a:avLst/>
                <a:gdLst/>
                <a:ahLst/>
                <a:cxnLst/>
                <a:rect l="l" t="t" r="r" b="b"/>
                <a:pathLst>
                  <a:path w="197984" h="26117" fill="none" extrusionOk="0">
                    <a:moveTo>
                      <a:pt x="197984" y="26116"/>
                    </a:moveTo>
                    <a:cubicBezTo>
                      <a:pt x="177481" y="6472"/>
                      <a:pt x="154299" y="4549"/>
                      <a:pt x="142100" y="5959"/>
                    </a:cubicBezTo>
                    <a:cubicBezTo>
                      <a:pt x="119995" y="8522"/>
                      <a:pt x="114190" y="21567"/>
                      <a:pt x="96672" y="22490"/>
                    </a:cubicBezTo>
                    <a:cubicBezTo>
                      <a:pt x="79155" y="23412"/>
                      <a:pt x="64547" y="0"/>
                      <a:pt x="30409" y="4383"/>
                    </a:cubicBezTo>
                    <a:cubicBezTo>
                      <a:pt x="21669" y="5511"/>
                      <a:pt x="4049" y="8176"/>
                      <a:pt x="0" y="198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3" name="Google Shape;2053;p30"/>
              <p:cNvSpPr/>
              <p:nvPr/>
            </p:nvSpPr>
            <p:spPr>
              <a:xfrm>
                <a:off x="-2244002" y="3666057"/>
                <a:ext cx="12672390" cy="1858587"/>
              </a:xfrm>
              <a:custGeom>
                <a:avLst/>
                <a:gdLst/>
                <a:ahLst/>
                <a:cxnLst/>
                <a:rect l="l" t="t" r="r" b="b"/>
                <a:pathLst>
                  <a:path w="195985" h="28744" fill="none" extrusionOk="0">
                    <a:moveTo>
                      <a:pt x="195985" y="28744"/>
                    </a:moveTo>
                    <a:cubicBezTo>
                      <a:pt x="176725" y="8843"/>
                      <a:pt x="155914" y="4922"/>
                      <a:pt x="142907" y="6767"/>
                    </a:cubicBezTo>
                    <a:cubicBezTo>
                      <a:pt x="121648" y="9778"/>
                      <a:pt x="111051" y="27885"/>
                      <a:pt x="89599" y="23413"/>
                    </a:cubicBezTo>
                    <a:cubicBezTo>
                      <a:pt x="73286" y="20017"/>
                      <a:pt x="57601" y="1"/>
                      <a:pt x="29281" y="3576"/>
                    </a:cubicBezTo>
                    <a:cubicBezTo>
                      <a:pt x="20529" y="4665"/>
                      <a:pt x="4216" y="8984"/>
                      <a:pt x="0" y="405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-2240705" y="3822665"/>
                <a:ext cx="12542359" cy="2283662"/>
              </a:xfrm>
              <a:custGeom>
                <a:avLst/>
                <a:gdLst/>
                <a:ahLst/>
                <a:cxnLst/>
                <a:rect l="l" t="t" r="r" b="b"/>
                <a:pathLst>
                  <a:path w="193974" h="35318" fill="none" extrusionOk="0">
                    <a:moveTo>
                      <a:pt x="193973" y="31319"/>
                    </a:moveTo>
                    <a:cubicBezTo>
                      <a:pt x="175969" y="11162"/>
                      <a:pt x="157516" y="5204"/>
                      <a:pt x="143715" y="7510"/>
                    </a:cubicBezTo>
                    <a:cubicBezTo>
                      <a:pt x="123289" y="10919"/>
                      <a:pt x="108065" y="35317"/>
                      <a:pt x="82526" y="24297"/>
                    </a:cubicBezTo>
                    <a:cubicBezTo>
                      <a:pt x="67482" y="17800"/>
                      <a:pt x="50656" y="1"/>
                      <a:pt x="28167" y="2718"/>
                    </a:cubicBezTo>
                    <a:cubicBezTo>
                      <a:pt x="19389" y="3781"/>
                      <a:pt x="4383" y="9740"/>
                      <a:pt x="1" y="606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5" name="Google Shape;2055;p30"/>
              <p:cNvSpPr/>
              <p:nvPr/>
            </p:nvSpPr>
            <p:spPr>
              <a:xfrm>
                <a:off x="-2237407" y="3974295"/>
                <a:ext cx="12413103" cy="2837151"/>
              </a:xfrm>
              <a:custGeom>
                <a:avLst/>
                <a:gdLst/>
                <a:ahLst/>
                <a:cxnLst/>
                <a:rect l="l" t="t" r="r" b="b"/>
                <a:pathLst>
                  <a:path w="191975" h="43878" fill="none" extrusionOk="0">
                    <a:moveTo>
                      <a:pt x="191974" y="33959"/>
                    </a:moveTo>
                    <a:cubicBezTo>
                      <a:pt x="175213" y="13559"/>
                      <a:pt x="159118" y="5537"/>
                      <a:pt x="144522" y="8343"/>
                    </a:cubicBezTo>
                    <a:cubicBezTo>
                      <a:pt x="124916" y="12085"/>
                      <a:pt x="104477" y="43877"/>
                      <a:pt x="75452" y="25245"/>
                    </a:cubicBezTo>
                    <a:cubicBezTo>
                      <a:pt x="61344" y="16198"/>
                      <a:pt x="43711" y="1"/>
                      <a:pt x="27039" y="1936"/>
                    </a:cubicBezTo>
                    <a:cubicBezTo>
                      <a:pt x="18236" y="2961"/>
                      <a:pt x="4537" y="10573"/>
                      <a:pt x="1" y="81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6" name="Google Shape;2056;p30"/>
              <p:cNvSpPr/>
              <p:nvPr/>
            </p:nvSpPr>
            <p:spPr>
              <a:xfrm>
                <a:off x="-2234045" y="4125148"/>
                <a:ext cx="12283784" cy="3436162"/>
              </a:xfrm>
              <a:custGeom>
                <a:avLst/>
                <a:gdLst/>
                <a:ahLst/>
                <a:cxnLst/>
                <a:rect l="l" t="t" r="r" b="b"/>
                <a:pathLst>
                  <a:path w="189975" h="53142" fill="none" extrusionOk="0">
                    <a:moveTo>
                      <a:pt x="189975" y="36624"/>
                    </a:moveTo>
                    <a:cubicBezTo>
                      <a:pt x="174456" y="15980"/>
                      <a:pt x="160719" y="5856"/>
                      <a:pt x="145329" y="9175"/>
                    </a:cubicBezTo>
                    <a:cubicBezTo>
                      <a:pt x="126543" y="13237"/>
                      <a:pt x="100030" y="53141"/>
                      <a:pt x="68378" y="26218"/>
                    </a:cubicBezTo>
                    <a:cubicBezTo>
                      <a:pt x="54872" y="14737"/>
                      <a:pt x="36752" y="0"/>
                      <a:pt x="25924" y="1166"/>
                    </a:cubicBezTo>
                    <a:cubicBezTo>
                      <a:pt x="17095" y="2127"/>
                      <a:pt x="4703" y="11418"/>
                      <a:pt x="0" y="10239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57" name="Google Shape;2057;p30"/>
            <p:cNvGrpSpPr/>
            <p:nvPr/>
          </p:nvGrpSpPr>
          <p:grpSpPr>
            <a:xfrm>
              <a:off x="662829" y="4750538"/>
              <a:ext cx="344770" cy="520773"/>
              <a:chOff x="159762" y="4811199"/>
              <a:chExt cx="394428" cy="595782"/>
            </a:xfrm>
          </p:grpSpPr>
          <p:sp>
            <p:nvSpPr>
              <p:cNvPr id="2058" name="Google Shape;2058;p30"/>
              <p:cNvSpPr/>
              <p:nvPr/>
            </p:nvSpPr>
            <p:spPr>
              <a:xfrm>
                <a:off x="344498" y="5198129"/>
                <a:ext cx="209692" cy="194239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004" extrusionOk="0">
                    <a:moveTo>
                      <a:pt x="1963" y="0"/>
                    </a:moveTo>
                    <a:cubicBezTo>
                      <a:pt x="1465" y="0"/>
                      <a:pt x="917" y="284"/>
                      <a:pt x="552" y="795"/>
                    </a:cubicBezTo>
                    <a:cubicBezTo>
                      <a:pt x="1" y="1551"/>
                      <a:pt x="65" y="2487"/>
                      <a:pt x="718" y="2858"/>
                    </a:cubicBezTo>
                    <a:cubicBezTo>
                      <a:pt x="892" y="2957"/>
                      <a:pt x="1085" y="3003"/>
                      <a:pt x="1284" y="3003"/>
                    </a:cubicBezTo>
                    <a:cubicBezTo>
                      <a:pt x="1836" y="3003"/>
                      <a:pt x="2436" y="2648"/>
                      <a:pt x="2794" y="2064"/>
                    </a:cubicBezTo>
                    <a:cubicBezTo>
                      <a:pt x="3243" y="1321"/>
                      <a:pt x="3115" y="475"/>
                      <a:pt x="2525" y="142"/>
                    </a:cubicBezTo>
                    <a:cubicBezTo>
                      <a:pt x="2356" y="46"/>
                      <a:pt x="2163" y="0"/>
                      <a:pt x="196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59" name="Google Shape;2059;p30"/>
              <p:cNvSpPr/>
              <p:nvPr/>
            </p:nvSpPr>
            <p:spPr>
              <a:xfrm>
                <a:off x="344498" y="5185714"/>
                <a:ext cx="209692" cy="221267"/>
              </a:xfrm>
              <a:custGeom>
                <a:avLst/>
                <a:gdLst/>
                <a:ahLst/>
                <a:cxnLst/>
                <a:rect l="l" t="t" r="r" b="b"/>
                <a:pathLst>
                  <a:path w="3243" h="3422" fill="none" extrusionOk="0">
                    <a:moveTo>
                      <a:pt x="718" y="3050"/>
                    </a:moveTo>
                    <a:cubicBezTo>
                      <a:pt x="65" y="2679"/>
                      <a:pt x="1" y="1743"/>
                      <a:pt x="552" y="987"/>
                    </a:cubicBezTo>
                    <a:cubicBezTo>
                      <a:pt x="1064" y="270"/>
                      <a:pt x="1936" y="1"/>
                      <a:pt x="2525" y="334"/>
                    </a:cubicBezTo>
                    <a:cubicBezTo>
                      <a:pt x="3115" y="667"/>
                      <a:pt x="3243" y="1513"/>
                      <a:pt x="2794" y="2256"/>
                    </a:cubicBezTo>
                    <a:cubicBezTo>
                      <a:pt x="2307" y="3050"/>
                      <a:pt x="1372" y="3422"/>
                      <a:pt x="718" y="305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1" name="Google Shape;2061;p30"/>
              <p:cNvSpPr/>
              <p:nvPr/>
            </p:nvSpPr>
            <p:spPr>
              <a:xfrm>
                <a:off x="159762" y="4811199"/>
                <a:ext cx="362937" cy="406905"/>
              </a:xfrm>
              <a:custGeom>
                <a:avLst/>
                <a:gdLst/>
                <a:ahLst/>
                <a:cxnLst/>
                <a:rect l="l" t="t" r="r" b="b"/>
                <a:pathLst>
                  <a:path w="5613" h="6293" fill="none" extrusionOk="0">
                    <a:moveTo>
                      <a:pt x="5613" y="6292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62" name="Google Shape;2062;p30"/>
            <p:cNvSpPr/>
            <p:nvPr/>
          </p:nvSpPr>
          <p:spPr>
            <a:xfrm>
              <a:off x="4962505" y="4709666"/>
              <a:ext cx="405608" cy="447655"/>
            </a:xfrm>
            <a:custGeom>
              <a:avLst/>
              <a:gdLst/>
              <a:ahLst/>
              <a:cxnLst/>
              <a:rect l="l" t="t" r="r" b="b"/>
              <a:pathLst>
                <a:path w="7177" h="7921" fill="none" extrusionOk="0">
                  <a:moveTo>
                    <a:pt x="2000" y="4294"/>
                  </a:moveTo>
                  <a:cubicBezTo>
                    <a:pt x="3255" y="3986"/>
                    <a:pt x="2051" y="1039"/>
                    <a:pt x="936" y="2102"/>
                  </a:cubicBezTo>
                  <a:cubicBezTo>
                    <a:pt x="1" y="3012"/>
                    <a:pt x="821" y="6152"/>
                    <a:pt x="2474" y="5229"/>
                  </a:cubicBezTo>
                  <a:cubicBezTo>
                    <a:pt x="3871" y="4447"/>
                    <a:pt x="4037" y="1923"/>
                    <a:pt x="4063" y="1"/>
                  </a:cubicBezTo>
                  <a:cubicBezTo>
                    <a:pt x="5331" y="4486"/>
                    <a:pt x="7177" y="7920"/>
                    <a:pt x="7177" y="7920"/>
                  </a:cubicBezTo>
                </a:path>
              </a:pathLst>
            </a:custGeom>
            <a:noFill/>
            <a:ln w="285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063" name="Google Shape;2063;p30"/>
            <p:cNvGrpSpPr/>
            <p:nvPr/>
          </p:nvGrpSpPr>
          <p:grpSpPr>
            <a:xfrm>
              <a:off x="4997573" y="3858851"/>
              <a:ext cx="451309" cy="496187"/>
              <a:chOff x="5118856" y="3486300"/>
              <a:chExt cx="516312" cy="567655"/>
            </a:xfrm>
          </p:grpSpPr>
          <p:sp>
            <p:nvSpPr>
              <p:cNvPr id="2064" name="Google Shape;2064;p30"/>
              <p:cNvSpPr/>
              <p:nvPr/>
            </p:nvSpPr>
            <p:spPr>
              <a:xfrm>
                <a:off x="5118856" y="3904138"/>
                <a:ext cx="198959" cy="143222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215" extrusionOk="0">
                    <a:moveTo>
                      <a:pt x="1613" y="0"/>
                    </a:moveTo>
                    <a:cubicBezTo>
                      <a:pt x="1463" y="0"/>
                      <a:pt x="1308" y="20"/>
                      <a:pt x="1154" y="61"/>
                    </a:cubicBezTo>
                    <a:cubicBezTo>
                      <a:pt x="424" y="253"/>
                      <a:pt x="1" y="855"/>
                      <a:pt x="154" y="1406"/>
                    </a:cubicBezTo>
                    <a:cubicBezTo>
                      <a:pt x="298" y="1891"/>
                      <a:pt x="838" y="2215"/>
                      <a:pt x="1460" y="2215"/>
                    </a:cubicBezTo>
                    <a:cubicBezTo>
                      <a:pt x="1561" y="2215"/>
                      <a:pt x="1665" y="2206"/>
                      <a:pt x="1769" y="2188"/>
                    </a:cubicBezTo>
                    <a:cubicBezTo>
                      <a:pt x="2551" y="2047"/>
                      <a:pt x="3076" y="1419"/>
                      <a:pt x="2897" y="804"/>
                    </a:cubicBezTo>
                    <a:cubicBezTo>
                      <a:pt x="2753" y="312"/>
                      <a:pt x="2216" y="0"/>
                      <a:pt x="1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5" name="Google Shape;2065;p30"/>
              <p:cNvSpPr/>
              <p:nvPr/>
            </p:nvSpPr>
            <p:spPr>
              <a:xfrm>
                <a:off x="5118856" y="3894762"/>
                <a:ext cx="198959" cy="159193"/>
              </a:xfrm>
              <a:custGeom>
                <a:avLst/>
                <a:gdLst/>
                <a:ahLst/>
                <a:cxnLst/>
                <a:rect l="l" t="t" r="r" b="b"/>
                <a:pathLst>
                  <a:path w="3077" h="2462" fill="none" extrusionOk="0">
                    <a:moveTo>
                      <a:pt x="2897" y="949"/>
                    </a:moveTo>
                    <a:cubicBezTo>
                      <a:pt x="3076" y="1564"/>
                      <a:pt x="2551" y="2192"/>
                      <a:pt x="1769" y="2333"/>
                    </a:cubicBezTo>
                    <a:cubicBezTo>
                      <a:pt x="1026" y="2461"/>
                      <a:pt x="321" y="2115"/>
                      <a:pt x="154" y="1551"/>
                    </a:cubicBezTo>
                    <a:cubicBezTo>
                      <a:pt x="1" y="1000"/>
                      <a:pt x="424" y="398"/>
                      <a:pt x="1154" y="206"/>
                    </a:cubicBezTo>
                    <a:cubicBezTo>
                      <a:pt x="1923" y="1"/>
                      <a:pt x="2717" y="334"/>
                      <a:pt x="2897" y="94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6" name="Google Shape;2066;p30"/>
              <p:cNvSpPr/>
              <p:nvPr/>
            </p:nvSpPr>
            <p:spPr>
              <a:xfrm>
                <a:off x="5306114" y="3486300"/>
                <a:ext cx="329055" cy="550192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8509" fill="none" extrusionOk="0">
                    <a:moveTo>
                      <a:pt x="1" y="7740"/>
                    </a:moveTo>
                    <a:lnTo>
                      <a:pt x="3704" y="0"/>
                    </a:lnTo>
                    <a:cubicBezTo>
                      <a:pt x="3704" y="0"/>
                      <a:pt x="5088" y="8509"/>
                      <a:pt x="2295" y="5895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67" name="Google Shape;2067;p30"/>
            <p:cNvGrpSpPr/>
            <p:nvPr/>
          </p:nvGrpSpPr>
          <p:grpSpPr>
            <a:xfrm>
              <a:off x="5686382" y="4111749"/>
              <a:ext cx="499065" cy="935063"/>
              <a:chOff x="5906877" y="4080403"/>
              <a:chExt cx="570948" cy="1069743"/>
            </a:xfrm>
          </p:grpSpPr>
          <p:sp>
            <p:nvSpPr>
              <p:cNvPr id="2068" name="Google Shape;2068;p30"/>
              <p:cNvSpPr/>
              <p:nvPr/>
            </p:nvSpPr>
            <p:spPr>
              <a:xfrm>
                <a:off x="5941665" y="4813591"/>
                <a:ext cx="280948" cy="315218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875" extrusionOk="0">
                    <a:moveTo>
                      <a:pt x="2528" y="1"/>
                    </a:moveTo>
                    <a:cubicBezTo>
                      <a:pt x="1809" y="1"/>
                      <a:pt x="1046" y="548"/>
                      <a:pt x="603" y="1463"/>
                    </a:cubicBezTo>
                    <a:cubicBezTo>
                      <a:pt x="0" y="2680"/>
                      <a:pt x="218" y="4102"/>
                      <a:pt x="1064" y="4654"/>
                    </a:cubicBezTo>
                    <a:cubicBezTo>
                      <a:pt x="1294" y="4803"/>
                      <a:pt x="1549" y="4874"/>
                      <a:pt x="1811" y="4874"/>
                    </a:cubicBezTo>
                    <a:cubicBezTo>
                      <a:pt x="2514" y="4874"/>
                      <a:pt x="3269" y="4361"/>
                      <a:pt x="3717" y="3475"/>
                    </a:cubicBezTo>
                    <a:cubicBezTo>
                      <a:pt x="4345" y="2232"/>
                      <a:pt x="4152" y="771"/>
                      <a:pt x="3268" y="220"/>
                    </a:cubicBezTo>
                    <a:cubicBezTo>
                      <a:pt x="3038" y="71"/>
                      <a:pt x="2786" y="1"/>
                      <a:pt x="25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69" name="Google Shape;2069;p30"/>
              <p:cNvSpPr/>
              <p:nvPr/>
            </p:nvSpPr>
            <p:spPr>
              <a:xfrm>
                <a:off x="5941665" y="4791283"/>
                <a:ext cx="280948" cy="358863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5550" fill="none" extrusionOk="0">
                    <a:moveTo>
                      <a:pt x="3268" y="565"/>
                    </a:moveTo>
                    <a:cubicBezTo>
                      <a:pt x="4152" y="1116"/>
                      <a:pt x="4345" y="2577"/>
                      <a:pt x="3717" y="3820"/>
                    </a:cubicBezTo>
                    <a:cubicBezTo>
                      <a:pt x="3102" y="5037"/>
                      <a:pt x="1910" y="5550"/>
                      <a:pt x="1064" y="4999"/>
                    </a:cubicBezTo>
                    <a:cubicBezTo>
                      <a:pt x="218" y="4447"/>
                      <a:pt x="0" y="3025"/>
                      <a:pt x="603" y="1808"/>
                    </a:cubicBezTo>
                    <a:cubicBezTo>
                      <a:pt x="1205" y="565"/>
                      <a:pt x="2397" y="1"/>
                      <a:pt x="3268" y="56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0" name="Google Shape;2070;p30"/>
              <p:cNvSpPr/>
              <p:nvPr/>
            </p:nvSpPr>
            <p:spPr>
              <a:xfrm>
                <a:off x="5906877" y="4080403"/>
                <a:ext cx="570948" cy="786330"/>
              </a:xfrm>
              <a:custGeom>
                <a:avLst/>
                <a:gdLst/>
                <a:ahLst/>
                <a:cxnLst/>
                <a:rect l="l" t="t" r="r" b="b"/>
                <a:pathLst>
                  <a:path w="8830" h="12161" fill="none" extrusionOk="0">
                    <a:moveTo>
                      <a:pt x="4344" y="12161"/>
                    </a:moveTo>
                    <a:lnTo>
                      <a:pt x="0" y="0"/>
                    </a:lnTo>
                    <a:cubicBezTo>
                      <a:pt x="0" y="0"/>
                      <a:pt x="8829" y="6279"/>
                      <a:pt x="3716" y="6228"/>
                    </a:cubicBez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071" name="Google Shape;2071;p30"/>
            <p:cNvSpPr/>
            <p:nvPr/>
          </p:nvSpPr>
          <p:spPr>
            <a:xfrm>
              <a:off x="-1046396" y="4354181"/>
              <a:ext cx="260082" cy="164685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072" name="Google Shape;2072;p30"/>
            <p:cNvGrpSpPr/>
            <p:nvPr/>
          </p:nvGrpSpPr>
          <p:grpSpPr>
            <a:xfrm>
              <a:off x="-1046505" y="3943715"/>
              <a:ext cx="431019" cy="586675"/>
              <a:chOff x="-1795774" y="3888167"/>
              <a:chExt cx="493101" cy="671176"/>
            </a:xfrm>
          </p:grpSpPr>
          <p:sp>
            <p:nvSpPr>
              <p:cNvPr id="2073" name="Google Shape;2073;p30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4" name="Google Shape;2074;p30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75" name="Google Shape;2075;p30"/>
            <p:cNvGrpSpPr/>
            <p:nvPr/>
          </p:nvGrpSpPr>
          <p:grpSpPr>
            <a:xfrm>
              <a:off x="1308118" y="4251523"/>
              <a:ext cx="846041" cy="570058"/>
              <a:chOff x="897994" y="4240309"/>
              <a:chExt cx="967900" cy="652165"/>
            </a:xfrm>
          </p:grpSpPr>
          <p:sp>
            <p:nvSpPr>
              <p:cNvPr id="2076" name="Google Shape;2076;p30"/>
              <p:cNvSpPr/>
              <p:nvPr/>
            </p:nvSpPr>
            <p:spPr>
              <a:xfrm>
                <a:off x="897994" y="4634158"/>
                <a:ext cx="370437" cy="243057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3759" extrusionOk="0">
                    <a:moveTo>
                      <a:pt x="2551" y="1"/>
                    </a:moveTo>
                    <a:cubicBezTo>
                      <a:pt x="1500" y="1"/>
                      <a:pt x="589" y="473"/>
                      <a:pt x="334" y="1239"/>
                    </a:cubicBezTo>
                    <a:cubicBezTo>
                      <a:pt x="1" y="2213"/>
                      <a:pt x="847" y="3277"/>
                      <a:pt x="2205" y="3635"/>
                    </a:cubicBezTo>
                    <a:cubicBezTo>
                      <a:pt x="2518" y="3719"/>
                      <a:pt x="2834" y="3759"/>
                      <a:pt x="3139" y="3759"/>
                    </a:cubicBezTo>
                    <a:cubicBezTo>
                      <a:pt x="4142" y="3759"/>
                      <a:pt x="5027" y="3328"/>
                      <a:pt x="5332" y="2610"/>
                    </a:cubicBezTo>
                    <a:cubicBezTo>
                      <a:pt x="5729" y="1649"/>
                      <a:pt x="4947" y="522"/>
                      <a:pt x="3538" y="137"/>
                    </a:cubicBezTo>
                    <a:cubicBezTo>
                      <a:pt x="3205" y="44"/>
                      <a:pt x="2872" y="1"/>
                      <a:pt x="255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7" name="Google Shape;2077;p30"/>
              <p:cNvSpPr/>
              <p:nvPr/>
            </p:nvSpPr>
            <p:spPr>
              <a:xfrm>
                <a:off x="897994" y="4617281"/>
                <a:ext cx="370437" cy="275193"/>
              </a:xfrm>
              <a:custGeom>
                <a:avLst/>
                <a:gdLst/>
                <a:ahLst/>
                <a:cxnLst/>
                <a:rect l="l" t="t" r="r" b="b"/>
                <a:pathLst>
                  <a:path w="5729" h="4256" fill="none" extrusionOk="0">
                    <a:moveTo>
                      <a:pt x="5332" y="2871"/>
                    </a:moveTo>
                    <a:cubicBezTo>
                      <a:pt x="4934" y="3807"/>
                      <a:pt x="3550" y="4255"/>
                      <a:pt x="2205" y="3896"/>
                    </a:cubicBezTo>
                    <a:cubicBezTo>
                      <a:pt x="847" y="3538"/>
                      <a:pt x="1" y="2474"/>
                      <a:pt x="334" y="1500"/>
                    </a:cubicBezTo>
                    <a:cubicBezTo>
                      <a:pt x="667" y="501"/>
                      <a:pt x="2115" y="1"/>
                      <a:pt x="3538" y="398"/>
                    </a:cubicBezTo>
                    <a:cubicBezTo>
                      <a:pt x="4947" y="783"/>
                      <a:pt x="5729" y="1910"/>
                      <a:pt x="5332" y="2871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78" name="Google Shape;2078;p30"/>
              <p:cNvSpPr/>
              <p:nvPr/>
            </p:nvSpPr>
            <p:spPr>
              <a:xfrm>
                <a:off x="1228605" y="4240309"/>
                <a:ext cx="637289" cy="585044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9048" fill="none" extrusionOk="0">
                    <a:moveTo>
                      <a:pt x="1" y="9047"/>
                    </a:moveTo>
                    <a:lnTo>
                      <a:pt x="9855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79" name="Google Shape;2079;p30"/>
            <p:cNvGrpSpPr/>
            <p:nvPr/>
          </p:nvGrpSpPr>
          <p:grpSpPr>
            <a:xfrm>
              <a:off x="-464914" y="3874196"/>
              <a:ext cx="462896" cy="580907"/>
              <a:chOff x="-1130414" y="3808634"/>
              <a:chExt cx="529568" cy="664577"/>
            </a:xfrm>
          </p:grpSpPr>
          <p:sp>
            <p:nvSpPr>
              <p:cNvPr id="2080" name="Google Shape;2080;p30"/>
              <p:cNvSpPr/>
              <p:nvPr/>
            </p:nvSpPr>
            <p:spPr>
              <a:xfrm>
                <a:off x="-891751" y="3820984"/>
                <a:ext cx="290905" cy="163654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531" extrusionOk="0">
                    <a:moveTo>
                      <a:pt x="3318" y="1"/>
                    </a:moveTo>
                    <a:cubicBezTo>
                      <a:pt x="2767" y="1"/>
                      <a:pt x="2047" y="215"/>
                      <a:pt x="1410" y="591"/>
                    </a:cubicBezTo>
                    <a:cubicBezTo>
                      <a:pt x="449" y="1142"/>
                      <a:pt x="0" y="1885"/>
                      <a:pt x="334" y="2269"/>
                    </a:cubicBezTo>
                    <a:cubicBezTo>
                      <a:pt x="481" y="2444"/>
                      <a:pt x="763" y="2530"/>
                      <a:pt x="1119" y="2530"/>
                    </a:cubicBezTo>
                    <a:cubicBezTo>
                      <a:pt x="1598" y="2530"/>
                      <a:pt x="2211" y="2373"/>
                      <a:pt x="2807" y="2064"/>
                    </a:cubicBezTo>
                    <a:cubicBezTo>
                      <a:pt x="3922" y="1501"/>
                      <a:pt x="4498" y="642"/>
                      <a:pt x="4050" y="219"/>
                    </a:cubicBezTo>
                    <a:cubicBezTo>
                      <a:pt x="3892" y="70"/>
                      <a:pt x="3632" y="1"/>
                      <a:pt x="33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0"/>
              <p:cNvSpPr/>
              <p:nvPr/>
            </p:nvSpPr>
            <p:spPr>
              <a:xfrm>
                <a:off x="-891751" y="3808634"/>
                <a:ext cx="290905" cy="185639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2871" fill="none" extrusionOk="0">
                    <a:moveTo>
                      <a:pt x="4050" y="410"/>
                    </a:moveTo>
                    <a:cubicBezTo>
                      <a:pt x="4498" y="833"/>
                      <a:pt x="3922" y="1692"/>
                      <a:pt x="2807" y="2255"/>
                    </a:cubicBezTo>
                    <a:cubicBezTo>
                      <a:pt x="1769" y="2794"/>
                      <a:pt x="680" y="2870"/>
                      <a:pt x="334" y="2460"/>
                    </a:cubicBezTo>
                    <a:cubicBezTo>
                      <a:pt x="0" y="2076"/>
                      <a:pt x="449" y="1333"/>
                      <a:pt x="1410" y="782"/>
                    </a:cubicBezTo>
                    <a:cubicBezTo>
                      <a:pt x="2410" y="192"/>
                      <a:pt x="3614" y="0"/>
                      <a:pt x="4050" y="41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0"/>
              <p:cNvSpPr/>
              <p:nvPr/>
            </p:nvSpPr>
            <p:spPr>
              <a:xfrm>
                <a:off x="-1130414" y="3927092"/>
                <a:ext cx="258640" cy="546118"/>
              </a:xfrm>
              <a:custGeom>
                <a:avLst/>
                <a:gdLst/>
                <a:ahLst/>
                <a:cxnLst/>
                <a:rect l="l" t="t" r="r" b="b"/>
                <a:pathLst>
                  <a:path w="4000" h="8446" fill="none" extrusionOk="0">
                    <a:moveTo>
                      <a:pt x="3999" y="1"/>
                    </a:moveTo>
                    <a:lnTo>
                      <a:pt x="1" y="8445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83" name="Google Shape;2083;p30"/>
            <p:cNvGrpSpPr/>
            <p:nvPr/>
          </p:nvGrpSpPr>
          <p:grpSpPr>
            <a:xfrm>
              <a:off x="746817" y="3821293"/>
              <a:ext cx="1197987" cy="508508"/>
              <a:chOff x="255847" y="3748111"/>
              <a:chExt cx="1370537" cy="581751"/>
            </a:xfrm>
          </p:grpSpPr>
          <p:sp>
            <p:nvSpPr>
              <p:cNvPr id="2084" name="Google Shape;2084;p30"/>
              <p:cNvSpPr/>
              <p:nvPr/>
            </p:nvSpPr>
            <p:spPr>
              <a:xfrm>
                <a:off x="255847" y="4064917"/>
                <a:ext cx="279331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299" extrusionOk="0">
                    <a:moveTo>
                      <a:pt x="2042" y="1"/>
                    </a:moveTo>
                    <a:cubicBezTo>
                      <a:pt x="1195" y="1"/>
                      <a:pt x="445" y="332"/>
                      <a:pt x="244" y="829"/>
                    </a:cubicBezTo>
                    <a:cubicBezTo>
                      <a:pt x="1" y="1444"/>
                      <a:pt x="667" y="2084"/>
                      <a:pt x="1718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6" y="1975"/>
                      <a:pt x="4076" y="1469"/>
                    </a:cubicBezTo>
                    <a:cubicBezTo>
                      <a:pt x="4319" y="867"/>
                      <a:pt x="3653" y="226"/>
                      <a:pt x="2589" y="47"/>
                    </a:cubicBezTo>
                    <a:cubicBezTo>
                      <a:pt x="2405" y="16"/>
                      <a:pt x="2221" y="1"/>
                      <a:pt x="20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0"/>
              <p:cNvSpPr/>
              <p:nvPr/>
            </p:nvSpPr>
            <p:spPr>
              <a:xfrm>
                <a:off x="255848" y="4056349"/>
                <a:ext cx="279331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2564" fill="none" extrusionOk="0">
                    <a:moveTo>
                      <a:pt x="4076" y="1602"/>
                    </a:moveTo>
                    <a:cubicBezTo>
                      <a:pt x="3832" y="2217"/>
                      <a:pt x="2768" y="2563"/>
                      <a:pt x="1718" y="2384"/>
                    </a:cubicBezTo>
                    <a:cubicBezTo>
                      <a:pt x="667" y="2217"/>
                      <a:pt x="1" y="1577"/>
                      <a:pt x="244" y="962"/>
                    </a:cubicBezTo>
                    <a:cubicBezTo>
                      <a:pt x="487" y="359"/>
                      <a:pt x="1538" y="1"/>
                      <a:pt x="2589" y="180"/>
                    </a:cubicBezTo>
                    <a:cubicBezTo>
                      <a:pt x="3653" y="359"/>
                      <a:pt x="4319" y="1000"/>
                      <a:pt x="4076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0"/>
              <p:cNvSpPr/>
              <p:nvPr/>
            </p:nvSpPr>
            <p:spPr>
              <a:xfrm>
                <a:off x="882282" y="4172674"/>
                <a:ext cx="279267" cy="148653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299" extrusionOk="0">
                    <a:moveTo>
                      <a:pt x="2061" y="1"/>
                    </a:moveTo>
                    <a:cubicBezTo>
                      <a:pt x="1207" y="1"/>
                      <a:pt x="455" y="332"/>
                      <a:pt x="244" y="828"/>
                    </a:cubicBezTo>
                    <a:cubicBezTo>
                      <a:pt x="0" y="1444"/>
                      <a:pt x="654" y="2084"/>
                      <a:pt x="1717" y="2251"/>
                    </a:cubicBezTo>
                    <a:cubicBezTo>
                      <a:pt x="1905" y="2283"/>
                      <a:pt x="2093" y="2298"/>
                      <a:pt x="2277" y="2298"/>
                    </a:cubicBezTo>
                    <a:cubicBezTo>
                      <a:pt x="3122" y="2298"/>
                      <a:pt x="3875" y="1975"/>
                      <a:pt x="4075" y="1469"/>
                    </a:cubicBezTo>
                    <a:cubicBezTo>
                      <a:pt x="4319" y="867"/>
                      <a:pt x="3665" y="226"/>
                      <a:pt x="2614" y="47"/>
                    </a:cubicBezTo>
                    <a:cubicBezTo>
                      <a:pt x="2428" y="15"/>
                      <a:pt x="2242" y="1"/>
                      <a:pt x="206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0"/>
              <p:cNvSpPr/>
              <p:nvPr/>
            </p:nvSpPr>
            <p:spPr>
              <a:xfrm>
                <a:off x="882282" y="4164074"/>
                <a:ext cx="279267" cy="165788"/>
              </a:xfrm>
              <a:custGeom>
                <a:avLst/>
                <a:gdLst/>
                <a:ahLst/>
                <a:cxnLst/>
                <a:rect l="l" t="t" r="r" b="b"/>
                <a:pathLst>
                  <a:path w="4319" h="2564" fill="none" extrusionOk="0">
                    <a:moveTo>
                      <a:pt x="4075" y="1602"/>
                    </a:moveTo>
                    <a:cubicBezTo>
                      <a:pt x="3832" y="2217"/>
                      <a:pt x="2768" y="2563"/>
                      <a:pt x="1717" y="2384"/>
                    </a:cubicBezTo>
                    <a:cubicBezTo>
                      <a:pt x="654" y="2217"/>
                      <a:pt x="0" y="1577"/>
                      <a:pt x="244" y="961"/>
                    </a:cubicBezTo>
                    <a:cubicBezTo>
                      <a:pt x="500" y="359"/>
                      <a:pt x="1551" y="0"/>
                      <a:pt x="2614" y="180"/>
                    </a:cubicBezTo>
                    <a:cubicBezTo>
                      <a:pt x="3665" y="359"/>
                      <a:pt x="4319" y="1000"/>
                      <a:pt x="4075" y="160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0"/>
              <p:cNvSpPr/>
              <p:nvPr/>
            </p:nvSpPr>
            <p:spPr>
              <a:xfrm>
                <a:off x="506085" y="3748111"/>
                <a:ext cx="1120299" cy="527044"/>
              </a:xfrm>
              <a:custGeom>
                <a:avLst/>
                <a:gdLst/>
                <a:ahLst/>
                <a:cxnLst/>
                <a:rect l="l" t="t" r="r" b="b"/>
                <a:pathLst>
                  <a:path w="17326" h="8151" fill="none" extrusionOk="0">
                    <a:moveTo>
                      <a:pt x="1" y="6664"/>
                    </a:moveTo>
                    <a:lnTo>
                      <a:pt x="8317" y="1"/>
                    </a:lnTo>
                    <a:lnTo>
                      <a:pt x="17326" y="1449"/>
                    </a:lnTo>
                    <a:lnTo>
                      <a:pt x="9829" y="815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0"/>
              <p:cNvSpPr/>
              <p:nvPr/>
            </p:nvSpPr>
            <p:spPr>
              <a:xfrm>
                <a:off x="928644" y="3847560"/>
                <a:ext cx="577608" cy="101969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1577" fill="none" extrusionOk="0">
                    <a:moveTo>
                      <a:pt x="1" y="0"/>
                    </a:moveTo>
                    <a:lnTo>
                      <a:pt x="8933" y="1576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90" name="Google Shape;2090;p30"/>
            <p:cNvGrpSpPr/>
            <p:nvPr/>
          </p:nvGrpSpPr>
          <p:grpSpPr>
            <a:xfrm>
              <a:off x="2007779" y="4477490"/>
              <a:ext cx="1389191" cy="676541"/>
              <a:chOff x="1698430" y="4498823"/>
              <a:chExt cx="1589281" cy="773986"/>
            </a:xfrm>
          </p:grpSpPr>
          <p:sp>
            <p:nvSpPr>
              <p:cNvPr id="2091" name="Google Shape;2091;p30"/>
              <p:cNvSpPr/>
              <p:nvPr/>
            </p:nvSpPr>
            <p:spPr>
              <a:xfrm>
                <a:off x="1698430" y="4919182"/>
                <a:ext cx="299182" cy="231677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3583" extrusionOk="0">
                    <a:moveTo>
                      <a:pt x="1912" y="1"/>
                    </a:moveTo>
                    <a:cubicBezTo>
                      <a:pt x="1110" y="1"/>
                      <a:pt x="438" y="408"/>
                      <a:pt x="257" y="1086"/>
                    </a:cubicBezTo>
                    <a:cubicBezTo>
                      <a:pt x="1" y="1995"/>
                      <a:pt x="718" y="3046"/>
                      <a:pt x="1846" y="3431"/>
                    </a:cubicBezTo>
                    <a:cubicBezTo>
                      <a:pt x="2141" y="3533"/>
                      <a:pt x="2435" y="3582"/>
                      <a:pt x="2714" y="3582"/>
                    </a:cubicBezTo>
                    <a:cubicBezTo>
                      <a:pt x="3512" y="3582"/>
                      <a:pt x="4180" y="3182"/>
                      <a:pt x="4370" y="2508"/>
                    </a:cubicBezTo>
                    <a:cubicBezTo>
                      <a:pt x="4627" y="1598"/>
                      <a:pt x="3909" y="535"/>
                      <a:pt x="2768" y="150"/>
                    </a:cubicBezTo>
                    <a:cubicBezTo>
                      <a:pt x="2477" y="49"/>
                      <a:pt x="2187" y="1"/>
                      <a:pt x="19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0"/>
              <p:cNvSpPr/>
              <p:nvPr/>
            </p:nvSpPr>
            <p:spPr>
              <a:xfrm>
                <a:off x="1698430" y="4903146"/>
                <a:ext cx="299182" cy="263554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076" fill="none" extrusionOk="0">
                    <a:moveTo>
                      <a:pt x="4370" y="2756"/>
                    </a:moveTo>
                    <a:cubicBezTo>
                      <a:pt x="4114" y="3666"/>
                      <a:pt x="2986" y="4076"/>
                      <a:pt x="1846" y="3679"/>
                    </a:cubicBezTo>
                    <a:cubicBezTo>
                      <a:pt x="718" y="3294"/>
                      <a:pt x="1" y="2243"/>
                      <a:pt x="257" y="1334"/>
                    </a:cubicBezTo>
                    <a:cubicBezTo>
                      <a:pt x="500" y="424"/>
                      <a:pt x="1628" y="1"/>
                      <a:pt x="2768" y="398"/>
                    </a:cubicBezTo>
                    <a:cubicBezTo>
                      <a:pt x="3909" y="783"/>
                      <a:pt x="4627" y="1846"/>
                      <a:pt x="4370" y="275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0"/>
              <p:cNvSpPr/>
              <p:nvPr/>
            </p:nvSpPr>
            <p:spPr>
              <a:xfrm>
                <a:off x="2442482" y="5021152"/>
                <a:ext cx="309139" cy="235750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3646" extrusionOk="0">
                    <a:moveTo>
                      <a:pt x="1976" y="0"/>
                    </a:moveTo>
                    <a:cubicBezTo>
                      <a:pt x="1149" y="0"/>
                      <a:pt x="458" y="410"/>
                      <a:pt x="257" y="1098"/>
                    </a:cubicBezTo>
                    <a:cubicBezTo>
                      <a:pt x="1" y="2020"/>
                      <a:pt x="731" y="3084"/>
                      <a:pt x="1897" y="3494"/>
                    </a:cubicBezTo>
                    <a:cubicBezTo>
                      <a:pt x="2202" y="3596"/>
                      <a:pt x="2505" y="3645"/>
                      <a:pt x="2793" y="3645"/>
                    </a:cubicBezTo>
                    <a:cubicBezTo>
                      <a:pt x="3619" y="3645"/>
                      <a:pt x="4312" y="3243"/>
                      <a:pt x="4512" y="2558"/>
                    </a:cubicBezTo>
                    <a:cubicBezTo>
                      <a:pt x="4781" y="1623"/>
                      <a:pt x="4038" y="547"/>
                      <a:pt x="2859" y="149"/>
                    </a:cubicBezTo>
                    <a:cubicBezTo>
                      <a:pt x="2558" y="48"/>
                      <a:pt x="2259" y="0"/>
                      <a:pt x="19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0"/>
              <p:cNvSpPr/>
              <p:nvPr/>
            </p:nvSpPr>
            <p:spPr>
              <a:xfrm>
                <a:off x="2442482" y="5005116"/>
                <a:ext cx="309139" cy="267692"/>
              </a:xfrm>
              <a:custGeom>
                <a:avLst/>
                <a:gdLst/>
                <a:ahLst/>
                <a:cxnLst/>
                <a:rect l="l" t="t" r="r" b="b"/>
                <a:pathLst>
                  <a:path w="4781" h="4140" fill="none" extrusionOk="0">
                    <a:moveTo>
                      <a:pt x="4512" y="2806"/>
                    </a:moveTo>
                    <a:cubicBezTo>
                      <a:pt x="4243" y="3729"/>
                      <a:pt x="3076" y="4139"/>
                      <a:pt x="1897" y="3742"/>
                    </a:cubicBezTo>
                    <a:cubicBezTo>
                      <a:pt x="731" y="3332"/>
                      <a:pt x="1" y="2268"/>
                      <a:pt x="257" y="1346"/>
                    </a:cubicBezTo>
                    <a:cubicBezTo>
                      <a:pt x="526" y="423"/>
                      <a:pt x="1680" y="0"/>
                      <a:pt x="2859" y="397"/>
                    </a:cubicBezTo>
                    <a:cubicBezTo>
                      <a:pt x="4038" y="795"/>
                      <a:pt x="4781" y="1871"/>
                      <a:pt x="4512" y="28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0"/>
              <p:cNvSpPr/>
              <p:nvPr/>
            </p:nvSpPr>
            <p:spPr>
              <a:xfrm>
                <a:off x="1960242" y="4498823"/>
                <a:ext cx="1327470" cy="711777"/>
              </a:xfrm>
              <a:custGeom>
                <a:avLst/>
                <a:gdLst/>
                <a:ahLst/>
                <a:cxnLst/>
                <a:rect l="l" t="t" r="r" b="b"/>
                <a:pathLst>
                  <a:path w="20530" h="11008" fill="none" extrusionOk="0">
                    <a:moveTo>
                      <a:pt x="1" y="9560"/>
                    </a:moveTo>
                    <a:lnTo>
                      <a:pt x="9022" y="0"/>
                    </a:lnTo>
                    <a:lnTo>
                      <a:pt x="20530" y="1115"/>
                    </a:lnTo>
                    <a:lnTo>
                      <a:pt x="11790" y="1100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0"/>
              <p:cNvSpPr/>
              <p:nvPr/>
            </p:nvSpPr>
            <p:spPr>
              <a:xfrm>
                <a:off x="2444163" y="4604026"/>
                <a:ext cx="732533" cy="92916"/>
              </a:xfrm>
              <a:custGeom>
                <a:avLst/>
                <a:gdLst/>
                <a:ahLst/>
                <a:cxnLst/>
                <a:rect l="l" t="t" r="r" b="b"/>
                <a:pathLst>
                  <a:path w="11329" h="1437" fill="none" extrusionOk="0">
                    <a:moveTo>
                      <a:pt x="1" y="1"/>
                    </a:moveTo>
                    <a:lnTo>
                      <a:pt x="11329" y="1436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097" name="Google Shape;2097;p30"/>
            <p:cNvGrpSpPr/>
            <p:nvPr/>
          </p:nvGrpSpPr>
          <p:grpSpPr>
            <a:xfrm>
              <a:off x="6466415" y="3859670"/>
              <a:ext cx="730857" cy="806876"/>
              <a:chOff x="6799261" y="3792016"/>
              <a:chExt cx="836125" cy="923094"/>
            </a:xfrm>
          </p:grpSpPr>
          <p:sp>
            <p:nvSpPr>
              <p:cNvPr id="2098" name="Google Shape;2098;p30"/>
              <p:cNvSpPr/>
              <p:nvPr/>
            </p:nvSpPr>
            <p:spPr>
              <a:xfrm>
                <a:off x="6799261" y="4450327"/>
                <a:ext cx="253597" cy="227733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522" extrusionOk="0">
                    <a:moveTo>
                      <a:pt x="2548" y="0"/>
                    </a:moveTo>
                    <a:cubicBezTo>
                      <a:pt x="2122" y="0"/>
                      <a:pt x="1633" y="183"/>
                      <a:pt x="1192" y="545"/>
                    </a:cubicBezTo>
                    <a:cubicBezTo>
                      <a:pt x="346" y="1250"/>
                      <a:pt x="0" y="2352"/>
                      <a:pt x="423" y="3031"/>
                    </a:cubicBezTo>
                    <a:cubicBezTo>
                      <a:pt x="625" y="3358"/>
                      <a:pt x="974" y="3522"/>
                      <a:pt x="1377" y="3522"/>
                    </a:cubicBezTo>
                    <a:cubicBezTo>
                      <a:pt x="1796" y="3522"/>
                      <a:pt x="2273" y="3345"/>
                      <a:pt x="2704" y="2993"/>
                    </a:cubicBezTo>
                    <a:cubicBezTo>
                      <a:pt x="3563" y="2288"/>
                      <a:pt x="3922" y="1173"/>
                      <a:pt x="3499" y="494"/>
                    </a:cubicBezTo>
                    <a:cubicBezTo>
                      <a:pt x="3299" y="164"/>
                      <a:pt x="2952" y="0"/>
                      <a:pt x="25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0"/>
              <p:cNvSpPr/>
              <p:nvPr/>
            </p:nvSpPr>
            <p:spPr>
              <a:xfrm>
                <a:off x="6799261" y="4438300"/>
                <a:ext cx="253597" cy="251139"/>
              </a:xfrm>
              <a:custGeom>
                <a:avLst/>
                <a:gdLst/>
                <a:ahLst/>
                <a:cxnLst/>
                <a:rect l="l" t="t" r="r" b="b"/>
                <a:pathLst>
                  <a:path w="3922" h="3884" fill="none" extrusionOk="0">
                    <a:moveTo>
                      <a:pt x="3499" y="680"/>
                    </a:moveTo>
                    <a:cubicBezTo>
                      <a:pt x="3922" y="1359"/>
                      <a:pt x="3563" y="2474"/>
                      <a:pt x="2704" y="3179"/>
                    </a:cubicBezTo>
                    <a:cubicBezTo>
                      <a:pt x="1859" y="3871"/>
                      <a:pt x="833" y="3884"/>
                      <a:pt x="423" y="3217"/>
                    </a:cubicBezTo>
                    <a:cubicBezTo>
                      <a:pt x="0" y="2538"/>
                      <a:pt x="346" y="1436"/>
                      <a:pt x="1192" y="731"/>
                    </a:cubicBezTo>
                    <a:cubicBezTo>
                      <a:pt x="2051" y="27"/>
                      <a:pt x="3089" y="1"/>
                      <a:pt x="3499" y="68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0"/>
              <p:cNvSpPr/>
              <p:nvPr/>
            </p:nvSpPr>
            <p:spPr>
              <a:xfrm>
                <a:off x="7369310" y="4471213"/>
                <a:ext cx="266076" cy="232323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593" extrusionOk="0">
                    <a:moveTo>
                      <a:pt x="2700" y="1"/>
                    </a:moveTo>
                    <a:cubicBezTo>
                      <a:pt x="2254" y="1"/>
                      <a:pt x="1743" y="187"/>
                      <a:pt x="1282" y="556"/>
                    </a:cubicBezTo>
                    <a:cubicBezTo>
                      <a:pt x="385" y="1273"/>
                      <a:pt x="1" y="2401"/>
                      <a:pt x="424" y="3093"/>
                    </a:cubicBezTo>
                    <a:cubicBezTo>
                      <a:pt x="631" y="3426"/>
                      <a:pt x="993" y="3593"/>
                      <a:pt x="1414" y="3593"/>
                    </a:cubicBezTo>
                    <a:cubicBezTo>
                      <a:pt x="1850" y="3593"/>
                      <a:pt x="2350" y="3413"/>
                      <a:pt x="2807" y="3054"/>
                    </a:cubicBezTo>
                    <a:cubicBezTo>
                      <a:pt x="3717" y="2337"/>
                      <a:pt x="4114" y="1196"/>
                      <a:pt x="3691" y="504"/>
                    </a:cubicBezTo>
                    <a:cubicBezTo>
                      <a:pt x="3486" y="168"/>
                      <a:pt x="3122" y="1"/>
                      <a:pt x="27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0"/>
              <p:cNvSpPr/>
              <p:nvPr/>
            </p:nvSpPr>
            <p:spPr>
              <a:xfrm>
                <a:off x="7369310" y="4459056"/>
                <a:ext cx="266076" cy="256054"/>
              </a:xfrm>
              <a:custGeom>
                <a:avLst/>
                <a:gdLst/>
                <a:ahLst/>
                <a:cxnLst/>
                <a:rect l="l" t="t" r="r" b="b"/>
                <a:pathLst>
                  <a:path w="4115" h="3960" fill="none" extrusionOk="0">
                    <a:moveTo>
                      <a:pt x="3691" y="692"/>
                    </a:moveTo>
                    <a:cubicBezTo>
                      <a:pt x="4114" y="1384"/>
                      <a:pt x="3717" y="2525"/>
                      <a:pt x="2807" y="3242"/>
                    </a:cubicBezTo>
                    <a:cubicBezTo>
                      <a:pt x="1910" y="3947"/>
                      <a:pt x="847" y="3960"/>
                      <a:pt x="424" y="3281"/>
                    </a:cubicBezTo>
                    <a:cubicBezTo>
                      <a:pt x="1" y="2589"/>
                      <a:pt x="385" y="1461"/>
                      <a:pt x="1282" y="744"/>
                    </a:cubicBezTo>
                    <a:cubicBezTo>
                      <a:pt x="2179" y="26"/>
                      <a:pt x="3269" y="0"/>
                      <a:pt x="3691" y="69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6865538" y="3792016"/>
                <a:ext cx="750767" cy="732533"/>
              </a:xfrm>
              <a:custGeom>
                <a:avLst/>
                <a:gdLst/>
                <a:ahLst/>
                <a:cxnLst/>
                <a:rect l="l" t="t" r="r" b="b"/>
                <a:pathLst>
                  <a:path w="11611" h="11329" fill="none" extrusionOk="0">
                    <a:moveTo>
                      <a:pt x="2615" y="11008"/>
                    </a:moveTo>
                    <a:lnTo>
                      <a:pt x="1" y="1"/>
                    </a:lnTo>
                    <a:lnTo>
                      <a:pt x="8638" y="398"/>
                    </a:lnTo>
                    <a:lnTo>
                      <a:pt x="11611" y="11329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6901166" y="3942029"/>
                <a:ext cx="567650" cy="40671"/>
              </a:xfrm>
              <a:custGeom>
                <a:avLst/>
                <a:gdLst/>
                <a:ahLst/>
                <a:cxnLst/>
                <a:rect l="l" t="t" r="r" b="b"/>
                <a:pathLst>
                  <a:path w="8779" h="629" fill="none" extrusionOk="0">
                    <a:moveTo>
                      <a:pt x="1" y="0"/>
                    </a:moveTo>
                    <a:lnTo>
                      <a:pt x="8779" y="628"/>
                    </a:lnTo>
                  </a:path>
                </a:pathLst>
              </a:custGeom>
              <a:noFill/>
              <a:ln w="285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04" name="Google Shape;2104;p30"/>
            <p:cNvGrpSpPr/>
            <p:nvPr/>
          </p:nvGrpSpPr>
          <p:grpSpPr>
            <a:xfrm>
              <a:off x="4095014" y="4295047"/>
              <a:ext cx="538913" cy="696042"/>
              <a:chOff x="4086298" y="4290102"/>
              <a:chExt cx="616535" cy="796296"/>
            </a:xfrm>
          </p:grpSpPr>
          <p:sp>
            <p:nvSpPr>
              <p:cNvPr id="2105" name="Google Shape;2105;p30"/>
              <p:cNvSpPr/>
              <p:nvPr/>
            </p:nvSpPr>
            <p:spPr>
              <a:xfrm>
                <a:off x="4086298" y="4651749"/>
                <a:ext cx="174129" cy="133458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064" extrusionOk="0">
                    <a:moveTo>
                      <a:pt x="1289" y="0"/>
                    </a:moveTo>
                    <a:cubicBezTo>
                      <a:pt x="635" y="0"/>
                      <a:pt x="88" y="392"/>
                      <a:pt x="52" y="917"/>
                    </a:cubicBezTo>
                    <a:cubicBezTo>
                      <a:pt x="1" y="1481"/>
                      <a:pt x="539" y="1993"/>
                      <a:pt x="1257" y="2057"/>
                    </a:cubicBezTo>
                    <a:cubicBezTo>
                      <a:pt x="1306" y="2062"/>
                      <a:pt x="1356" y="2064"/>
                      <a:pt x="1404" y="2064"/>
                    </a:cubicBezTo>
                    <a:cubicBezTo>
                      <a:pt x="2057" y="2064"/>
                      <a:pt x="2593" y="1672"/>
                      <a:pt x="2641" y="1147"/>
                    </a:cubicBezTo>
                    <a:cubicBezTo>
                      <a:pt x="2692" y="571"/>
                      <a:pt x="2154" y="58"/>
                      <a:pt x="1436" y="7"/>
                    </a:cubicBezTo>
                    <a:cubicBezTo>
                      <a:pt x="1387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0"/>
              <p:cNvSpPr/>
              <p:nvPr/>
            </p:nvSpPr>
            <p:spPr>
              <a:xfrm>
                <a:off x="4086298" y="4647999"/>
                <a:ext cx="174129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80" fill="none" extrusionOk="0">
                    <a:moveTo>
                      <a:pt x="2641" y="1205"/>
                    </a:moveTo>
                    <a:cubicBezTo>
                      <a:pt x="2590" y="1769"/>
                      <a:pt x="1974" y="2179"/>
                      <a:pt x="1257" y="2115"/>
                    </a:cubicBezTo>
                    <a:cubicBezTo>
                      <a:pt x="539" y="2051"/>
                      <a:pt x="1" y="1539"/>
                      <a:pt x="52" y="975"/>
                    </a:cubicBezTo>
                    <a:cubicBezTo>
                      <a:pt x="91" y="411"/>
                      <a:pt x="719" y="1"/>
                      <a:pt x="1436" y="65"/>
                    </a:cubicBezTo>
                    <a:cubicBezTo>
                      <a:pt x="2154" y="116"/>
                      <a:pt x="2692" y="629"/>
                      <a:pt x="2641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0"/>
              <p:cNvSpPr/>
              <p:nvPr/>
            </p:nvSpPr>
            <p:spPr>
              <a:xfrm>
                <a:off x="4368866" y="494918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1"/>
                    </a:moveTo>
                    <a:cubicBezTo>
                      <a:pt x="636" y="1"/>
                      <a:pt x="100" y="393"/>
                      <a:pt x="52" y="930"/>
                    </a:cubicBezTo>
                    <a:cubicBezTo>
                      <a:pt x="1" y="1494"/>
                      <a:pt x="539" y="2006"/>
                      <a:pt x="1257" y="2070"/>
                    </a:cubicBezTo>
                    <a:cubicBezTo>
                      <a:pt x="1298" y="2073"/>
                      <a:pt x="1340" y="2075"/>
                      <a:pt x="1381" y="2075"/>
                    </a:cubicBezTo>
                    <a:cubicBezTo>
                      <a:pt x="2045" y="2075"/>
                      <a:pt x="2605" y="1691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1"/>
                      <a:pt x="128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0"/>
              <p:cNvSpPr/>
              <p:nvPr/>
            </p:nvSpPr>
            <p:spPr>
              <a:xfrm>
                <a:off x="4368866" y="4945503"/>
                <a:ext cx="174065" cy="140894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79" fill="none" extrusionOk="0">
                    <a:moveTo>
                      <a:pt x="2653" y="1205"/>
                    </a:moveTo>
                    <a:cubicBezTo>
                      <a:pt x="2602" y="1781"/>
                      <a:pt x="1974" y="2179"/>
                      <a:pt x="1257" y="2127"/>
                    </a:cubicBezTo>
                    <a:cubicBezTo>
                      <a:pt x="539" y="2063"/>
                      <a:pt x="1" y="1551"/>
                      <a:pt x="52" y="987"/>
                    </a:cubicBezTo>
                    <a:cubicBezTo>
                      <a:pt x="103" y="410"/>
                      <a:pt x="718" y="0"/>
                      <a:pt x="1436" y="64"/>
                    </a:cubicBezTo>
                    <a:cubicBezTo>
                      <a:pt x="2154" y="128"/>
                      <a:pt x="2692" y="641"/>
                      <a:pt x="2653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0"/>
              <p:cNvSpPr/>
              <p:nvPr/>
            </p:nvSpPr>
            <p:spPr>
              <a:xfrm>
                <a:off x="4252864" y="4290102"/>
                <a:ext cx="449969" cy="749086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11585" fill="none" extrusionOk="0">
                    <a:moveTo>
                      <a:pt x="1" y="6984"/>
                    </a:moveTo>
                    <a:lnTo>
                      <a:pt x="2897" y="0"/>
                    </a:lnTo>
                    <a:lnTo>
                      <a:pt x="6959" y="4536"/>
                    </a:lnTo>
                    <a:lnTo>
                      <a:pt x="4383" y="1158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0"/>
              <p:cNvSpPr/>
              <p:nvPr/>
            </p:nvSpPr>
            <p:spPr>
              <a:xfrm>
                <a:off x="4401196" y="4384506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0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11" name="Google Shape;2111;p30"/>
            <p:cNvGrpSpPr/>
            <p:nvPr/>
          </p:nvGrpSpPr>
          <p:grpSpPr>
            <a:xfrm>
              <a:off x="-684325" y="4565830"/>
              <a:ext cx="538913" cy="696098"/>
              <a:chOff x="-1381427" y="4599887"/>
              <a:chExt cx="616535" cy="796360"/>
            </a:xfrm>
          </p:grpSpPr>
          <p:sp>
            <p:nvSpPr>
              <p:cNvPr id="2112" name="Google Shape;2112;p30"/>
              <p:cNvSpPr/>
              <p:nvPr/>
            </p:nvSpPr>
            <p:spPr>
              <a:xfrm>
                <a:off x="-1381427" y="4960888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314" y="1"/>
                    </a:moveTo>
                    <a:cubicBezTo>
                      <a:pt x="649" y="1"/>
                      <a:pt x="88" y="396"/>
                      <a:pt x="51" y="927"/>
                    </a:cubicBezTo>
                    <a:cubicBezTo>
                      <a:pt x="0" y="1491"/>
                      <a:pt x="538" y="2004"/>
                      <a:pt x="1256" y="2068"/>
                    </a:cubicBezTo>
                    <a:cubicBezTo>
                      <a:pt x="1306" y="2072"/>
                      <a:pt x="1355" y="2075"/>
                      <a:pt x="1403" y="2075"/>
                    </a:cubicBezTo>
                    <a:cubicBezTo>
                      <a:pt x="2056" y="2075"/>
                      <a:pt x="2592" y="1683"/>
                      <a:pt x="2640" y="1158"/>
                    </a:cubicBezTo>
                    <a:cubicBezTo>
                      <a:pt x="2691" y="581"/>
                      <a:pt x="2153" y="69"/>
                      <a:pt x="1435" y="5"/>
                    </a:cubicBezTo>
                    <a:cubicBezTo>
                      <a:pt x="1395" y="2"/>
                      <a:pt x="1354" y="1"/>
                      <a:pt x="13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0"/>
              <p:cNvSpPr/>
              <p:nvPr/>
            </p:nvSpPr>
            <p:spPr>
              <a:xfrm>
                <a:off x="-1381427" y="495784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40" y="1205"/>
                    </a:moveTo>
                    <a:cubicBezTo>
                      <a:pt x="2589" y="1769"/>
                      <a:pt x="1974" y="2179"/>
                      <a:pt x="1256" y="2115"/>
                    </a:cubicBezTo>
                    <a:cubicBezTo>
                      <a:pt x="538" y="2051"/>
                      <a:pt x="0" y="1538"/>
                      <a:pt x="51" y="974"/>
                    </a:cubicBezTo>
                    <a:cubicBezTo>
                      <a:pt x="90" y="411"/>
                      <a:pt x="718" y="1"/>
                      <a:pt x="1435" y="52"/>
                    </a:cubicBezTo>
                    <a:cubicBezTo>
                      <a:pt x="2153" y="116"/>
                      <a:pt x="2691" y="628"/>
                      <a:pt x="2640" y="1205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0"/>
              <p:cNvSpPr/>
              <p:nvPr/>
            </p:nvSpPr>
            <p:spPr>
              <a:xfrm>
                <a:off x="-1098925" y="5259039"/>
                <a:ext cx="174065" cy="13416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075" extrusionOk="0">
                    <a:moveTo>
                      <a:pt x="1289" y="0"/>
                    </a:moveTo>
                    <a:cubicBezTo>
                      <a:pt x="636" y="0"/>
                      <a:pt x="100" y="392"/>
                      <a:pt x="52" y="917"/>
                    </a:cubicBezTo>
                    <a:cubicBezTo>
                      <a:pt x="1" y="1493"/>
                      <a:pt x="539" y="2006"/>
                      <a:pt x="1257" y="2070"/>
                    </a:cubicBezTo>
                    <a:cubicBezTo>
                      <a:pt x="1297" y="2073"/>
                      <a:pt x="1338" y="2074"/>
                      <a:pt x="1378" y="2074"/>
                    </a:cubicBezTo>
                    <a:cubicBezTo>
                      <a:pt x="2044" y="2074"/>
                      <a:pt x="2605" y="1679"/>
                      <a:pt x="2653" y="1148"/>
                    </a:cubicBezTo>
                    <a:cubicBezTo>
                      <a:pt x="2692" y="584"/>
                      <a:pt x="2154" y="71"/>
                      <a:pt x="1436" y="7"/>
                    </a:cubicBezTo>
                    <a:cubicBezTo>
                      <a:pt x="1386" y="3"/>
                      <a:pt x="1337" y="0"/>
                      <a:pt x="12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5" name="Google Shape;2115;p30"/>
              <p:cNvSpPr/>
              <p:nvPr/>
            </p:nvSpPr>
            <p:spPr>
              <a:xfrm>
                <a:off x="-1098925" y="5255289"/>
                <a:ext cx="174065" cy="140959"/>
              </a:xfrm>
              <a:custGeom>
                <a:avLst/>
                <a:gdLst/>
                <a:ahLst/>
                <a:cxnLst/>
                <a:rect l="l" t="t" r="r" b="b"/>
                <a:pathLst>
                  <a:path w="2692" h="2180" fill="none" extrusionOk="0">
                    <a:moveTo>
                      <a:pt x="2653" y="1206"/>
                    </a:moveTo>
                    <a:cubicBezTo>
                      <a:pt x="2602" y="1769"/>
                      <a:pt x="1974" y="2179"/>
                      <a:pt x="1257" y="2128"/>
                    </a:cubicBezTo>
                    <a:cubicBezTo>
                      <a:pt x="539" y="2064"/>
                      <a:pt x="1" y="1551"/>
                      <a:pt x="52" y="975"/>
                    </a:cubicBezTo>
                    <a:cubicBezTo>
                      <a:pt x="103" y="411"/>
                      <a:pt x="718" y="1"/>
                      <a:pt x="1436" y="65"/>
                    </a:cubicBezTo>
                    <a:cubicBezTo>
                      <a:pt x="2154" y="129"/>
                      <a:pt x="2692" y="642"/>
                      <a:pt x="2653" y="1206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6" name="Google Shape;2116;p30"/>
              <p:cNvSpPr/>
              <p:nvPr/>
            </p:nvSpPr>
            <p:spPr>
              <a:xfrm>
                <a:off x="-1214926" y="4599887"/>
                <a:ext cx="450034" cy="748310"/>
              </a:xfrm>
              <a:custGeom>
                <a:avLst/>
                <a:gdLst/>
                <a:ahLst/>
                <a:cxnLst/>
                <a:rect l="l" t="t" r="r" b="b"/>
                <a:pathLst>
                  <a:path w="6960" h="11573" fill="none" extrusionOk="0">
                    <a:moveTo>
                      <a:pt x="1" y="6972"/>
                    </a:moveTo>
                    <a:lnTo>
                      <a:pt x="2897" y="1"/>
                    </a:lnTo>
                    <a:lnTo>
                      <a:pt x="6959" y="4537"/>
                    </a:lnTo>
                    <a:lnTo>
                      <a:pt x="4383" y="11572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17" name="Google Shape;2117;p30"/>
              <p:cNvSpPr/>
              <p:nvPr/>
            </p:nvSpPr>
            <p:spPr>
              <a:xfrm>
                <a:off x="-1066594" y="4694357"/>
                <a:ext cx="262714" cy="303320"/>
              </a:xfrm>
              <a:custGeom>
                <a:avLst/>
                <a:gdLst/>
                <a:ahLst/>
                <a:cxnLst/>
                <a:rect l="l" t="t" r="r" b="b"/>
                <a:pathLst>
                  <a:path w="4063" h="4691" fill="none" extrusionOk="0">
                    <a:moveTo>
                      <a:pt x="1" y="1"/>
                    </a:moveTo>
                    <a:lnTo>
                      <a:pt x="4063" y="4691"/>
                    </a:ln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8" name="Google Shape;2118;p30"/>
          <p:cNvGrpSpPr/>
          <p:nvPr/>
        </p:nvGrpSpPr>
        <p:grpSpPr>
          <a:xfrm rot="-1017617">
            <a:off x="-1356713" y="-916074"/>
            <a:ext cx="3617640" cy="2877885"/>
            <a:chOff x="-1221177" y="-856963"/>
            <a:chExt cx="3089277" cy="2457565"/>
          </a:xfrm>
        </p:grpSpPr>
        <p:grpSp>
          <p:nvGrpSpPr>
            <p:cNvPr id="2119" name="Google Shape;2119;p30"/>
            <p:cNvGrpSpPr/>
            <p:nvPr/>
          </p:nvGrpSpPr>
          <p:grpSpPr>
            <a:xfrm>
              <a:off x="-1221177" y="-856963"/>
              <a:ext cx="3089277" cy="2457565"/>
              <a:chOff x="-1221177" y="-856963"/>
              <a:chExt cx="3089277" cy="2457565"/>
            </a:xfrm>
          </p:grpSpPr>
          <p:sp>
            <p:nvSpPr>
              <p:cNvPr id="2120" name="Google Shape;2120;p30"/>
              <p:cNvSpPr/>
              <p:nvPr/>
            </p:nvSpPr>
            <p:spPr>
              <a:xfrm>
                <a:off x="-1221177" y="-564373"/>
                <a:ext cx="3089277" cy="2164975"/>
              </a:xfrm>
              <a:custGeom>
                <a:avLst/>
                <a:gdLst/>
                <a:ahLst/>
                <a:cxnLst/>
                <a:rect l="l" t="t" r="r" b="b"/>
                <a:pathLst>
                  <a:path w="65482" h="45890" fill="none" extrusionOk="0">
                    <a:moveTo>
                      <a:pt x="0" y="40751"/>
                    </a:moveTo>
                    <a:cubicBezTo>
                      <a:pt x="18837" y="45889"/>
                      <a:pt x="46927" y="45492"/>
                      <a:pt x="60600" y="14866"/>
                    </a:cubicBezTo>
                    <a:cubicBezTo>
                      <a:pt x="63047" y="9381"/>
                      <a:pt x="65482" y="1"/>
                      <a:pt x="65482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1" name="Google Shape;2121;p30"/>
              <p:cNvSpPr/>
              <p:nvPr/>
            </p:nvSpPr>
            <p:spPr>
              <a:xfrm>
                <a:off x="-1050729" y="-637497"/>
                <a:ext cx="2826970" cy="2014998"/>
              </a:xfrm>
              <a:custGeom>
                <a:avLst/>
                <a:gdLst/>
                <a:ahLst/>
                <a:cxnLst/>
                <a:rect l="l" t="t" r="r" b="b"/>
                <a:pathLst>
                  <a:path w="59922" h="42711" fill="none" extrusionOk="0">
                    <a:moveTo>
                      <a:pt x="1" y="38610"/>
                    </a:moveTo>
                    <a:cubicBezTo>
                      <a:pt x="16980" y="42711"/>
                      <a:pt x="41814" y="41878"/>
                      <a:pt x="54885" y="14519"/>
                    </a:cubicBezTo>
                    <a:cubicBezTo>
                      <a:pt x="57474" y="9099"/>
                      <a:pt x="59921" y="0"/>
                      <a:pt x="59921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2" name="Google Shape;2122;p30"/>
              <p:cNvSpPr/>
              <p:nvPr/>
            </p:nvSpPr>
            <p:spPr>
              <a:xfrm>
                <a:off x="-880847" y="-710668"/>
                <a:ext cx="2564569" cy="1865729"/>
              </a:xfrm>
              <a:custGeom>
                <a:avLst/>
                <a:gdLst/>
                <a:ahLst/>
                <a:cxnLst/>
                <a:rect l="l" t="t" r="r" b="b"/>
                <a:pathLst>
                  <a:path w="54360" h="39547" fill="none" extrusionOk="0">
                    <a:moveTo>
                      <a:pt x="1" y="36483"/>
                    </a:moveTo>
                    <a:cubicBezTo>
                      <a:pt x="15134" y="39546"/>
                      <a:pt x="36817" y="38303"/>
                      <a:pt x="49195" y="14186"/>
                    </a:cubicBezTo>
                    <a:cubicBezTo>
                      <a:pt x="51938" y="8830"/>
                      <a:pt x="54360" y="1"/>
                      <a:pt x="54360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3" name="Google Shape;2123;p30"/>
              <p:cNvSpPr/>
              <p:nvPr/>
            </p:nvSpPr>
            <p:spPr>
              <a:xfrm>
                <a:off x="-710353" y="-783792"/>
                <a:ext cx="2302168" cy="1715751"/>
              </a:xfrm>
              <a:custGeom>
                <a:avLst/>
                <a:gdLst/>
                <a:ahLst/>
                <a:cxnLst/>
                <a:rect l="l" t="t" r="r" b="b"/>
                <a:pathLst>
                  <a:path w="48798" h="36368" fill="none" extrusionOk="0">
                    <a:moveTo>
                      <a:pt x="0" y="34356"/>
                    </a:moveTo>
                    <a:cubicBezTo>
                      <a:pt x="13276" y="36368"/>
                      <a:pt x="31883" y="34766"/>
                      <a:pt x="43480" y="13853"/>
                    </a:cubicBezTo>
                    <a:cubicBezTo>
                      <a:pt x="46401" y="8573"/>
                      <a:pt x="48798" y="0"/>
                      <a:pt x="48798" y="0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4" name="Google Shape;2124;p30"/>
              <p:cNvSpPr/>
              <p:nvPr/>
            </p:nvSpPr>
            <p:spPr>
              <a:xfrm>
                <a:off x="-540471" y="-856963"/>
                <a:ext cx="2040380" cy="1565868"/>
              </a:xfrm>
              <a:custGeom>
                <a:avLst/>
                <a:gdLst/>
                <a:ahLst/>
                <a:cxnLst/>
                <a:rect l="l" t="t" r="r" b="b"/>
                <a:pathLst>
                  <a:path w="43249" h="33191" fill="none" extrusionOk="0">
                    <a:moveTo>
                      <a:pt x="0" y="32229"/>
                    </a:moveTo>
                    <a:cubicBezTo>
                      <a:pt x="11431" y="33190"/>
                      <a:pt x="27051" y="31294"/>
                      <a:pt x="37777" y="13520"/>
                    </a:cubicBezTo>
                    <a:cubicBezTo>
                      <a:pt x="40904" y="8317"/>
                      <a:pt x="43249" y="1"/>
                      <a:pt x="43249" y="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25" name="Google Shape;2125;p30"/>
            <p:cNvGrpSpPr/>
            <p:nvPr/>
          </p:nvGrpSpPr>
          <p:grpSpPr>
            <a:xfrm>
              <a:off x="828772" y="314668"/>
              <a:ext cx="416010" cy="486680"/>
              <a:chOff x="828772" y="314668"/>
              <a:chExt cx="416010" cy="486680"/>
            </a:xfrm>
          </p:grpSpPr>
          <p:sp>
            <p:nvSpPr>
              <p:cNvPr id="2126" name="Google Shape;2126;p30"/>
              <p:cNvSpPr/>
              <p:nvPr/>
            </p:nvSpPr>
            <p:spPr>
              <a:xfrm>
                <a:off x="828772" y="325849"/>
                <a:ext cx="182624" cy="180501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3826" extrusionOk="0">
                    <a:moveTo>
                      <a:pt x="2277" y="1"/>
                    </a:moveTo>
                    <a:cubicBezTo>
                      <a:pt x="1531" y="1"/>
                      <a:pt x="747" y="588"/>
                      <a:pt x="398" y="1455"/>
                    </a:cubicBezTo>
                    <a:cubicBezTo>
                      <a:pt x="1" y="2454"/>
                      <a:pt x="321" y="3454"/>
                      <a:pt x="1103" y="3748"/>
                    </a:cubicBezTo>
                    <a:cubicBezTo>
                      <a:pt x="1245" y="3800"/>
                      <a:pt x="1395" y="3825"/>
                      <a:pt x="1548" y="3825"/>
                    </a:cubicBezTo>
                    <a:cubicBezTo>
                      <a:pt x="2224" y="3825"/>
                      <a:pt x="2961" y="3340"/>
                      <a:pt x="3358" y="2557"/>
                    </a:cubicBezTo>
                    <a:cubicBezTo>
                      <a:pt x="3871" y="1544"/>
                      <a:pt x="3602" y="417"/>
                      <a:pt x="2743" y="83"/>
                    </a:cubicBezTo>
                    <a:cubicBezTo>
                      <a:pt x="2593" y="27"/>
                      <a:pt x="2436" y="1"/>
                      <a:pt x="2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7" name="Google Shape;2127;p30"/>
              <p:cNvSpPr/>
              <p:nvPr/>
            </p:nvSpPr>
            <p:spPr>
              <a:xfrm>
                <a:off x="828772" y="314668"/>
                <a:ext cx="182624" cy="201354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4268" fill="none" extrusionOk="0">
                    <a:moveTo>
                      <a:pt x="2743" y="320"/>
                    </a:moveTo>
                    <a:cubicBezTo>
                      <a:pt x="3602" y="654"/>
                      <a:pt x="3871" y="1781"/>
                      <a:pt x="3358" y="2794"/>
                    </a:cubicBezTo>
                    <a:cubicBezTo>
                      <a:pt x="2871" y="3755"/>
                      <a:pt x="1872" y="4267"/>
                      <a:pt x="1103" y="3985"/>
                    </a:cubicBezTo>
                    <a:cubicBezTo>
                      <a:pt x="321" y="3691"/>
                      <a:pt x="1" y="2691"/>
                      <a:pt x="398" y="1692"/>
                    </a:cubicBezTo>
                    <a:cubicBezTo>
                      <a:pt x="821" y="641"/>
                      <a:pt x="1885" y="0"/>
                      <a:pt x="2743" y="320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8" name="Google Shape;2128;p30"/>
              <p:cNvSpPr/>
              <p:nvPr/>
            </p:nvSpPr>
            <p:spPr>
              <a:xfrm>
                <a:off x="865664" y="494788"/>
                <a:ext cx="379118" cy="306559"/>
              </a:xfrm>
              <a:custGeom>
                <a:avLst/>
                <a:gdLst/>
                <a:ahLst/>
                <a:cxnLst/>
                <a:rect l="l" t="t" r="r" b="b"/>
                <a:pathLst>
                  <a:path w="8036" h="6498" fill="none" extrusionOk="0">
                    <a:moveTo>
                      <a:pt x="1" y="1"/>
                    </a:moveTo>
                    <a:lnTo>
                      <a:pt x="8035" y="6498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129" name="Google Shape;2129;p30"/>
            <p:cNvGrpSpPr/>
            <p:nvPr/>
          </p:nvGrpSpPr>
          <p:grpSpPr>
            <a:xfrm>
              <a:off x="323987" y="610889"/>
              <a:ext cx="341044" cy="623914"/>
              <a:chOff x="323987" y="610889"/>
              <a:chExt cx="341044" cy="623914"/>
            </a:xfrm>
          </p:grpSpPr>
          <p:sp>
            <p:nvSpPr>
              <p:cNvPr id="2130" name="Google Shape;2130;p30"/>
              <p:cNvSpPr/>
              <p:nvPr/>
            </p:nvSpPr>
            <p:spPr>
              <a:xfrm>
                <a:off x="323987" y="1036281"/>
                <a:ext cx="204986" cy="187814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3981" extrusionOk="0">
                    <a:moveTo>
                      <a:pt x="2671" y="0"/>
                    </a:moveTo>
                    <a:cubicBezTo>
                      <a:pt x="2077" y="0"/>
                      <a:pt x="1416" y="308"/>
                      <a:pt x="911" y="876"/>
                    </a:cubicBezTo>
                    <a:cubicBezTo>
                      <a:pt x="116" y="1760"/>
                      <a:pt x="1" y="2952"/>
                      <a:pt x="616" y="3580"/>
                    </a:cubicBezTo>
                    <a:cubicBezTo>
                      <a:pt x="879" y="3848"/>
                      <a:pt x="1237" y="3980"/>
                      <a:pt x="1629" y="3980"/>
                    </a:cubicBezTo>
                    <a:cubicBezTo>
                      <a:pt x="2154" y="3980"/>
                      <a:pt x="2738" y="3742"/>
                      <a:pt x="3230" y="3272"/>
                    </a:cubicBezTo>
                    <a:cubicBezTo>
                      <a:pt x="4127" y="2414"/>
                      <a:pt x="4345" y="1106"/>
                      <a:pt x="3679" y="402"/>
                    </a:cubicBezTo>
                    <a:cubicBezTo>
                      <a:pt x="3411" y="130"/>
                      <a:pt x="3055" y="0"/>
                      <a:pt x="267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0"/>
              <p:cNvSpPr/>
              <p:nvPr/>
            </p:nvSpPr>
            <p:spPr>
              <a:xfrm>
                <a:off x="323987" y="1022552"/>
                <a:ext cx="204986" cy="212252"/>
              </a:xfrm>
              <a:custGeom>
                <a:avLst/>
                <a:gdLst/>
                <a:ahLst/>
                <a:cxnLst/>
                <a:rect l="l" t="t" r="r" b="b"/>
                <a:pathLst>
                  <a:path w="4345" h="4499" fill="none" extrusionOk="0">
                    <a:moveTo>
                      <a:pt x="3679" y="693"/>
                    </a:moveTo>
                    <a:cubicBezTo>
                      <a:pt x="4345" y="1397"/>
                      <a:pt x="4127" y="2705"/>
                      <a:pt x="3230" y="3563"/>
                    </a:cubicBezTo>
                    <a:cubicBezTo>
                      <a:pt x="2371" y="4383"/>
                      <a:pt x="1231" y="4499"/>
                      <a:pt x="616" y="3871"/>
                    </a:cubicBezTo>
                    <a:cubicBezTo>
                      <a:pt x="1" y="3243"/>
                      <a:pt x="116" y="2051"/>
                      <a:pt x="911" y="1167"/>
                    </a:cubicBezTo>
                    <a:cubicBezTo>
                      <a:pt x="1744" y="231"/>
                      <a:pt x="2999" y="1"/>
                      <a:pt x="3679" y="69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0"/>
              <p:cNvSpPr/>
              <p:nvPr/>
            </p:nvSpPr>
            <p:spPr>
              <a:xfrm>
                <a:off x="386259" y="610889"/>
                <a:ext cx="278772" cy="473379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10034" fill="none" extrusionOk="0">
                    <a:moveTo>
                      <a:pt x="2717" y="10034"/>
                    </a:moveTo>
                    <a:lnTo>
                      <a:pt x="1" y="0"/>
                    </a:lnTo>
                    <a:cubicBezTo>
                      <a:pt x="1" y="0"/>
                      <a:pt x="5908" y="3370"/>
                      <a:pt x="4588" y="5562"/>
                    </a:cubicBezTo>
                    <a:cubicBezTo>
                      <a:pt x="3973" y="6394"/>
                      <a:pt x="2807" y="4882"/>
                      <a:pt x="2807" y="4882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6812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4" name="Google Shape;2134;p31"/>
          <p:cNvSpPr/>
          <p:nvPr/>
        </p:nvSpPr>
        <p:spPr>
          <a:xfrm rot="2005565">
            <a:off x="537746" y="-29040"/>
            <a:ext cx="8125737" cy="5510089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35" name="Google Shape;2135;p31"/>
          <p:cNvGrpSpPr/>
          <p:nvPr/>
        </p:nvGrpSpPr>
        <p:grpSpPr>
          <a:xfrm rot="1869449">
            <a:off x="6415553" y="-413197"/>
            <a:ext cx="4042356" cy="2363639"/>
            <a:chOff x="302500" y="1375325"/>
            <a:chExt cx="2796475" cy="1635150"/>
          </a:xfrm>
        </p:grpSpPr>
        <p:sp>
          <p:nvSpPr>
            <p:cNvPr id="2136" name="Google Shape;2136;p31"/>
            <p:cNvSpPr/>
            <p:nvPr/>
          </p:nvSpPr>
          <p:spPr>
            <a:xfrm>
              <a:off x="302500" y="1375325"/>
              <a:ext cx="2771800" cy="1298450"/>
            </a:xfrm>
            <a:custGeom>
              <a:avLst/>
              <a:gdLst/>
              <a:ahLst/>
              <a:cxnLst/>
              <a:rect l="l" t="t" r="r" b="b"/>
              <a:pathLst>
                <a:path w="110872" h="51938" fill="none" extrusionOk="0">
                  <a:moveTo>
                    <a:pt x="1" y="19556"/>
                  </a:moveTo>
                  <a:cubicBezTo>
                    <a:pt x="45082" y="1"/>
                    <a:pt x="69955" y="51937"/>
                    <a:pt x="110872" y="3839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7" name="Google Shape;2137;p31"/>
            <p:cNvSpPr/>
            <p:nvPr/>
          </p:nvSpPr>
          <p:spPr>
            <a:xfrm>
              <a:off x="345425" y="1584200"/>
              <a:ext cx="2734975" cy="1175100"/>
            </a:xfrm>
            <a:custGeom>
              <a:avLst/>
              <a:gdLst/>
              <a:ahLst/>
              <a:cxnLst/>
              <a:rect l="l" t="t" r="r" b="b"/>
              <a:pathLst>
                <a:path w="109399" h="47004" fill="none" extrusionOk="0">
                  <a:moveTo>
                    <a:pt x="1" y="17480"/>
                  </a:moveTo>
                  <a:cubicBezTo>
                    <a:pt x="44019" y="1"/>
                    <a:pt x="71967" y="47004"/>
                    <a:pt x="109398" y="32203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8" name="Google Shape;2138;p31"/>
            <p:cNvSpPr/>
            <p:nvPr/>
          </p:nvSpPr>
          <p:spPr>
            <a:xfrm>
              <a:off x="387725" y="1788275"/>
              <a:ext cx="2699075" cy="1055925"/>
            </a:xfrm>
            <a:custGeom>
              <a:avLst/>
              <a:gdLst/>
              <a:ahLst/>
              <a:cxnLst/>
              <a:rect l="l" t="t" r="r" b="b"/>
              <a:pathLst>
                <a:path w="107963" h="42237" fill="none" extrusionOk="0">
                  <a:moveTo>
                    <a:pt x="0" y="15660"/>
                  </a:moveTo>
                  <a:cubicBezTo>
                    <a:pt x="43134" y="1"/>
                    <a:pt x="73914" y="42237"/>
                    <a:pt x="107962" y="2621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39" name="Google Shape;2139;p31"/>
            <p:cNvSpPr/>
            <p:nvPr/>
          </p:nvSpPr>
          <p:spPr>
            <a:xfrm>
              <a:off x="432575" y="1989150"/>
              <a:ext cx="2660300" cy="938675"/>
            </a:xfrm>
            <a:custGeom>
              <a:avLst/>
              <a:gdLst/>
              <a:ahLst/>
              <a:cxnLst/>
              <a:rect l="l" t="t" r="r" b="b"/>
              <a:pathLst>
                <a:path w="106412" h="37547" fill="none" extrusionOk="0">
                  <a:moveTo>
                    <a:pt x="0" y="13993"/>
                  </a:moveTo>
                  <a:cubicBezTo>
                    <a:pt x="42352" y="0"/>
                    <a:pt x="75721" y="37546"/>
                    <a:pt x="106412" y="2034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0" name="Google Shape;2140;p31"/>
            <p:cNvSpPr/>
            <p:nvPr/>
          </p:nvSpPr>
          <p:spPr>
            <a:xfrm>
              <a:off x="476450" y="2184250"/>
              <a:ext cx="2622525" cy="826225"/>
            </a:xfrm>
            <a:custGeom>
              <a:avLst/>
              <a:gdLst/>
              <a:ahLst/>
              <a:cxnLst/>
              <a:rect l="l" t="t" r="r" b="b"/>
              <a:pathLst>
                <a:path w="104901" h="33049" fill="none" extrusionOk="0">
                  <a:moveTo>
                    <a:pt x="1" y="12622"/>
                  </a:moveTo>
                  <a:cubicBezTo>
                    <a:pt x="41763" y="0"/>
                    <a:pt x="77477" y="33048"/>
                    <a:pt x="104900" y="1472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1" name="Google Shape;2141;p31"/>
            <p:cNvSpPr/>
            <p:nvPr/>
          </p:nvSpPr>
          <p:spPr>
            <a:xfrm>
              <a:off x="302500" y="1864200"/>
              <a:ext cx="173975" cy="635625"/>
            </a:xfrm>
            <a:custGeom>
              <a:avLst/>
              <a:gdLst/>
              <a:ahLst/>
              <a:cxnLst/>
              <a:rect l="l" t="t" r="r" b="b"/>
              <a:pathLst>
                <a:path w="6959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2" name="Google Shape;2142;p31"/>
            <p:cNvSpPr/>
            <p:nvPr/>
          </p:nvSpPr>
          <p:spPr>
            <a:xfrm>
              <a:off x="352475" y="1846575"/>
              <a:ext cx="174000" cy="635625"/>
            </a:xfrm>
            <a:custGeom>
              <a:avLst/>
              <a:gdLst/>
              <a:ahLst/>
              <a:cxnLst/>
              <a:rect l="l" t="t" r="r" b="b"/>
              <a:pathLst>
                <a:path w="6960" h="25425" fill="none" extrusionOk="0">
                  <a:moveTo>
                    <a:pt x="1" y="1"/>
                  </a:moveTo>
                  <a:lnTo>
                    <a:pt x="6959" y="25424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3" name="Google Shape;2143;p31"/>
          <p:cNvGrpSpPr/>
          <p:nvPr/>
        </p:nvGrpSpPr>
        <p:grpSpPr>
          <a:xfrm rot="-393298">
            <a:off x="8032435" y="675253"/>
            <a:ext cx="913881" cy="616649"/>
            <a:chOff x="192771" y="3915943"/>
            <a:chExt cx="674372" cy="454968"/>
          </a:xfrm>
        </p:grpSpPr>
        <p:sp>
          <p:nvSpPr>
            <p:cNvPr id="2144" name="Google Shape;2144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5" name="Google Shape;2145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6" name="Google Shape;2146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47" name="Google Shape;2147;p31"/>
          <p:cNvGrpSpPr/>
          <p:nvPr/>
        </p:nvGrpSpPr>
        <p:grpSpPr>
          <a:xfrm rot="699418">
            <a:off x="8661242" y="1848205"/>
            <a:ext cx="1110730" cy="471468"/>
            <a:chOff x="-1548595" y="5064988"/>
            <a:chExt cx="762313" cy="323577"/>
          </a:xfrm>
        </p:grpSpPr>
        <p:sp>
          <p:nvSpPr>
            <p:cNvPr id="2148" name="Google Shape;2148;p31"/>
            <p:cNvSpPr/>
            <p:nvPr/>
          </p:nvSpPr>
          <p:spPr>
            <a:xfrm>
              <a:off x="-1548595" y="5241217"/>
              <a:ext cx="155333" cy="82684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48" y="1"/>
                  </a:moveTo>
                  <a:cubicBezTo>
                    <a:pt x="1195" y="1"/>
                    <a:pt x="444" y="332"/>
                    <a:pt x="244" y="829"/>
                  </a:cubicBezTo>
                  <a:cubicBezTo>
                    <a:pt x="0" y="1444"/>
                    <a:pt x="666" y="2084"/>
                    <a:pt x="1717" y="2251"/>
                  </a:cubicBezTo>
                  <a:cubicBezTo>
                    <a:pt x="1907" y="2283"/>
                    <a:pt x="2096" y="2298"/>
                    <a:pt x="2281" y="2298"/>
                  </a:cubicBezTo>
                  <a:cubicBezTo>
                    <a:pt x="3130" y="2298"/>
                    <a:pt x="3875" y="1975"/>
                    <a:pt x="4075" y="1469"/>
                  </a:cubicBezTo>
                  <a:cubicBezTo>
                    <a:pt x="4319" y="867"/>
                    <a:pt x="3652" y="226"/>
                    <a:pt x="2601" y="47"/>
                  </a:cubicBezTo>
                  <a:cubicBezTo>
                    <a:pt x="2415" y="16"/>
                    <a:pt x="2229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49" name="Google Shape;2149;p31"/>
            <p:cNvSpPr/>
            <p:nvPr/>
          </p:nvSpPr>
          <p:spPr>
            <a:xfrm>
              <a:off x="-1548595" y="5236433"/>
              <a:ext cx="155333" cy="92214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81" y="2563"/>
                    <a:pt x="1717" y="2384"/>
                  </a:cubicBezTo>
                  <a:cubicBezTo>
                    <a:pt x="666" y="2217"/>
                    <a:pt x="0" y="1577"/>
                    <a:pt x="244" y="962"/>
                  </a:cubicBezTo>
                  <a:cubicBezTo>
                    <a:pt x="487" y="359"/>
                    <a:pt x="1538" y="1"/>
                    <a:pt x="2601" y="180"/>
                  </a:cubicBezTo>
                  <a:cubicBezTo>
                    <a:pt x="3652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0" name="Google Shape;2150;p31"/>
            <p:cNvSpPr/>
            <p:nvPr/>
          </p:nvSpPr>
          <p:spPr>
            <a:xfrm>
              <a:off x="-1200204" y="5301134"/>
              <a:ext cx="155836" cy="82684"/>
            </a:xfrm>
            <a:custGeom>
              <a:avLst/>
              <a:gdLst/>
              <a:ahLst/>
              <a:cxnLst/>
              <a:rect l="l" t="t" r="r" b="b"/>
              <a:pathLst>
                <a:path w="4333" h="2299" extrusionOk="0">
                  <a:moveTo>
                    <a:pt x="2062" y="1"/>
                  </a:moveTo>
                  <a:cubicBezTo>
                    <a:pt x="1208" y="1"/>
                    <a:pt x="458" y="332"/>
                    <a:pt x="257" y="828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8" y="2283"/>
                    <a:pt x="2097" y="2298"/>
                    <a:pt x="2282" y="2298"/>
                  </a:cubicBezTo>
                  <a:cubicBezTo>
                    <a:pt x="3131" y="2298"/>
                    <a:pt x="3876" y="1975"/>
                    <a:pt x="4076" y="1469"/>
                  </a:cubicBezTo>
                  <a:cubicBezTo>
                    <a:pt x="4332" y="867"/>
                    <a:pt x="3666" y="226"/>
                    <a:pt x="2615" y="47"/>
                  </a:cubicBezTo>
                  <a:cubicBezTo>
                    <a:pt x="2429" y="15"/>
                    <a:pt x="2243" y="1"/>
                    <a:pt x="20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1" name="Google Shape;2151;p31"/>
            <p:cNvSpPr/>
            <p:nvPr/>
          </p:nvSpPr>
          <p:spPr>
            <a:xfrm>
              <a:off x="-1200204" y="5296351"/>
              <a:ext cx="155836" cy="92214"/>
            </a:xfrm>
            <a:custGeom>
              <a:avLst/>
              <a:gdLst/>
              <a:ahLst/>
              <a:cxnLst/>
              <a:rect l="l" t="t" r="r" b="b"/>
              <a:pathLst>
                <a:path w="4333" h="2564" fill="none" extrusionOk="0">
                  <a:moveTo>
                    <a:pt x="4076" y="1602"/>
                  </a:moveTo>
                  <a:cubicBezTo>
                    <a:pt x="3832" y="2217"/>
                    <a:pt x="2782" y="2563"/>
                    <a:pt x="1718" y="2384"/>
                  </a:cubicBezTo>
                  <a:cubicBezTo>
                    <a:pt x="667" y="2217"/>
                    <a:pt x="1" y="1577"/>
                    <a:pt x="257" y="961"/>
                  </a:cubicBezTo>
                  <a:cubicBezTo>
                    <a:pt x="501" y="359"/>
                    <a:pt x="1551" y="0"/>
                    <a:pt x="2615" y="180"/>
                  </a:cubicBezTo>
                  <a:cubicBezTo>
                    <a:pt x="3666" y="359"/>
                    <a:pt x="4332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2" name="Google Shape;2152;p31"/>
            <p:cNvSpPr/>
            <p:nvPr/>
          </p:nvSpPr>
          <p:spPr>
            <a:xfrm>
              <a:off x="-1409411" y="5064988"/>
              <a:ext cx="623130" cy="293151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0" y="6664"/>
                  </a:moveTo>
                  <a:lnTo>
                    <a:pt x="8329" y="1"/>
                  </a:lnTo>
                  <a:lnTo>
                    <a:pt x="17325" y="1449"/>
                  </a:lnTo>
                  <a:lnTo>
                    <a:pt x="9842" y="8151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3" name="Google Shape;2153;p31"/>
            <p:cNvSpPr/>
            <p:nvPr/>
          </p:nvSpPr>
          <p:spPr>
            <a:xfrm>
              <a:off x="-1174381" y="5120302"/>
              <a:ext cx="321275" cy="56717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0" y="0"/>
                  </a:moveTo>
                  <a:lnTo>
                    <a:pt x="8932" y="157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54" name="Google Shape;2154;p31"/>
          <p:cNvGrpSpPr/>
          <p:nvPr/>
        </p:nvGrpSpPr>
        <p:grpSpPr>
          <a:xfrm rot="-2192916">
            <a:off x="8775286" y="821548"/>
            <a:ext cx="1303942" cy="838817"/>
            <a:chOff x="-30260" y="4314762"/>
            <a:chExt cx="1135405" cy="730436"/>
          </a:xfrm>
        </p:grpSpPr>
        <p:sp>
          <p:nvSpPr>
            <p:cNvPr id="2155" name="Google Shape;2155;p31"/>
            <p:cNvSpPr/>
            <p:nvPr/>
          </p:nvSpPr>
          <p:spPr>
            <a:xfrm rot="1144483">
              <a:off x="-7255" y="4548563"/>
              <a:ext cx="197034" cy="152973"/>
            </a:xfrm>
            <a:custGeom>
              <a:avLst/>
              <a:gdLst/>
              <a:ahLst/>
              <a:cxnLst/>
              <a:rect l="l" t="t" r="r" b="b"/>
              <a:pathLst>
                <a:path w="4615" h="3583" extrusionOk="0">
                  <a:moveTo>
                    <a:pt x="1901" y="1"/>
                  </a:moveTo>
                  <a:cubicBezTo>
                    <a:pt x="1102" y="1"/>
                    <a:pt x="435" y="408"/>
                    <a:pt x="244" y="1086"/>
                  </a:cubicBezTo>
                  <a:cubicBezTo>
                    <a:pt x="1" y="1995"/>
                    <a:pt x="706" y="3046"/>
                    <a:pt x="1846" y="3431"/>
                  </a:cubicBezTo>
                  <a:cubicBezTo>
                    <a:pt x="2138" y="3533"/>
                    <a:pt x="2430" y="3582"/>
                    <a:pt x="2707" y="3582"/>
                  </a:cubicBezTo>
                  <a:cubicBezTo>
                    <a:pt x="3499" y="3582"/>
                    <a:pt x="4168" y="3182"/>
                    <a:pt x="4358" y="2508"/>
                  </a:cubicBezTo>
                  <a:cubicBezTo>
                    <a:pt x="4614" y="1598"/>
                    <a:pt x="3896" y="535"/>
                    <a:pt x="2756" y="150"/>
                  </a:cubicBezTo>
                  <a:cubicBezTo>
                    <a:pt x="2465" y="49"/>
                    <a:pt x="2175" y="1"/>
                    <a:pt x="190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6" name="Google Shape;2156;p31"/>
            <p:cNvSpPr/>
            <p:nvPr/>
          </p:nvSpPr>
          <p:spPr>
            <a:xfrm rot="1144483">
              <a:off x="-7234" y="4537978"/>
              <a:ext cx="197034" cy="174022"/>
            </a:xfrm>
            <a:custGeom>
              <a:avLst/>
              <a:gdLst/>
              <a:ahLst/>
              <a:cxnLst/>
              <a:rect l="l" t="t" r="r" b="b"/>
              <a:pathLst>
                <a:path w="4615" h="4076" fill="none" extrusionOk="0">
                  <a:moveTo>
                    <a:pt x="4358" y="2756"/>
                  </a:moveTo>
                  <a:cubicBezTo>
                    <a:pt x="4101" y="3666"/>
                    <a:pt x="2974" y="4076"/>
                    <a:pt x="1846" y="3679"/>
                  </a:cubicBezTo>
                  <a:cubicBezTo>
                    <a:pt x="706" y="3294"/>
                    <a:pt x="1" y="2243"/>
                    <a:pt x="244" y="1334"/>
                  </a:cubicBezTo>
                  <a:cubicBezTo>
                    <a:pt x="501" y="424"/>
                    <a:pt x="1615" y="1"/>
                    <a:pt x="2756" y="398"/>
                  </a:cubicBezTo>
                  <a:cubicBezTo>
                    <a:pt x="3896" y="783"/>
                    <a:pt x="4614" y="1846"/>
                    <a:pt x="4358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7" name="Google Shape;2157;p31"/>
            <p:cNvSpPr/>
            <p:nvPr/>
          </p:nvSpPr>
          <p:spPr>
            <a:xfrm rot="1144483">
              <a:off x="433933" y="4773681"/>
              <a:ext cx="204121" cy="155663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81" y="0"/>
                  </a:moveTo>
                  <a:cubicBezTo>
                    <a:pt x="1156" y="0"/>
                    <a:pt x="457" y="410"/>
                    <a:pt x="257" y="1098"/>
                  </a:cubicBezTo>
                  <a:cubicBezTo>
                    <a:pt x="0" y="2020"/>
                    <a:pt x="731" y="3084"/>
                    <a:pt x="1910" y="3494"/>
                  </a:cubicBezTo>
                  <a:cubicBezTo>
                    <a:pt x="2211" y="3596"/>
                    <a:pt x="2513" y="3645"/>
                    <a:pt x="2800" y="3645"/>
                  </a:cubicBezTo>
                  <a:cubicBezTo>
                    <a:pt x="3624" y="3645"/>
                    <a:pt x="4324" y="3243"/>
                    <a:pt x="4524" y="2558"/>
                  </a:cubicBezTo>
                  <a:cubicBezTo>
                    <a:pt x="4780" y="1623"/>
                    <a:pt x="4037" y="547"/>
                    <a:pt x="2858" y="149"/>
                  </a:cubicBezTo>
                  <a:cubicBezTo>
                    <a:pt x="2561" y="48"/>
                    <a:pt x="2264" y="0"/>
                    <a:pt x="19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8" name="Google Shape;2158;p31"/>
            <p:cNvSpPr/>
            <p:nvPr/>
          </p:nvSpPr>
          <p:spPr>
            <a:xfrm rot="1144483">
              <a:off x="433947" y="4763095"/>
              <a:ext cx="204121" cy="176754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24" y="2806"/>
                  </a:moveTo>
                  <a:cubicBezTo>
                    <a:pt x="4255" y="3729"/>
                    <a:pt x="3076" y="4139"/>
                    <a:pt x="1910" y="3742"/>
                  </a:cubicBezTo>
                  <a:cubicBezTo>
                    <a:pt x="731" y="3332"/>
                    <a:pt x="0" y="2268"/>
                    <a:pt x="257" y="1346"/>
                  </a:cubicBezTo>
                  <a:cubicBezTo>
                    <a:pt x="526" y="423"/>
                    <a:pt x="1692" y="0"/>
                    <a:pt x="2858" y="397"/>
                  </a:cubicBezTo>
                  <a:cubicBezTo>
                    <a:pt x="4037" y="795"/>
                    <a:pt x="4780" y="1871"/>
                    <a:pt x="4524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9" name="Google Shape;2159;p31"/>
            <p:cNvSpPr/>
            <p:nvPr/>
          </p:nvSpPr>
          <p:spPr>
            <a:xfrm rot="1144483">
              <a:off x="176442" y="4444991"/>
              <a:ext cx="875957" cy="469978"/>
            </a:xfrm>
            <a:custGeom>
              <a:avLst/>
              <a:gdLst/>
              <a:ahLst/>
              <a:cxnLst/>
              <a:rect l="l" t="t" r="r" b="b"/>
              <a:pathLst>
                <a:path w="20517" h="11008" fill="none" extrusionOk="0">
                  <a:moveTo>
                    <a:pt x="0" y="9560"/>
                  </a:moveTo>
                  <a:lnTo>
                    <a:pt x="9022" y="0"/>
                  </a:lnTo>
                  <a:lnTo>
                    <a:pt x="20516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0" name="Google Shape;2160;p31"/>
            <p:cNvSpPr/>
            <p:nvPr/>
          </p:nvSpPr>
          <p:spPr>
            <a:xfrm rot="1144483">
              <a:off x="533233" y="4562096"/>
              <a:ext cx="483170" cy="61352"/>
            </a:xfrm>
            <a:custGeom>
              <a:avLst/>
              <a:gdLst/>
              <a:ahLst/>
              <a:cxnLst/>
              <a:rect l="l" t="t" r="r" b="b"/>
              <a:pathLst>
                <a:path w="11317" h="1437" fill="none" extrusionOk="0">
                  <a:moveTo>
                    <a:pt x="1" y="1"/>
                  </a:moveTo>
                  <a:lnTo>
                    <a:pt x="11316" y="1436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1" name="Google Shape;2161;p31"/>
          <p:cNvGrpSpPr/>
          <p:nvPr/>
        </p:nvGrpSpPr>
        <p:grpSpPr>
          <a:xfrm rot="-3104141">
            <a:off x="7603638" y="-57662"/>
            <a:ext cx="913950" cy="616636"/>
            <a:chOff x="192771" y="3915943"/>
            <a:chExt cx="674372" cy="454968"/>
          </a:xfrm>
        </p:grpSpPr>
        <p:sp>
          <p:nvSpPr>
            <p:cNvPr id="2162" name="Google Shape;2162;p31"/>
            <p:cNvSpPr/>
            <p:nvPr/>
          </p:nvSpPr>
          <p:spPr>
            <a:xfrm rot="1144478">
              <a:off x="213405" y="4106019"/>
              <a:ext cx="222002" cy="145334"/>
            </a:xfrm>
            <a:custGeom>
              <a:avLst/>
              <a:gdLst/>
              <a:ahLst/>
              <a:cxnLst/>
              <a:rect l="l" t="t" r="r" b="b"/>
              <a:pathLst>
                <a:path w="5742" h="3759" extrusionOk="0">
                  <a:moveTo>
                    <a:pt x="2551" y="1"/>
                  </a:moveTo>
                  <a:cubicBezTo>
                    <a:pt x="1499" y="1"/>
                    <a:pt x="589" y="473"/>
                    <a:pt x="333" y="1239"/>
                  </a:cubicBezTo>
                  <a:cubicBezTo>
                    <a:pt x="0" y="2213"/>
                    <a:pt x="846" y="3277"/>
                    <a:pt x="2204" y="3635"/>
                  </a:cubicBezTo>
                  <a:cubicBezTo>
                    <a:pt x="2518" y="3719"/>
                    <a:pt x="2833" y="3759"/>
                    <a:pt x="3138" y="3759"/>
                  </a:cubicBezTo>
                  <a:cubicBezTo>
                    <a:pt x="4141" y="3759"/>
                    <a:pt x="5026" y="3328"/>
                    <a:pt x="5331" y="2610"/>
                  </a:cubicBezTo>
                  <a:cubicBezTo>
                    <a:pt x="5741" y="1649"/>
                    <a:pt x="4947" y="522"/>
                    <a:pt x="3537" y="137"/>
                  </a:cubicBezTo>
                  <a:cubicBezTo>
                    <a:pt x="3205" y="44"/>
                    <a:pt x="2871" y="1"/>
                    <a:pt x="25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3" name="Google Shape;2163;p31"/>
            <p:cNvSpPr/>
            <p:nvPr/>
          </p:nvSpPr>
          <p:spPr>
            <a:xfrm rot="1144478">
              <a:off x="213564" y="4095954"/>
              <a:ext cx="222002" cy="164549"/>
            </a:xfrm>
            <a:custGeom>
              <a:avLst/>
              <a:gdLst/>
              <a:ahLst/>
              <a:cxnLst/>
              <a:rect l="l" t="t" r="r" b="b"/>
              <a:pathLst>
                <a:path w="5742" h="4256" fill="none" extrusionOk="0">
                  <a:moveTo>
                    <a:pt x="5331" y="2871"/>
                  </a:moveTo>
                  <a:cubicBezTo>
                    <a:pt x="4934" y="3807"/>
                    <a:pt x="3550" y="4255"/>
                    <a:pt x="2204" y="3896"/>
                  </a:cubicBezTo>
                  <a:cubicBezTo>
                    <a:pt x="846" y="3538"/>
                    <a:pt x="0" y="2474"/>
                    <a:pt x="333" y="1500"/>
                  </a:cubicBezTo>
                  <a:cubicBezTo>
                    <a:pt x="667" y="501"/>
                    <a:pt x="2115" y="1"/>
                    <a:pt x="3537" y="398"/>
                  </a:cubicBezTo>
                  <a:cubicBezTo>
                    <a:pt x="4947" y="783"/>
                    <a:pt x="5741" y="1910"/>
                    <a:pt x="5331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4" name="Google Shape;2164;p31"/>
            <p:cNvSpPr/>
            <p:nvPr/>
          </p:nvSpPr>
          <p:spPr>
            <a:xfrm rot="1144478">
              <a:off x="439909" y="3968516"/>
              <a:ext cx="380520" cy="349821"/>
            </a:xfrm>
            <a:custGeom>
              <a:avLst/>
              <a:gdLst/>
              <a:ahLst/>
              <a:cxnLst/>
              <a:rect l="l" t="t" r="r" b="b"/>
              <a:pathLst>
                <a:path w="9842" h="9048" fill="none" extrusionOk="0">
                  <a:moveTo>
                    <a:pt x="0" y="9047"/>
                  </a:moveTo>
                  <a:lnTo>
                    <a:pt x="9842" y="0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5" name="Google Shape;2165;p31"/>
          <p:cNvGrpSpPr/>
          <p:nvPr/>
        </p:nvGrpSpPr>
        <p:grpSpPr>
          <a:xfrm rot="498188">
            <a:off x="6861227" y="-925276"/>
            <a:ext cx="694574" cy="1544585"/>
            <a:chOff x="442825" y="1623300"/>
            <a:chExt cx="489525" cy="1088600"/>
          </a:xfrm>
        </p:grpSpPr>
        <p:sp>
          <p:nvSpPr>
            <p:cNvPr id="2166" name="Google Shape;2166;p31"/>
            <p:cNvSpPr/>
            <p:nvPr/>
          </p:nvSpPr>
          <p:spPr>
            <a:xfrm>
              <a:off x="442825" y="1623300"/>
              <a:ext cx="489525" cy="1084100"/>
            </a:xfrm>
            <a:custGeom>
              <a:avLst/>
              <a:gdLst/>
              <a:ahLst/>
              <a:cxnLst/>
              <a:rect l="l" t="t" r="r" b="b"/>
              <a:pathLst>
                <a:path w="19581" h="43364" fill="none" extrusionOk="0">
                  <a:moveTo>
                    <a:pt x="12815" y="27705"/>
                  </a:moveTo>
                  <a:cubicBezTo>
                    <a:pt x="8189" y="29909"/>
                    <a:pt x="5869" y="21759"/>
                    <a:pt x="11662" y="19516"/>
                  </a:cubicBezTo>
                  <a:cubicBezTo>
                    <a:pt x="18389" y="16902"/>
                    <a:pt x="19581" y="27987"/>
                    <a:pt x="14378" y="31190"/>
                  </a:cubicBezTo>
                  <a:cubicBezTo>
                    <a:pt x="9176" y="34394"/>
                    <a:pt x="0" y="29332"/>
                    <a:pt x="6613" y="19158"/>
                  </a:cubicBezTo>
                  <a:cubicBezTo>
                    <a:pt x="10995" y="12430"/>
                    <a:pt x="12597" y="3498"/>
                    <a:pt x="7830" y="1000"/>
                  </a:cubicBezTo>
                  <a:cubicBezTo>
                    <a:pt x="5908" y="0"/>
                    <a:pt x="4268" y="8688"/>
                    <a:pt x="11598" y="23143"/>
                  </a:cubicBezTo>
                  <a:cubicBezTo>
                    <a:pt x="18940" y="37597"/>
                    <a:pt x="17505" y="42505"/>
                    <a:pt x="13238" y="43364"/>
                  </a:cubicBezTo>
                </a:path>
              </a:pathLst>
            </a:custGeom>
            <a:noFill/>
            <a:ln w="28575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7" name="Google Shape;2167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extrusionOk="0">
                  <a:moveTo>
                    <a:pt x="3025" y="1"/>
                  </a:moveTo>
                  <a:cubicBezTo>
                    <a:pt x="1359" y="1"/>
                    <a:pt x="1" y="1257"/>
                    <a:pt x="1" y="2807"/>
                  </a:cubicBezTo>
                  <a:cubicBezTo>
                    <a:pt x="1" y="4358"/>
                    <a:pt x="1359" y="5626"/>
                    <a:pt x="3025" y="5626"/>
                  </a:cubicBezTo>
                  <a:cubicBezTo>
                    <a:pt x="4691" y="5626"/>
                    <a:pt x="6049" y="4358"/>
                    <a:pt x="6049" y="2807"/>
                  </a:cubicBezTo>
                  <a:cubicBezTo>
                    <a:pt x="6049" y="1257"/>
                    <a:pt x="4691" y="1"/>
                    <a:pt x="3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8" name="Google Shape;2168;p31"/>
            <p:cNvSpPr/>
            <p:nvPr/>
          </p:nvSpPr>
          <p:spPr>
            <a:xfrm>
              <a:off x="678600" y="2571225"/>
              <a:ext cx="151250" cy="140675"/>
            </a:xfrm>
            <a:custGeom>
              <a:avLst/>
              <a:gdLst/>
              <a:ahLst/>
              <a:cxnLst/>
              <a:rect l="l" t="t" r="r" b="b"/>
              <a:pathLst>
                <a:path w="6050" h="5627" fill="none" extrusionOk="0">
                  <a:moveTo>
                    <a:pt x="6049" y="2807"/>
                  </a:moveTo>
                  <a:cubicBezTo>
                    <a:pt x="6049" y="4358"/>
                    <a:pt x="4691" y="5626"/>
                    <a:pt x="3025" y="5626"/>
                  </a:cubicBezTo>
                  <a:cubicBezTo>
                    <a:pt x="1359" y="5626"/>
                    <a:pt x="1" y="4358"/>
                    <a:pt x="1" y="2807"/>
                  </a:cubicBezTo>
                  <a:cubicBezTo>
                    <a:pt x="1" y="1257"/>
                    <a:pt x="1359" y="1"/>
                    <a:pt x="3025" y="1"/>
                  </a:cubicBezTo>
                  <a:cubicBezTo>
                    <a:pt x="4691" y="1"/>
                    <a:pt x="6049" y="1257"/>
                    <a:pt x="6049" y="2807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3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69" name="Google Shape;2169;p31"/>
          <p:cNvGrpSpPr/>
          <p:nvPr/>
        </p:nvGrpSpPr>
        <p:grpSpPr>
          <a:xfrm rot="-8173174">
            <a:off x="-1535797" y="3656195"/>
            <a:ext cx="4225795" cy="2165735"/>
            <a:chOff x="-1459912" y="3884575"/>
            <a:chExt cx="4225775" cy="2165725"/>
          </a:xfrm>
        </p:grpSpPr>
        <p:sp>
          <p:nvSpPr>
            <p:cNvPr id="2170" name="Google Shape;2170;p31"/>
            <p:cNvSpPr/>
            <p:nvPr/>
          </p:nvSpPr>
          <p:spPr>
            <a:xfrm>
              <a:off x="-1459912" y="3889900"/>
              <a:ext cx="4225775" cy="2160400"/>
            </a:xfrm>
            <a:custGeom>
              <a:avLst/>
              <a:gdLst/>
              <a:ahLst/>
              <a:cxnLst/>
              <a:rect l="l" t="t" r="r" b="b"/>
              <a:pathLst>
                <a:path w="169031" h="86416" fill="none" extrusionOk="0">
                  <a:moveTo>
                    <a:pt x="0" y="10366"/>
                  </a:moveTo>
                  <a:cubicBezTo>
                    <a:pt x="15806" y="10335"/>
                    <a:pt x="31460" y="17630"/>
                    <a:pt x="41612" y="29697"/>
                  </a:cubicBezTo>
                  <a:cubicBezTo>
                    <a:pt x="50427" y="40184"/>
                    <a:pt x="54986" y="53558"/>
                    <a:pt x="62555" y="64987"/>
                  </a:cubicBezTo>
                  <a:cubicBezTo>
                    <a:pt x="70123" y="76385"/>
                    <a:pt x="82889" y="86416"/>
                    <a:pt x="96355" y="83893"/>
                  </a:cubicBezTo>
                  <a:cubicBezTo>
                    <a:pt x="105595" y="82191"/>
                    <a:pt x="112951" y="74804"/>
                    <a:pt x="117297" y="66476"/>
                  </a:cubicBezTo>
                  <a:cubicBezTo>
                    <a:pt x="121644" y="58117"/>
                    <a:pt x="123529" y="48755"/>
                    <a:pt x="125839" y="39667"/>
                  </a:cubicBezTo>
                  <a:cubicBezTo>
                    <a:pt x="128179" y="30549"/>
                    <a:pt x="131127" y="21308"/>
                    <a:pt x="137146" y="14074"/>
                  </a:cubicBezTo>
                  <a:cubicBezTo>
                    <a:pt x="144805" y="4925"/>
                    <a:pt x="157207" y="1"/>
                    <a:pt x="169031" y="136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1" name="Google Shape;2171;p31"/>
            <p:cNvSpPr/>
            <p:nvPr/>
          </p:nvSpPr>
          <p:spPr>
            <a:xfrm>
              <a:off x="-1327700" y="3884575"/>
              <a:ext cx="3961350" cy="2025125"/>
            </a:xfrm>
            <a:custGeom>
              <a:avLst/>
              <a:gdLst/>
              <a:ahLst/>
              <a:cxnLst/>
              <a:rect l="l" t="t" r="r" b="b"/>
              <a:pathLst>
                <a:path w="158454" h="81005" fill="none" extrusionOk="0">
                  <a:moveTo>
                    <a:pt x="0" y="9727"/>
                  </a:moveTo>
                  <a:cubicBezTo>
                    <a:pt x="14803" y="9697"/>
                    <a:pt x="29484" y="16536"/>
                    <a:pt x="39028" y="27843"/>
                  </a:cubicBezTo>
                  <a:cubicBezTo>
                    <a:pt x="47296" y="37661"/>
                    <a:pt x="51551" y="50214"/>
                    <a:pt x="58634" y="60914"/>
                  </a:cubicBezTo>
                  <a:cubicBezTo>
                    <a:pt x="65716" y="71613"/>
                    <a:pt x="77692" y="81005"/>
                    <a:pt x="90336" y="78665"/>
                  </a:cubicBezTo>
                  <a:cubicBezTo>
                    <a:pt x="98999" y="77054"/>
                    <a:pt x="105868" y="70123"/>
                    <a:pt x="109941" y="62312"/>
                  </a:cubicBezTo>
                  <a:cubicBezTo>
                    <a:pt x="114015" y="54500"/>
                    <a:pt x="115777" y="45716"/>
                    <a:pt x="117966" y="37175"/>
                  </a:cubicBezTo>
                  <a:cubicBezTo>
                    <a:pt x="120154" y="28633"/>
                    <a:pt x="122920" y="19971"/>
                    <a:pt x="128574" y="13223"/>
                  </a:cubicBezTo>
                  <a:cubicBezTo>
                    <a:pt x="135747" y="4621"/>
                    <a:pt x="147359" y="1"/>
                    <a:pt x="158453" y="1308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2" name="Google Shape;2172;p31"/>
            <p:cNvSpPr/>
            <p:nvPr/>
          </p:nvSpPr>
          <p:spPr>
            <a:xfrm>
              <a:off x="-1195475" y="3886100"/>
              <a:ext cx="3696900" cy="1890625"/>
            </a:xfrm>
            <a:custGeom>
              <a:avLst/>
              <a:gdLst/>
              <a:ahLst/>
              <a:cxnLst/>
              <a:rect l="l" t="t" r="r" b="b"/>
              <a:pathLst>
                <a:path w="147876" h="75625" fill="none" extrusionOk="0">
                  <a:moveTo>
                    <a:pt x="0" y="9089"/>
                  </a:moveTo>
                  <a:cubicBezTo>
                    <a:pt x="13830" y="9058"/>
                    <a:pt x="27508" y="15442"/>
                    <a:pt x="36414" y="26019"/>
                  </a:cubicBezTo>
                  <a:cubicBezTo>
                    <a:pt x="44135" y="35168"/>
                    <a:pt x="48086" y="46871"/>
                    <a:pt x="54712" y="56871"/>
                  </a:cubicBezTo>
                  <a:cubicBezTo>
                    <a:pt x="61339" y="66840"/>
                    <a:pt x="72524" y="75625"/>
                    <a:pt x="84287" y="73406"/>
                  </a:cubicBezTo>
                  <a:cubicBezTo>
                    <a:pt x="92373" y="71916"/>
                    <a:pt x="98817" y="65473"/>
                    <a:pt x="102616" y="58178"/>
                  </a:cubicBezTo>
                  <a:cubicBezTo>
                    <a:pt x="106415" y="50883"/>
                    <a:pt x="108057" y="42676"/>
                    <a:pt x="110093" y="34712"/>
                  </a:cubicBezTo>
                  <a:cubicBezTo>
                    <a:pt x="112130" y="26749"/>
                    <a:pt x="114713" y="18663"/>
                    <a:pt x="120002" y="12341"/>
                  </a:cubicBezTo>
                  <a:cubicBezTo>
                    <a:pt x="126659" y="4317"/>
                    <a:pt x="137510" y="1"/>
                    <a:pt x="147875" y="1216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3" name="Google Shape;2173;p31"/>
            <p:cNvSpPr/>
            <p:nvPr/>
          </p:nvSpPr>
          <p:spPr>
            <a:xfrm>
              <a:off x="-1063275" y="3888375"/>
              <a:ext cx="3432475" cy="1754625"/>
            </a:xfrm>
            <a:custGeom>
              <a:avLst/>
              <a:gdLst/>
              <a:ahLst/>
              <a:cxnLst/>
              <a:rect l="l" t="t" r="r" b="b"/>
              <a:pathLst>
                <a:path w="137299" h="70185" fill="none" extrusionOk="0">
                  <a:moveTo>
                    <a:pt x="1" y="8420"/>
                  </a:moveTo>
                  <a:cubicBezTo>
                    <a:pt x="12828" y="8420"/>
                    <a:pt x="25533" y="14317"/>
                    <a:pt x="33801" y="24135"/>
                  </a:cubicBezTo>
                  <a:cubicBezTo>
                    <a:pt x="40974" y="32646"/>
                    <a:pt x="44652" y="43497"/>
                    <a:pt x="50792" y="52767"/>
                  </a:cubicBezTo>
                  <a:cubicBezTo>
                    <a:pt x="56962" y="62038"/>
                    <a:pt x="67327" y="70184"/>
                    <a:pt x="78270" y="68148"/>
                  </a:cubicBezTo>
                  <a:cubicBezTo>
                    <a:pt x="85778" y="66749"/>
                    <a:pt x="91735" y="60762"/>
                    <a:pt x="95261" y="53983"/>
                  </a:cubicBezTo>
                  <a:cubicBezTo>
                    <a:pt x="98817" y="47205"/>
                    <a:pt x="100337" y="39606"/>
                    <a:pt x="102222" y="32220"/>
                  </a:cubicBezTo>
                  <a:cubicBezTo>
                    <a:pt x="104106" y="24804"/>
                    <a:pt x="106507" y="17296"/>
                    <a:pt x="111401" y="11429"/>
                  </a:cubicBezTo>
                  <a:cubicBezTo>
                    <a:pt x="117602" y="4013"/>
                    <a:pt x="127693" y="1"/>
                    <a:pt x="137298" y="1125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4" name="Google Shape;2174;p31"/>
            <p:cNvSpPr/>
            <p:nvPr/>
          </p:nvSpPr>
          <p:spPr>
            <a:xfrm>
              <a:off x="-931050" y="3889900"/>
              <a:ext cx="3168025" cy="1619350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5" name="Google Shape;2175;p31"/>
            <p:cNvSpPr/>
            <p:nvPr/>
          </p:nvSpPr>
          <p:spPr>
            <a:xfrm>
              <a:off x="-842100" y="3889900"/>
              <a:ext cx="2956401" cy="1380172"/>
            </a:xfrm>
            <a:custGeom>
              <a:avLst/>
              <a:gdLst/>
              <a:ahLst/>
              <a:cxnLst/>
              <a:rect l="l" t="t" r="r" b="b"/>
              <a:pathLst>
                <a:path w="126721" h="64774" fill="none" extrusionOk="0">
                  <a:moveTo>
                    <a:pt x="1" y="7782"/>
                  </a:moveTo>
                  <a:cubicBezTo>
                    <a:pt x="11855" y="7782"/>
                    <a:pt x="23588" y="13223"/>
                    <a:pt x="31217" y="22280"/>
                  </a:cubicBezTo>
                  <a:cubicBezTo>
                    <a:pt x="37813" y="30123"/>
                    <a:pt x="41217" y="40153"/>
                    <a:pt x="46901" y="48725"/>
                  </a:cubicBezTo>
                  <a:cubicBezTo>
                    <a:pt x="52555" y="57296"/>
                    <a:pt x="62130" y="64774"/>
                    <a:pt x="72221" y="62919"/>
                  </a:cubicBezTo>
                  <a:cubicBezTo>
                    <a:pt x="79151" y="61612"/>
                    <a:pt x="84683" y="56080"/>
                    <a:pt x="87936" y="49849"/>
                  </a:cubicBezTo>
                  <a:cubicBezTo>
                    <a:pt x="91188" y="43588"/>
                    <a:pt x="92616" y="36566"/>
                    <a:pt x="94349" y="29758"/>
                  </a:cubicBezTo>
                  <a:cubicBezTo>
                    <a:pt x="96082" y="22919"/>
                    <a:pt x="98300" y="15989"/>
                    <a:pt x="102829" y="10578"/>
                  </a:cubicBezTo>
                  <a:cubicBezTo>
                    <a:pt x="108544" y="3709"/>
                    <a:pt x="117845" y="1"/>
                    <a:pt x="126720" y="1034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76" name="Google Shape;2176;p31"/>
          <p:cNvGrpSpPr/>
          <p:nvPr/>
        </p:nvGrpSpPr>
        <p:grpSpPr>
          <a:xfrm rot="3469588">
            <a:off x="1044923" y="4740972"/>
            <a:ext cx="538919" cy="592509"/>
            <a:chOff x="5118856" y="3486300"/>
            <a:chExt cx="516312" cy="567655"/>
          </a:xfrm>
        </p:grpSpPr>
        <p:sp>
          <p:nvSpPr>
            <p:cNvPr id="2177" name="Google Shape;2177;p31"/>
            <p:cNvSpPr/>
            <p:nvPr/>
          </p:nvSpPr>
          <p:spPr>
            <a:xfrm>
              <a:off x="5118856" y="3904138"/>
              <a:ext cx="198959" cy="143222"/>
            </a:xfrm>
            <a:custGeom>
              <a:avLst/>
              <a:gdLst/>
              <a:ahLst/>
              <a:cxnLst/>
              <a:rect l="l" t="t" r="r" b="b"/>
              <a:pathLst>
                <a:path w="3077" h="2215" extrusionOk="0">
                  <a:moveTo>
                    <a:pt x="1613" y="0"/>
                  </a:moveTo>
                  <a:cubicBezTo>
                    <a:pt x="1463" y="0"/>
                    <a:pt x="1308" y="20"/>
                    <a:pt x="1154" y="61"/>
                  </a:cubicBezTo>
                  <a:cubicBezTo>
                    <a:pt x="424" y="253"/>
                    <a:pt x="1" y="855"/>
                    <a:pt x="154" y="1406"/>
                  </a:cubicBezTo>
                  <a:cubicBezTo>
                    <a:pt x="298" y="1891"/>
                    <a:pt x="838" y="2215"/>
                    <a:pt x="1460" y="2215"/>
                  </a:cubicBezTo>
                  <a:cubicBezTo>
                    <a:pt x="1561" y="2215"/>
                    <a:pt x="1665" y="2206"/>
                    <a:pt x="1769" y="2188"/>
                  </a:cubicBezTo>
                  <a:cubicBezTo>
                    <a:pt x="2551" y="2047"/>
                    <a:pt x="3076" y="1419"/>
                    <a:pt x="2897" y="804"/>
                  </a:cubicBezTo>
                  <a:cubicBezTo>
                    <a:pt x="2753" y="312"/>
                    <a:pt x="2216" y="0"/>
                    <a:pt x="1613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8" name="Google Shape;2178;p31"/>
            <p:cNvSpPr/>
            <p:nvPr/>
          </p:nvSpPr>
          <p:spPr>
            <a:xfrm>
              <a:off x="5118856" y="3894762"/>
              <a:ext cx="198959" cy="159193"/>
            </a:xfrm>
            <a:custGeom>
              <a:avLst/>
              <a:gdLst/>
              <a:ahLst/>
              <a:cxnLst/>
              <a:rect l="l" t="t" r="r" b="b"/>
              <a:pathLst>
                <a:path w="3077" h="2462" fill="none" extrusionOk="0">
                  <a:moveTo>
                    <a:pt x="2897" y="949"/>
                  </a:moveTo>
                  <a:cubicBezTo>
                    <a:pt x="3076" y="1564"/>
                    <a:pt x="2551" y="2192"/>
                    <a:pt x="1769" y="2333"/>
                  </a:cubicBezTo>
                  <a:cubicBezTo>
                    <a:pt x="1026" y="2461"/>
                    <a:pt x="321" y="2115"/>
                    <a:pt x="154" y="1551"/>
                  </a:cubicBezTo>
                  <a:cubicBezTo>
                    <a:pt x="1" y="1000"/>
                    <a:pt x="424" y="398"/>
                    <a:pt x="1154" y="206"/>
                  </a:cubicBezTo>
                  <a:cubicBezTo>
                    <a:pt x="1923" y="1"/>
                    <a:pt x="2717" y="334"/>
                    <a:pt x="2897" y="949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9" name="Google Shape;2179;p31"/>
            <p:cNvSpPr/>
            <p:nvPr/>
          </p:nvSpPr>
          <p:spPr>
            <a:xfrm>
              <a:off x="5306114" y="3486300"/>
              <a:ext cx="329055" cy="550192"/>
            </a:xfrm>
            <a:custGeom>
              <a:avLst/>
              <a:gdLst/>
              <a:ahLst/>
              <a:cxnLst/>
              <a:rect l="l" t="t" r="r" b="b"/>
              <a:pathLst>
                <a:path w="5089" h="8509" fill="none" extrusionOk="0">
                  <a:moveTo>
                    <a:pt x="1" y="7740"/>
                  </a:moveTo>
                  <a:lnTo>
                    <a:pt x="3704" y="0"/>
                  </a:lnTo>
                  <a:cubicBezTo>
                    <a:pt x="3704" y="0"/>
                    <a:pt x="5088" y="8509"/>
                    <a:pt x="2295" y="5895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0" name="Google Shape;2180;p31"/>
          <p:cNvGrpSpPr/>
          <p:nvPr/>
        </p:nvGrpSpPr>
        <p:grpSpPr>
          <a:xfrm rot="-1739227">
            <a:off x="-577993" y="3678232"/>
            <a:ext cx="846041" cy="570057"/>
            <a:chOff x="897994" y="4240309"/>
            <a:chExt cx="967900" cy="652165"/>
          </a:xfrm>
        </p:grpSpPr>
        <p:sp>
          <p:nvSpPr>
            <p:cNvPr id="2181" name="Google Shape;2181;p31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2" name="Google Shape;2182;p31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solidFill>
              <a:schemeClr val="accent1"/>
            </a:solidFill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3" name="Google Shape;2183;p31"/>
            <p:cNvSpPr/>
            <p:nvPr/>
          </p:nvSpPr>
          <p:spPr>
            <a:xfrm>
              <a:off x="1109306" y="4705155"/>
              <a:ext cx="71320" cy="49788"/>
            </a:xfrm>
            <a:custGeom>
              <a:avLst/>
              <a:gdLst/>
              <a:ahLst/>
              <a:cxnLst/>
              <a:rect l="l" t="t" r="r" b="b"/>
              <a:pathLst>
                <a:path w="1103" h="770" fill="none" extrusionOk="0">
                  <a:moveTo>
                    <a:pt x="0" y="0"/>
                  </a:moveTo>
                  <a:cubicBezTo>
                    <a:pt x="628" y="180"/>
                    <a:pt x="987" y="513"/>
                    <a:pt x="1103" y="769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4" name="Google Shape;2184;p31"/>
            <p:cNvSpPr/>
            <p:nvPr/>
          </p:nvSpPr>
          <p:spPr>
            <a:xfrm>
              <a:off x="994145" y="4698495"/>
              <a:ext cx="65501" cy="19980"/>
            </a:xfrm>
            <a:custGeom>
              <a:avLst/>
              <a:gdLst/>
              <a:ahLst/>
              <a:cxnLst/>
              <a:rect l="l" t="t" r="r" b="b"/>
              <a:pathLst>
                <a:path w="1013" h="309" fill="none" extrusionOk="0">
                  <a:moveTo>
                    <a:pt x="0" y="308"/>
                  </a:moveTo>
                  <a:cubicBezTo>
                    <a:pt x="218" y="142"/>
                    <a:pt x="564" y="14"/>
                    <a:pt x="1013" y="1"/>
                  </a:cubicBez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5" name="Google Shape;2185;p31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solidFill>
              <a:schemeClr val="accent1"/>
            </a:solidFill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86" name="Google Shape;2186;p31"/>
          <p:cNvGrpSpPr/>
          <p:nvPr/>
        </p:nvGrpSpPr>
        <p:grpSpPr>
          <a:xfrm rot="-260996">
            <a:off x="164207" y="3546598"/>
            <a:ext cx="1389219" cy="676555"/>
            <a:chOff x="1698430" y="4498823"/>
            <a:chExt cx="1589281" cy="773986"/>
          </a:xfrm>
        </p:grpSpPr>
        <p:sp>
          <p:nvSpPr>
            <p:cNvPr id="2187" name="Google Shape;2187;p31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8" name="Google Shape;2188;p31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9" name="Google Shape;2189;p31"/>
            <p:cNvSpPr/>
            <p:nvPr/>
          </p:nvSpPr>
          <p:spPr>
            <a:xfrm>
              <a:off x="1883231" y="5003435"/>
              <a:ext cx="33171" cy="38990"/>
            </a:xfrm>
            <a:custGeom>
              <a:avLst/>
              <a:gdLst/>
              <a:ahLst/>
              <a:cxnLst/>
              <a:rect l="l" t="t" r="r" b="b"/>
              <a:pathLst>
                <a:path w="513" h="603" fill="none" extrusionOk="0">
                  <a:moveTo>
                    <a:pt x="0" y="0"/>
                  </a:moveTo>
                  <a:cubicBezTo>
                    <a:pt x="256" y="180"/>
                    <a:pt x="436" y="398"/>
                    <a:pt x="513" y="603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0" name="Google Shape;2190;p31"/>
            <p:cNvSpPr/>
            <p:nvPr/>
          </p:nvSpPr>
          <p:spPr>
            <a:xfrm>
              <a:off x="1777122" y="4983520"/>
              <a:ext cx="68863" cy="23278"/>
            </a:xfrm>
            <a:custGeom>
              <a:avLst/>
              <a:gdLst/>
              <a:ahLst/>
              <a:cxnLst/>
              <a:rect l="l" t="t" r="r" b="b"/>
              <a:pathLst>
                <a:path w="1065" h="360" fill="none" extrusionOk="0">
                  <a:moveTo>
                    <a:pt x="1" y="360"/>
                  </a:moveTo>
                  <a:cubicBezTo>
                    <a:pt x="78" y="103"/>
                    <a:pt x="411" y="14"/>
                    <a:pt x="667" y="14"/>
                  </a:cubicBezTo>
                  <a:cubicBezTo>
                    <a:pt x="795" y="1"/>
                    <a:pt x="936" y="26"/>
                    <a:pt x="1065" y="52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1" name="Google Shape;2191;p31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2" name="Google Shape;2192;p31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3" name="Google Shape;2193;p31"/>
            <p:cNvSpPr/>
            <p:nvPr/>
          </p:nvSpPr>
          <p:spPr>
            <a:xfrm>
              <a:off x="2628123" y="5102043"/>
              <a:ext cx="40671" cy="41447"/>
            </a:xfrm>
            <a:custGeom>
              <a:avLst/>
              <a:gdLst/>
              <a:ahLst/>
              <a:cxnLst/>
              <a:rect l="l" t="t" r="r" b="b"/>
              <a:pathLst>
                <a:path w="629" h="641" fill="none" extrusionOk="0">
                  <a:moveTo>
                    <a:pt x="0" y="0"/>
                  </a:moveTo>
                  <a:cubicBezTo>
                    <a:pt x="308" y="180"/>
                    <a:pt x="526" y="410"/>
                    <a:pt x="628" y="641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4" name="Google Shape;2194;p31"/>
            <p:cNvSpPr/>
            <p:nvPr/>
          </p:nvSpPr>
          <p:spPr>
            <a:xfrm>
              <a:off x="2521239" y="5085490"/>
              <a:ext cx="75458" cy="24054"/>
            </a:xfrm>
            <a:custGeom>
              <a:avLst/>
              <a:gdLst/>
              <a:ahLst/>
              <a:cxnLst/>
              <a:rect l="l" t="t" r="r" b="b"/>
              <a:pathLst>
                <a:path w="1167" h="372" fill="none" extrusionOk="0">
                  <a:moveTo>
                    <a:pt x="0" y="372"/>
                  </a:moveTo>
                  <a:cubicBezTo>
                    <a:pt x="77" y="128"/>
                    <a:pt x="423" y="13"/>
                    <a:pt x="731" y="0"/>
                  </a:cubicBezTo>
                  <a:cubicBezTo>
                    <a:pt x="872" y="0"/>
                    <a:pt x="1025" y="26"/>
                    <a:pt x="1166" y="64"/>
                  </a:cubicBez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5" name="Google Shape;2195;p31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6" name="Google Shape;2196;p31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solidFill>
              <a:schemeClr val="lt2"/>
            </a:solidFill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7" name="Google Shape;2197;p31"/>
          <p:cNvGrpSpPr/>
          <p:nvPr/>
        </p:nvGrpSpPr>
        <p:grpSpPr>
          <a:xfrm rot="-260996">
            <a:off x="-64880" y="4697198"/>
            <a:ext cx="538924" cy="696056"/>
            <a:chOff x="3429335" y="3683515"/>
            <a:chExt cx="616535" cy="796296"/>
          </a:xfrm>
        </p:grpSpPr>
        <p:sp>
          <p:nvSpPr>
            <p:cNvPr id="2198" name="Google Shape;2198;p31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99" name="Google Shape;2199;p31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0" name="Google Shape;2200;p31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1" name="Google Shape;2201;p31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2" name="Google Shape;2202;p31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3" name="Google Shape;2203;p31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04" name="Google Shape;2204;p31"/>
          <p:cNvGrpSpPr/>
          <p:nvPr/>
        </p:nvGrpSpPr>
        <p:grpSpPr>
          <a:xfrm rot="1355679">
            <a:off x="1356399" y="4082627"/>
            <a:ext cx="399355" cy="730589"/>
            <a:chOff x="323987" y="610889"/>
            <a:chExt cx="341044" cy="623914"/>
          </a:xfrm>
        </p:grpSpPr>
        <p:sp>
          <p:nvSpPr>
            <p:cNvPr id="2205" name="Google Shape;2205;p31"/>
            <p:cNvSpPr/>
            <p:nvPr/>
          </p:nvSpPr>
          <p:spPr>
            <a:xfrm>
              <a:off x="323987" y="1036281"/>
              <a:ext cx="204986" cy="187814"/>
            </a:xfrm>
            <a:custGeom>
              <a:avLst/>
              <a:gdLst/>
              <a:ahLst/>
              <a:cxnLst/>
              <a:rect l="l" t="t" r="r" b="b"/>
              <a:pathLst>
                <a:path w="4345" h="3981" extrusionOk="0">
                  <a:moveTo>
                    <a:pt x="2671" y="0"/>
                  </a:moveTo>
                  <a:cubicBezTo>
                    <a:pt x="2077" y="0"/>
                    <a:pt x="1416" y="308"/>
                    <a:pt x="911" y="876"/>
                  </a:cubicBezTo>
                  <a:cubicBezTo>
                    <a:pt x="116" y="1760"/>
                    <a:pt x="1" y="2952"/>
                    <a:pt x="616" y="3580"/>
                  </a:cubicBezTo>
                  <a:cubicBezTo>
                    <a:pt x="879" y="3848"/>
                    <a:pt x="1237" y="3980"/>
                    <a:pt x="1629" y="3980"/>
                  </a:cubicBezTo>
                  <a:cubicBezTo>
                    <a:pt x="2154" y="3980"/>
                    <a:pt x="2738" y="3742"/>
                    <a:pt x="3230" y="3272"/>
                  </a:cubicBezTo>
                  <a:cubicBezTo>
                    <a:pt x="4127" y="2414"/>
                    <a:pt x="4345" y="1106"/>
                    <a:pt x="3679" y="402"/>
                  </a:cubicBezTo>
                  <a:cubicBezTo>
                    <a:pt x="3411" y="130"/>
                    <a:pt x="3055" y="0"/>
                    <a:pt x="267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6" name="Google Shape;2206;p31"/>
            <p:cNvSpPr/>
            <p:nvPr/>
          </p:nvSpPr>
          <p:spPr>
            <a:xfrm>
              <a:off x="323987" y="1022552"/>
              <a:ext cx="204986" cy="212252"/>
            </a:xfrm>
            <a:custGeom>
              <a:avLst/>
              <a:gdLst/>
              <a:ahLst/>
              <a:cxnLst/>
              <a:rect l="l" t="t" r="r" b="b"/>
              <a:pathLst>
                <a:path w="4345" h="4499" fill="none" extrusionOk="0">
                  <a:moveTo>
                    <a:pt x="3679" y="693"/>
                  </a:moveTo>
                  <a:cubicBezTo>
                    <a:pt x="4345" y="1397"/>
                    <a:pt x="4127" y="2705"/>
                    <a:pt x="3230" y="3563"/>
                  </a:cubicBezTo>
                  <a:cubicBezTo>
                    <a:pt x="2371" y="4383"/>
                    <a:pt x="1231" y="4499"/>
                    <a:pt x="616" y="3871"/>
                  </a:cubicBezTo>
                  <a:cubicBezTo>
                    <a:pt x="1" y="3243"/>
                    <a:pt x="116" y="2051"/>
                    <a:pt x="911" y="1167"/>
                  </a:cubicBezTo>
                  <a:cubicBezTo>
                    <a:pt x="1744" y="231"/>
                    <a:pt x="2999" y="1"/>
                    <a:pt x="3679" y="693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7" name="Google Shape;2207;p31"/>
            <p:cNvSpPr/>
            <p:nvPr/>
          </p:nvSpPr>
          <p:spPr>
            <a:xfrm>
              <a:off x="399563" y="1077560"/>
              <a:ext cx="61708" cy="29675"/>
            </a:xfrm>
            <a:custGeom>
              <a:avLst/>
              <a:gdLst/>
              <a:ahLst/>
              <a:cxnLst/>
              <a:rect l="l" t="t" r="r" b="b"/>
              <a:pathLst>
                <a:path w="1308" h="629" fill="none" extrusionOk="0">
                  <a:moveTo>
                    <a:pt x="1" y="629"/>
                  </a:moveTo>
                  <a:cubicBezTo>
                    <a:pt x="154" y="462"/>
                    <a:pt x="334" y="321"/>
                    <a:pt x="513" y="219"/>
                  </a:cubicBezTo>
                  <a:cubicBezTo>
                    <a:pt x="769" y="78"/>
                    <a:pt x="1103" y="1"/>
                    <a:pt x="1308" y="116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8" name="Google Shape;2208;p31"/>
            <p:cNvSpPr/>
            <p:nvPr/>
          </p:nvSpPr>
          <p:spPr>
            <a:xfrm>
              <a:off x="376588" y="1133181"/>
              <a:ext cx="8539" cy="41186"/>
            </a:xfrm>
            <a:custGeom>
              <a:avLst/>
              <a:gdLst/>
              <a:ahLst/>
              <a:cxnLst/>
              <a:rect l="l" t="t" r="r" b="b"/>
              <a:pathLst>
                <a:path w="181" h="873" fill="none" extrusionOk="0">
                  <a:moveTo>
                    <a:pt x="180" y="872"/>
                  </a:moveTo>
                  <a:cubicBezTo>
                    <a:pt x="26" y="731"/>
                    <a:pt x="1" y="385"/>
                    <a:pt x="142" y="1"/>
                  </a:cubicBezTo>
                </a:path>
              </a:pathLst>
            </a:custGeom>
            <a:solidFill>
              <a:schemeClr val="dk2"/>
            </a:solidFill>
            <a:ln w="19050" cap="rnd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09" name="Google Shape;2209;p31"/>
            <p:cNvSpPr/>
            <p:nvPr/>
          </p:nvSpPr>
          <p:spPr>
            <a:xfrm>
              <a:off x="386259" y="610889"/>
              <a:ext cx="278772" cy="473379"/>
            </a:xfrm>
            <a:custGeom>
              <a:avLst/>
              <a:gdLst/>
              <a:ahLst/>
              <a:cxnLst/>
              <a:rect l="l" t="t" r="r" b="b"/>
              <a:pathLst>
                <a:path w="5909" h="10034" fill="none" extrusionOk="0">
                  <a:moveTo>
                    <a:pt x="2717" y="10034"/>
                  </a:moveTo>
                  <a:lnTo>
                    <a:pt x="1" y="0"/>
                  </a:lnTo>
                  <a:cubicBezTo>
                    <a:pt x="1" y="0"/>
                    <a:pt x="5908" y="3370"/>
                    <a:pt x="4588" y="5562"/>
                  </a:cubicBezTo>
                  <a:cubicBezTo>
                    <a:pt x="3973" y="6394"/>
                    <a:pt x="2807" y="4882"/>
                    <a:pt x="2807" y="4882"/>
                  </a:cubicBezTo>
                </a:path>
              </a:pathLst>
            </a:custGeom>
            <a:solidFill>
              <a:schemeClr val="dk2"/>
            </a:solidFill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5950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" name="Google Shape;2211;p32"/>
          <p:cNvSpPr/>
          <p:nvPr/>
        </p:nvSpPr>
        <p:spPr>
          <a:xfrm rot="-195">
            <a:off x="2772300" y="-371441"/>
            <a:ext cx="8685780" cy="5889887"/>
          </a:xfrm>
          <a:custGeom>
            <a:avLst/>
            <a:gdLst/>
            <a:ahLst/>
            <a:cxnLst/>
            <a:rect l="l" t="t" r="r" b="b"/>
            <a:pathLst>
              <a:path w="197057" h="142526" extrusionOk="0">
                <a:moveTo>
                  <a:pt x="178150" y="100975"/>
                </a:moveTo>
                <a:cubicBezTo>
                  <a:pt x="175293" y="92768"/>
                  <a:pt x="176083" y="83740"/>
                  <a:pt x="177572" y="75199"/>
                </a:cubicBezTo>
                <a:cubicBezTo>
                  <a:pt x="179092" y="66628"/>
                  <a:pt x="181311" y="58087"/>
                  <a:pt x="181189" y="49393"/>
                </a:cubicBezTo>
                <a:cubicBezTo>
                  <a:pt x="181007" y="35199"/>
                  <a:pt x="174198" y="21186"/>
                  <a:pt x="163074" y="12341"/>
                </a:cubicBezTo>
                <a:cubicBezTo>
                  <a:pt x="151949" y="3496"/>
                  <a:pt x="136751" y="1"/>
                  <a:pt x="122891" y="3223"/>
                </a:cubicBezTo>
                <a:cubicBezTo>
                  <a:pt x="114167" y="5259"/>
                  <a:pt x="105930" y="9818"/>
                  <a:pt x="96963" y="10183"/>
                </a:cubicBezTo>
                <a:cubicBezTo>
                  <a:pt x="87723" y="10578"/>
                  <a:pt x="78969" y="6505"/>
                  <a:pt x="69911" y="4834"/>
                </a:cubicBezTo>
                <a:cubicBezTo>
                  <a:pt x="48360" y="882"/>
                  <a:pt x="25260" y="11703"/>
                  <a:pt x="13223" y="30001"/>
                </a:cubicBezTo>
                <a:cubicBezTo>
                  <a:pt x="1156" y="48299"/>
                  <a:pt x="1" y="72828"/>
                  <a:pt x="8846" y="92859"/>
                </a:cubicBezTo>
                <a:cubicBezTo>
                  <a:pt x="17661" y="112920"/>
                  <a:pt x="35746" y="128300"/>
                  <a:pt x="56446" y="135413"/>
                </a:cubicBezTo>
                <a:cubicBezTo>
                  <a:pt x="77175" y="142526"/>
                  <a:pt x="100215" y="141705"/>
                  <a:pt x="121006" y="134775"/>
                </a:cubicBezTo>
                <a:cubicBezTo>
                  <a:pt x="131189" y="131370"/>
                  <a:pt x="140885" y="126568"/>
                  <a:pt x="151219" y="123650"/>
                </a:cubicBezTo>
                <a:cubicBezTo>
                  <a:pt x="161554" y="120732"/>
                  <a:pt x="172952" y="119790"/>
                  <a:pt x="182800" y="124136"/>
                </a:cubicBezTo>
                <a:lnTo>
                  <a:pt x="197056" y="116628"/>
                </a:lnTo>
                <a:cubicBezTo>
                  <a:pt x="188363" y="116385"/>
                  <a:pt x="181007" y="109212"/>
                  <a:pt x="178150" y="1009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12" name="Google Shape;2212;p32"/>
          <p:cNvGrpSpPr/>
          <p:nvPr/>
        </p:nvGrpSpPr>
        <p:grpSpPr>
          <a:xfrm rot="1733086" flipH="1">
            <a:off x="-3162295" y="3356723"/>
            <a:ext cx="8557404" cy="2706265"/>
            <a:chOff x="-2247300" y="3512811"/>
            <a:chExt cx="12801645" cy="4048499"/>
          </a:xfrm>
        </p:grpSpPr>
        <p:sp>
          <p:nvSpPr>
            <p:cNvPr id="2213" name="Google Shape;2213;p32"/>
            <p:cNvSpPr/>
            <p:nvPr/>
          </p:nvSpPr>
          <p:spPr>
            <a:xfrm>
              <a:off x="-2247300" y="3512811"/>
              <a:ext cx="12801645" cy="1688725"/>
            </a:xfrm>
            <a:custGeom>
              <a:avLst/>
              <a:gdLst/>
              <a:ahLst/>
              <a:cxnLst/>
              <a:rect l="l" t="t" r="r" b="b"/>
              <a:pathLst>
                <a:path w="197984" h="26117" fill="none" extrusionOk="0">
                  <a:moveTo>
                    <a:pt x="197984" y="26116"/>
                  </a:moveTo>
                  <a:cubicBezTo>
                    <a:pt x="177481" y="6472"/>
                    <a:pt x="154299" y="4549"/>
                    <a:pt x="142100" y="5959"/>
                  </a:cubicBezTo>
                  <a:cubicBezTo>
                    <a:pt x="119995" y="8522"/>
                    <a:pt x="114190" y="21567"/>
                    <a:pt x="96672" y="22490"/>
                  </a:cubicBezTo>
                  <a:cubicBezTo>
                    <a:pt x="79155" y="23412"/>
                    <a:pt x="64547" y="0"/>
                    <a:pt x="30409" y="4383"/>
                  </a:cubicBezTo>
                  <a:cubicBezTo>
                    <a:pt x="21669" y="5511"/>
                    <a:pt x="4049" y="8176"/>
                    <a:pt x="0" y="1987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4" name="Google Shape;2214;p32"/>
            <p:cNvSpPr/>
            <p:nvPr/>
          </p:nvSpPr>
          <p:spPr>
            <a:xfrm>
              <a:off x="-2244002" y="3666057"/>
              <a:ext cx="12672390" cy="1858587"/>
            </a:xfrm>
            <a:custGeom>
              <a:avLst/>
              <a:gdLst/>
              <a:ahLst/>
              <a:cxnLst/>
              <a:rect l="l" t="t" r="r" b="b"/>
              <a:pathLst>
                <a:path w="195985" h="28744" fill="none" extrusionOk="0">
                  <a:moveTo>
                    <a:pt x="195985" y="28744"/>
                  </a:moveTo>
                  <a:cubicBezTo>
                    <a:pt x="176725" y="8843"/>
                    <a:pt x="155914" y="4922"/>
                    <a:pt x="142907" y="6767"/>
                  </a:cubicBezTo>
                  <a:cubicBezTo>
                    <a:pt x="121648" y="9778"/>
                    <a:pt x="111051" y="27885"/>
                    <a:pt x="89599" y="23413"/>
                  </a:cubicBezTo>
                  <a:cubicBezTo>
                    <a:pt x="73286" y="20017"/>
                    <a:pt x="57601" y="1"/>
                    <a:pt x="29281" y="3576"/>
                  </a:cubicBezTo>
                  <a:cubicBezTo>
                    <a:pt x="20529" y="4665"/>
                    <a:pt x="4216" y="8984"/>
                    <a:pt x="0" y="4050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5" name="Google Shape;2215;p32"/>
            <p:cNvSpPr/>
            <p:nvPr/>
          </p:nvSpPr>
          <p:spPr>
            <a:xfrm>
              <a:off x="-2240705" y="3822665"/>
              <a:ext cx="12542359" cy="2283662"/>
            </a:xfrm>
            <a:custGeom>
              <a:avLst/>
              <a:gdLst/>
              <a:ahLst/>
              <a:cxnLst/>
              <a:rect l="l" t="t" r="r" b="b"/>
              <a:pathLst>
                <a:path w="193974" h="35318" fill="none" extrusionOk="0">
                  <a:moveTo>
                    <a:pt x="193973" y="31319"/>
                  </a:moveTo>
                  <a:cubicBezTo>
                    <a:pt x="175969" y="11162"/>
                    <a:pt x="157516" y="5204"/>
                    <a:pt x="143715" y="7510"/>
                  </a:cubicBezTo>
                  <a:cubicBezTo>
                    <a:pt x="123289" y="10919"/>
                    <a:pt x="108065" y="35317"/>
                    <a:pt x="82526" y="24297"/>
                  </a:cubicBezTo>
                  <a:cubicBezTo>
                    <a:pt x="67482" y="17800"/>
                    <a:pt x="50656" y="1"/>
                    <a:pt x="28167" y="2718"/>
                  </a:cubicBezTo>
                  <a:cubicBezTo>
                    <a:pt x="19389" y="3781"/>
                    <a:pt x="4383" y="9740"/>
                    <a:pt x="1" y="6062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6" name="Google Shape;2216;p32"/>
            <p:cNvSpPr/>
            <p:nvPr/>
          </p:nvSpPr>
          <p:spPr>
            <a:xfrm>
              <a:off x="-2237407" y="3974295"/>
              <a:ext cx="12413103" cy="2837151"/>
            </a:xfrm>
            <a:custGeom>
              <a:avLst/>
              <a:gdLst/>
              <a:ahLst/>
              <a:cxnLst/>
              <a:rect l="l" t="t" r="r" b="b"/>
              <a:pathLst>
                <a:path w="191975" h="43878" fill="none" extrusionOk="0">
                  <a:moveTo>
                    <a:pt x="191974" y="33959"/>
                  </a:moveTo>
                  <a:cubicBezTo>
                    <a:pt x="175213" y="13559"/>
                    <a:pt x="159118" y="5537"/>
                    <a:pt x="144522" y="8343"/>
                  </a:cubicBezTo>
                  <a:cubicBezTo>
                    <a:pt x="124916" y="12085"/>
                    <a:pt x="104477" y="43877"/>
                    <a:pt x="75452" y="25245"/>
                  </a:cubicBezTo>
                  <a:cubicBezTo>
                    <a:pt x="61344" y="16198"/>
                    <a:pt x="43711" y="1"/>
                    <a:pt x="27039" y="1936"/>
                  </a:cubicBezTo>
                  <a:cubicBezTo>
                    <a:pt x="18236" y="2961"/>
                    <a:pt x="4537" y="10573"/>
                    <a:pt x="1" y="8151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7" name="Google Shape;2217;p32"/>
            <p:cNvSpPr/>
            <p:nvPr/>
          </p:nvSpPr>
          <p:spPr>
            <a:xfrm>
              <a:off x="-2234045" y="4125148"/>
              <a:ext cx="12283784" cy="3436162"/>
            </a:xfrm>
            <a:custGeom>
              <a:avLst/>
              <a:gdLst/>
              <a:ahLst/>
              <a:cxnLst/>
              <a:rect l="l" t="t" r="r" b="b"/>
              <a:pathLst>
                <a:path w="189975" h="53142" fill="none" extrusionOk="0">
                  <a:moveTo>
                    <a:pt x="189975" y="36624"/>
                  </a:moveTo>
                  <a:cubicBezTo>
                    <a:pt x="174456" y="15980"/>
                    <a:pt x="160719" y="5856"/>
                    <a:pt x="145329" y="9175"/>
                  </a:cubicBezTo>
                  <a:cubicBezTo>
                    <a:pt x="126543" y="13237"/>
                    <a:pt x="100030" y="53141"/>
                    <a:pt x="68378" y="26218"/>
                  </a:cubicBezTo>
                  <a:cubicBezTo>
                    <a:pt x="54872" y="14737"/>
                    <a:pt x="36752" y="0"/>
                    <a:pt x="25924" y="1166"/>
                  </a:cubicBezTo>
                  <a:cubicBezTo>
                    <a:pt x="17095" y="2127"/>
                    <a:pt x="4703" y="11418"/>
                    <a:pt x="0" y="10239"/>
                  </a:cubicBezTo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18" name="Google Shape;2218;p32"/>
          <p:cNvGrpSpPr/>
          <p:nvPr/>
        </p:nvGrpSpPr>
        <p:grpSpPr>
          <a:xfrm rot="1733086" flipH="1">
            <a:off x="3497288" y="5333740"/>
            <a:ext cx="263660" cy="398257"/>
            <a:chOff x="159762" y="4811199"/>
            <a:chExt cx="394428" cy="595782"/>
          </a:xfrm>
        </p:grpSpPr>
        <p:sp>
          <p:nvSpPr>
            <p:cNvPr id="2219" name="Google Shape;2219;p32"/>
            <p:cNvSpPr/>
            <p:nvPr/>
          </p:nvSpPr>
          <p:spPr>
            <a:xfrm>
              <a:off x="344498" y="5198129"/>
              <a:ext cx="209692" cy="194239"/>
            </a:xfrm>
            <a:custGeom>
              <a:avLst/>
              <a:gdLst/>
              <a:ahLst/>
              <a:cxnLst/>
              <a:rect l="l" t="t" r="r" b="b"/>
              <a:pathLst>
                <a:path w="3243" h="3004" extrusionOk="0">
                  <a:moveTo>
                    <a:pt x="1963" y="0"/>
                  </a:moveTo>
                  <a:cubicBezTo>
                    <a:pt x="1465" y="0"/>
                    <a:pt x="917" y="284"/>
                    <a:pt x="552" y="795"/>
                  </a:cubicBezTo>
                  <a:cubicBezTo>
                    <a:pt x="1" y="1551"/>
                    <a:pt x="65" y="2487"/>
                    <a:pt x="718" y="2858"/>
                  </a:cubicBezTo>
                  <a:cubicBezTo>
                    <a:pt x="892" y="2957"/>
                    <a:pt x="1085" y="3003"/>
                    <a:pt x="1284" y="3003"/>
                  </a:cubicBezTo>
                  <a:cubicBezTo>
                    <a:pt x="1836" y="3003"/>
                    <a:pt x="2436" y="2648"/>
                    <a:pt x="2794" y="2064"/>
                  </a:cubicBezTo>
                  <a:cubicBezTo>
                    <a:pt x="3243" y="1321"/>
                    <a:pt x="3115" y="475"/>
                    <a:pt x="2525" y="142"/>
                  </a:cubicBezTo>
                  <a:cubicBezTo>
                    <a:pt x="2356" y="46"/>
                    <a:pt x="2163" y="0"/>
                    <a:pt x="19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0" name="Google Shape;2220;p32"/>
            <p:cNvSpPr/>
            <p:nvPr/>
          </p:nvSpPr>
          <p:spPr>
            <a:xfrm>
              <a:off x="344498" y="5185714"/>
              <a:ext cx="209692" cy="221267"/>
            </a:xfrm>
            <a:custGeom>
              <a:avLst/>
              <a:gdLst/>
              <a:ahLst/>
              <a:cxnLst/>
              <a:rect l="l" t="t" r="r" b="b"/>
              <a:pathLst>
                <a:path w="3243" h="3422" fill="none" extrusionOk="0">
                  <a:moveTo>
                    <a:pt x="718" y="3050"/>
                  </a:moveTo>
                  <a:cubicBezTo>
                    <a:pt x="65" y="2679"/>
                    <a:pt x="1" y="1743"/>
                    <a:pt x="552" y="987"/>
                  </a:cubicBezTo>
                  <a:cubicBezTo>
                    <a:pt x="1064" y="270"/>
                    <a:pt x="1936" y="1"/>
                    <a:pt x="2525" y="334"/>
                  </a:cubicBezTo>
                  <a:cubicBezTo>
                    <a:pt x="3115" y="667"/>
                    <a:pt x="3243" y="1513"/>
                    <a:pt x="2794" y="2256"/>
                  </a:cubicBezTo>
                  <a:cubicBezTo>
                    <a:pt x="2307" y="3050"/>
                    <a:pt x="1372" y="3422"/>
                    <a:pt x="718" y="305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1" name="Google Shape;2221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2" name="Google Shape;2222;p32"/>
            <p:cNvSpPr/>
            <p:nvPr/>
          </p:nvSpPr>
          <p:spPr>
            <a:xfrm>
              <a:off x="159762" y="4811199"/>
              <a:ext cx="362937" cy="406905"/>
            </a:xfrm>
            <a:custGeom>
              <a:avLst/>
              <a:gdLst/>
              <a:ahLst/>
              <a:cxnLst/>
              <a:rect l="l" t="t" r="r" b="b"/>
              <a:pathLst>
                <a:path w="5613" h="6293" fill="none" extrusionOk="0">
                  <a:moveTo>
                    <a:pt x="5613" y="6292"/>
                  </a:moveTo>
                  <a:lnTo>
                    <a:pt x="0" y="0"/>
                  </a:lnTo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223" name="Google Shape;2223;p32"/>
          <p:cNvSpPr/>
          <p:nvPr/>
        </p:nvSpPr>
        <p:spPr>
          <a:xfrm rot="1732673" flipH="1">
            <a:off x="451036" y="3863166"/>
            <a:ext cx="310185" cy="342340"/>
          </a:xfrm>
          <a:custGeom>
            <a:avLst/>
            <a:gdLst/>
            <a:ahLst/>
            <a:cxnLst/>
            <a:rect l="l" t="t" r="r" b="b"/>
            <a:pathLst>
              <a:path w="7177" h="7921" fill="none" extrusionOk="0">
                <a:moveTo>
                  <a:pt x="2000" y="4294"/>
                </a:moveTo>
                <a:cubicBezTo>
                  <a:pt x="3255" y="3986"/>
                  <a:pt x="2051" y="1039"/>
                  <a:pt x="936" y="2102"/>
                </a:cubicBezTo>
                <a:cubicBezTo>
                  <a:pt x="1" y="3012"/>
                  <a:pt x="821" y="6152"/>
                  <a:pt x="2474" y="5229"/>
                </a:cubicBezTo>
                <a:cubicBezTo>
                  <a:pt x="3871" y="4447"/>
                  <a:pt x="4037" y="1923"/>
                  <a:pt x="4063" y="1"/>
                </a:cubicBezTo>
                <a:cubicBezTo>
                  <a:pt x="5331" y="4486"/>
                  <a:pt x="7177" y="7920"/>
                  <a:pt x="7177" y="7920"/>
                </a:cubicBezTo>
              </a:path>
            </a:pathLst>
          </a:custGeom>
          <a:noFill/>
          <a:ln w="2857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24" name="Google Shape;2224;p32"/>
          <p:cNvGrpSpPr/>
          <p:nvPr/>
        </p:nvGrpSpPr>
        <p:grpSpPr>
          <a:xfrm rot="1733086" flipH="1">
            <a:off x="29898" y="3154454"/>
            <a:ext cx="381657" cy="715082"/>
            <a:chOff x="5906877" y="4080403"/>
            <a:chExt cx="570948" cy="1069743"/>
          </a:xfrm>
        </p:grpSpPr>
        <p:sp>
          <p:nvSpPr>
            <p:cNvPr id="2225" name="Google Shape;2225;p32"/>
            <p:cNvSpPr/>
            <p:nvPr/>
          </p:nvSpPr>
          <p:spPr>
            <a:xfrm>
              <a:off x="5941665" y="4813591"/>
              <a:ext cx="280948" cy="315218"/>
            </a:xfrm>
            <a:custGeom>
              <a:avLst/>
              <a:gdLst/>
              <a:ahLst/>
              <a:cxnLst/>
              <a:rect l="l" t="t" r="r" b="b"/>
              <a:pathLst>
                <a:path w="4345" h="4875" extrusionOk="0">
                  <a:moveTo>
                    <a:pt x="2528" y="1"/>
                  </a:moveTo>
                  <a:cubicBezTo>
                    <a:pt x="1809" y="1"/>
                    <a:pt x="1046" y="548"/>
                    <a:pt x="603" y="1463"/>
                  </a:cubicBezTo>
                  <a:cubicBezTo>
                    <a:pt x="0" y="2680"/>
                    <a:pt x="218" y="4102"/>
                    <a:pt x="1064" y="4654"/>
                  </a:cubicBezTo>
                  <a:cubicBezTo>
                    <a:pt x="1294" y="4803"/>
                    <a:pt x="1549" y="4874"/>
                    <a:pt x="1811" y="4874"/>
                  </a:cubicBezTo>
                  <a:cubicBezTo>
                    <a:pt x="2514" y="4874"/>
                    <a:pt x="3269" y="4361"/>
                    <a:pt x="3717" y="3475"/>
                  </a:cubicBezTo>
                  <a:cubicBezTo>
                    <a:pt x="4345" y="2232"/>
                    <a:pt x="4152" y="771"/>
                    <a:pt x="3268" y="220"/>
                  </a:cubicBezTo>
                  <a:cubicBezTo>
                    <a:pt x="3038" y="71"/>
                    <a:pt x="2786" y="1"/>
                    <a:pt x="25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6" name="Google Shape;2226;p32"/>
            <p:cNvSpPr/>
            <p:nvPr/>
          </p:nvSpPr>
          <p:spPr>
            <a:xfrm>
              <a:off x="5941665" y="4791283"/>
              <a:ext cx="280948" cy="358863"/>
            </a:xfrm>
            <a:custGeom>
              <a:avLst/>
              <a:gdLst/>
              <a:ahLst/>
              <a:cxnLst/>
              <a:rect l="l" t="t" r="r" b="b"/>
              <a:pathLst>
                <a:path w="4345" h="5550" fill="none" extrusionOk="0">
                  <a:moveTo>
                    <a:pt x="3268" y="565"/>
                  </a:moveTo>
                  <a:cubicBezTo>
                    <a:pt x="4152" y="1116"/>
                    <a:pt x="4345" y="2577"/>
                    <a:pt x="3717" y="3820"/>
                  </a:cubicBezTo>
                  <a:cubicBezTo>
                    <a:pt x="3102" y="5037"/>
                    <a:pt x="1910" y="5550"/>
                    <a:pt x="1064" y="4999"/>
                  </a:cubicBezTo>
                  <a:cubicBezTo>
                    <a:pt x="218" y="4447"/>
                    <a:pt x="0" y="3025"/>
                    <a:pt x="603" y="1808"/>
                  </a:cubicBezTo>
                  <a:cubicBezTo>
                    <a:pt x="1205" y="565"/>
                    <a:pt x="2397" y="1"/>
                    <a:pt x="3268" y="56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7" name="Google Shape;2227;p32"/>
            <p:cNvSpPr/>
            <p:nvPr/>
          </p:nvSpPr>
          <p:spPr>
            <a:xfrm>
              <a:off x="5906877" y="4080403"/>
              <a:ext cx="570948" cy="786330"/>
            </a:xfrm>
            <a:custGeom>
              <a:avLst/>
              <a:gdLst/>
              <a:ahLst/>
              <a:cxnLst/>
              <a:rect l="l" t="t" r="r" b="b"/>
              <a:pathLst>
                <a:path w="8830" h="12161" fill="none" extrusionOk="0">
                  <a:moveTo>
                    <a:pt x="4344" y="12161"/>
                  </a:moveTo>
                  <a:lnTo>
                    <a:pt x="0" y="0"/>
                  </a:lnTo>
                  <a:cubicBezTo>
                    <a:pt x="0" y="0"/>
                    <a:pt x="8829" y="6279"/>
                    <a:pt x="3716" y="6228"/>
                  </a:cubicBez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28" name="Google Shape;2228;p32"/>
          <p:cNvGrpSpPr/>
          <p:nvPr/>
        </p:nvGrpSpPr>
        <p:grpSpPr>
          <a:xfrm rot="223104">
            <a:off x="4319536" y="4963406"/>
            <a:ext cx="489097" cy="546230"/>
            <a:chOff x="5491728" y="4594881"/>
            <a:chExt cx="639501" cy="714204"/>
          </a:xfrm>
        </p:grpSpPr>
        <p:sp>
          <p:nvSpPr>
            <p:cNvPr id="2229" name="Google Shape;2229;p32"/>
            <p:cNvSpPr/>
            <p:nvPr/>
          </p:nvSpPr>
          <p:spPr>
            <a:xfrm rot="1509493" flipH="1">
              <a:off x="5674061" y="5086641"/>
              <a:ext cx="260075" cy="164680"/>
            </a:xfrm>
            <a:custGeom>
              <a:avLst/>
              <a:gdLst/>
              <a:ahLst/>
              <a:cxnLst/>
              <a:rect l="l" t="t" r="r" b="b"/>
              <a:pathLst>
                <a:path w="4602" h="2914" extrusionOk="0">
                  <a:moveTo>
                    <a:pt x="3040" y="0"/>
                  </a:moveTo>
                  <a:cubicBezTo>
                    <a:pt x="2745" y="0"/>
                    <a:pt x="2423" y="45"/>
                    <a:pt x="2090" y="140"/>
                  </a:cubicBezTo>
                  <a:cubicBezTo>
                    <a:pt x="885" y="473"/>
                    <a:pt x="1" y="1344"/>
                    <a:pt x="116" y="2075"/>
                  </a:cubicBezTo>
                  <a:cubicBezTo>
                    <a:pt x="200" y="2606"/>
                    <a:pt x="792" y="2914"/>
                    <a:pt x="1573" y="2914"/>
                  </a:cubicBezTo>
                  <a:cubicBezTo>
                    <a:pt x="1865" y="2914"/>
                    <a:pt x="2184" y="2871"/>
                    <a:pt x="2513" y="2780"/>
                  </a:cubicBezTo>
                  <a:cubicBezTo>
                    <a:pt x="3717" y="2447"/>
                    <a:pt x="4601" y="1575"/>
                    <a:pt x="4486" y="845"/>
                  </a:cubicBezTo>
                  <a:cubicBezTo>
                    <a:pt x="4402" y="314"/>
                    <a:pt x="3819" y="0"/>
                    <a:pt x="30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2230" name="Google Shape;2230;p32"/>
            <p:cNvGrpSpPr/>
            <p:nvPr/>
          </p:nvGrpSpPr>
          <p:grpSpPr>
            <a:xfrm rot="1509639" flipH="1">
              <a:off x="5595986" y="4658670"/>
              <a:ext cx="430984" cy="586627"/>
              <a:chOff x="-1795774" y="3888167"/>
              <a:chExt cx="493101" cy="671176"/>
            </a:xfrm>
          </p:grpSpPr>
          <p:sp>
            <p:nvSpPr>
              <p:cNvPr id="2231" name="Google Shape;2231;p32"/>
              <p:cNvSpPr/>
              <p:nvPr/>
            </p:nvSpPr>
            <p:spPr>
              <a:xfrm>
                <a:off x="-1795774" y="4344672"/>
                <a:ext cx="297565" cy="214671"/>
              </a:xfrm>
              <a:custGeom>
                <a:avLst/>
                <a:gdLst/>
                <a:ahLst/>
                <a:cxnLst/>
                <a:rect l="l" t="t" r="r" b="b"/>
                <a:pathLst>
                  <a:path w="4602" h="3320" fill="none" extrusionOk="0">
                    <a:moveTo>
                      <a:pt x="4486" y="1052"/>
                    </a:moveTo>
                    <a:cubicBezTo>
                      <a:pt x="4601" y="1782"/>
                      <a:pt x="3717" y="2654"/>
                      <a:pt x="2513" y="2987"/>
                    </a:cubicBezTo>
                    <a:cubicBezTo>
                      <a:pt x="1308" y="3320"/>
                      <a:pt x="232" y="3012"/>
                      <a:pt x="116" y="2282"/>
                    </a:cubicBezTo>
                    <a:cubicBezTo>
                      <a:pt x="1" y="1551"/>
                      <a:pt x="885" y="680"/>
                      <a:pt x="2090" y="347"/>
                    </a:cubicBezTo>
                    <a:cubicBezTo>
                      <a:pt x="3307" y="1"/>
                      <a:pt x="4371" y="321"/>
                      <a:pt x="4486" y="1052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32" name="Google Shape;2232;p32"/>
              <p:cNvSpPr/>
              <p:nvPr/>
            </p:nvSpPr>
            <p:spPr>
              <a:xfrm>
                <a:off x="-1505770" y="3888167"/>
                <a:ext cx="203097" cy="543597"/>
              </a:xfrm>
              <a:custGeom>
                <a:avLst/>
                <a:gdLst/>
                <a:ahLst/>
                <a:cxnLst/>
                <a:rect l="l" t="t" r="r" b="b"/>
                <a:pathLst>
                  <a:path w="3141" h="8407" fill="none" extrusionOk="0">
                    <a:moveTo>
                      <a:pt x="1" y="8406"/>
                    </a:moveTo>
                    <a:lnTo>
                      <a:pt x="3141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33" name="Google Shape;2233;p32"/>
          <p:cNvGrpSpPr/>
          <p:nvPr/>
        </p:nvGrpSpPr>
        <p:grpSpPr>
          <a:xfrm rot="-1286215">
            <a:off x="2224355" y="4494122"/>
            <a:ext cx="646985" cy="435935"/>
            <a:chOff x="897994" y="4240309"/>
            <a:chExt cx="967900" cy="652165"/>
          </a:xfrm>
        </p:grpSpPr>
        <p:sp>
          <p:nvSpPr>
            <p:cNvPr id="2234" name="Google Shape;2234;p32"/>
            <p:cNvSpPr/>
            <p:nvPr/>
          </p:nvSpPr>
          <p:spPr>
            <a:xfrm>
              <a:off x="897994" y="4634158"/>
              <a:ext cx="370437" cy="243057"/>
            </a:xfrm>
            <a:custGeom>
              <a:avLst/>
              <a:gdLst/>
              <a:ahLst/>
              <a:cxnLst/>
              <a:rect l="l" t="t" r="r" b="b"/>
              <a:pathLst>
                <a:path w="5729" h="3759" extrusionOk="0">
                  <a:moveTo>
                    <a:pt x="2551" y="1"/>
                  </a:moveTo>
                  <a:cubicBezTo>
                    <a:pt x="1500" y="1"/>
                    <a:pt x="589" y="473"/>
                    <a:pt x="334" y="1239"/>
                  </a:cubicBezTo>
                  <a:cubicBezTo>
                    <a:pt x="1" y="2213"/>
                    <a:pt x="847" y="3277"/>
                    <a:pt x="2205" y="3635"/>
                  </a:cubicBezTo>
                  <a:cubicBezTo>
                    <a:pt x="2518" y="3719"/>
                    <a:pt x="2834" y="3759"/>
                    <a:pt x="3139" y="3759"/>
                  </a:cubicBezTo>
                  <a:cubicBezTo>
                    <a:pt x="4142" y="3759"/>
                    <a:pt x="5027" y="3328"/>
                    <a:pt x="5332" y="2610"/>
                  </a:cubicBezTo>
                  <a:cubicBezTo>
                    <a:pt x="5729" y="1649"/>
                    <a:pt x="4947" y="522"/>
                    <a:pt x="3538" y="137"/>
                  </a:cubicBezTo>
                  <a:cubicBezTo>
                    <a:pt x="3205" y="44"/>
                    <a:pt x="2872" y="1"/>
                    <a:pt x="2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32"/>
            <p:cNvSpPr/>
            <p:nvPr/>
          </p:nvSpPr>
          <p:spPr>
            <a:xfrm>
              <a:off x="897994" y="4617281"/>
              <a:ext cx="370437" cy="275193"/>
            </a:xfrm>
            <a:custGeom>
              <a:avLst/>
              <a:gdLst/>
              <a:ahLst/>
              <a:cxnLst/>
              <a:rect l="l" t="t" r="r" b="b"/>
              <a:pathLst>
                <a:path w="5729" h="4256" fill="none" extrusionOk="0">
                  <a:moveTo>
                    <a:pt x="5332" y="2871"/>
                  </a:moveTo>
                  <a:cubicBezTo>
                    <a:pt x="4934" y="3807"/>
                    <a:pt x="3550" y="4255"/>
                    <a:pt x="2205" y="3896"/>
                  </a:cubicBezTo>
                  <a:cubicBezTo>
                    <a:pt x="847" y="3538"/>
                    <a:pt x="1" y="2474"/>
                    <a:pt x="334" y="1500"/>
                  </a:cubicBezTo>
                  <a:cubicBezTo>
                    <a:pt x="667" y="501"/>
                    <a:pt x="2115" y="1"/>
                    <a:pt x="3538" y="398"/>
                  </a:cubicBezTo>
                  <a:cubicBezTo>
                    <a:pt x="4947" y="783"/>
                    <a:pt x="5729" y="1910"/>
                    <a:pt x="5332" y="2871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32"/>
            <p:cNvSpPr/>
            <p:nvPr/>
          </p:nvSpPr>
          <p:spPr>
            <a:xfrm>
              <a:off x="1228605" y="4240309"/>
              <a:ext cx="637289" cy="585044"/>
            </a:xfrm>
            <a:custGeom>
              <a:avLst/>
              <a:gdLst/>
              <a:ahLst/>
              <a:cxnLst/>
              <a:rect l="l" t="t" r="r" b="b"/>
              <a:pathLst>
                <a:path w="9856" h="9048" fill="none" extrusionOk="0">
                  <a:moveTo>
                    <a:pt x="1" y="9047"/>
                  </a:moveTo>
                  <a:lnTo>
                    <a:pt x="9855" y="0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37" name="Google Shape;2237;p32"/>
          <p:cNvGrpSpPr/>
          <p:nvPr/>
        </p:nvGrpSpPr>
        <p:grpSpPr>
          <a:xfrm rot="-1286215">
            <a:off x="3885689" y="4912125"/>
            <a:ext cx="353986" cy="444231"/>
            <a:chOff x="-1130414" y="3808634"/>
            <a:chExt cx="529568" cy="664577"/>
          </a:xfrm>
        </p:grpSpPr>
        <p:sp>
          <p:nvSpPr>
            <p:cNvPr id="2238" name="Google Shape;2238;p32"/>
            <p:cNvSpPr/>
            <p:nvPr/>
          </p:nvSpPr>
          <p:spPr>
            <a:xfrm>
              <a:off x="-891751" y="3820984"/>
              <a:ext cx="290905" cy="163654"/>
            </a:xfrm>
            <a:custGeom>
              <a:avLst/>
              <a:gdLst/>
              <a:ahLst/>
              <a:cxnLst/>
              <a:rect l="l" t="t" r="r" b="b"/>
              <a:pathLst>
                <a:path w="4499" h="2531" extrusionOk="0">
                  <a:moveTo>
                    <a:pt x="3318" y="1"/>
                  </a:moveTo>
                  <a:cubicBezTo>
                    <a:pt x="2767" y="1"/>
                    <a:pt x="2047" y="215"/>
                    <a:pt x="1410" y="591"/>
                  </a:cubicBezTo>
                  <a:cubicBezTo>
                    <a:pt x="449" y="1142"/>
                    <a:pt x="0" y="1885"/>
                    <a:pt x="334" y="2269"/>
                  </a:cubicBezTo>
                  <a:cubicBezTo>
                    <a:pt x="481" y="2444"/>
                    <a:pt x="763" y="2530"/>
                    <a:pt x="1119" y="2530"/>
                  </a:cubicBezTo>
                  <a:cubicBezTo>
                    <a:pt x="1598" y="2530"/>
                    <a:pt x="2211" y="2373"/>
                    <a:pt x="2807" y="2064"/>
                  </a:cubicBezTo>
                  <a:cubicBezTo>
                    <a:pt x="3922" y="1501"/>
                    <a:pt x="4498" y="642"/>
                    <a:pt x="4050" y="219"/>
                  </a:cubicBezTo>
                  <a:cubicBezTo>
                    <a:pt x="3892" y="70"/>
                    <a:pt x="3632" y="1"/>
                    <a:pt x="33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32"/>
            <p:cNvSpPr/>
            <p:nvPr/>
          </p:nvSpPr>
          <p:spPr>
            <a:xfrm>
              <a:off x="-891751" y="3808634"/>
              <a:ext cx="290905" cy="185639"/>
            </a:xfrm>
            <a:custGeom>
              <a:avLst/>
              <a:gdLst/>
              <a:ahLst/>
              <a:cxnLst/>
              <a:rect l="l" t="t" r="r" b="b"/>
              <a:pathLst>
                <a:path w="4499" h="2871" fill="none" extrusionOk="0">
                  <a:moveTo>
                    <a:pt x="4050" y="410"/>
                  </a:moveTo>
                  <a:cubicBezTo>
                    <a:pt x="4498" y="833"/>
                    <a:pt x="3922" y="1692"/>
                    <a:pt x="2807" y="2255"/>
                  </a:cubicBezTo>
                  <a:cubicBezTo>
                    <a:pt x="1769" y="2794"/>
                    <a:pt x="680" y="2870"/>
                    <a:pt x="334" y="2460"/>
                  </a:cubicBezTo>
                  <a:cubicBezTo>
                    <a:pt x="0" y="2076"/>
                    <a:pt x="449" y="1333"/>
                    <a:pt x="1410" y="782"/>
                  </a:cubicBezTo>
                  <a:cubicBezTo>
                    <a:pt x="2410" y="192"/>
                    <a:pt x="3614" y="0"/>
                    <a:pt x="4050" y="41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32"/>
            <p:cNvSpPr/>
            <p:nvPr/>
          </p:nvSpPr>
          <p:spPr>
            <a:xfrm>
              <a:off x="-1130414" y="3927092"/>
              <a:ext cx="258640" cy="546118"/>
            </a:xfrm>
            <a:custGeom>
              <a:avLst/>
              <a:gdLst/>
              <a:ahLst/>
              <a:cxnLst/>
              <a:rect l="l" t="t" r="r" b="b"/>
              <a:pathLst>
                <a:path w="4000" h="8446" fill="none" extrusionOk="0">
                  <a:moveTo>
                    <a:pt x="3999" y="1"/>
                  </a:moveTo>
                  <a:lnTo>
                    <a:pt x="1" y="8445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41" name="Google Shape;2241;p32"/>
          <p:cNvGrpSpPr/>
          <p:nvPr/>
        </p:nvGrpSpPr>
        <p:grpSpPr>
          <a:xfrm rot="-1286215">
            <a:off x="3030095" y="4559748"/>
            <a:ext cx="916125" cy="388867"/>
            <a:chOff x="255847" y="3748111"/>
            <a:chExt cx="1370537" cy="581751"/>
          </a:xfrm>
        </p:grpSpPr>
        <p:sp>
          <p:nvSpPr>
            <p:cNvPr id="2242" name="Google Shape;2242;p32"/>
            <p:cNvSpPr/>
            <p:nvPr/>
          </p:nvSpPr>
          <p:spPr>
            <a:xfrm>
              <a:off x="255847" y="4064917"/>
              <a:ext cx="279331" cy="148653"/>
            </a:xfrm>
            <a:custGeom>
              <a:avLst/>
              <a:gdLst/>
              <a:ahLst/>
              <a:cxnLst/>
              <a:rect l="l" t="t" r="r" b="b"/>
              <a:pathLst>
                <a:path w="4320" h="2299" extrusionOk="0">
                  <a:moveTo>
                    <a:pt x="2042" y="1"/>
                  </a:moveTo>
                  <a:cubicBezTo>
                    <a:pt x="1195" y="1"/>
                    <a:pt x="445" y="332"/>
                    <a:pt x="244" y="829"/>
                  </a:cubicBezTo>
                  <a:cubicBezTo>
                    <a:pt x="1" y="1444"/>
                    <a:pt x="667" y="2084"/>
                    <a:pt x="1718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6" y="1975"/>
                    <a:pt x="4076" y="1469"/>
                  </a:cubicBezTo>
                  <a:cubicBezTo>
                    <a:pt x="4319" y="867"/>
                    <a:pt x="3653" y="226"/>
                    <a:pt x="2589" y="47"/>
                  </a:cubicBezTo>
                  <a:cubicBezTo>
                    <a:pt x="2405" y="16"/>
                    <a:pt x="2221" y="1"/>
                    <a:pt x="20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32"/>
            <p:cNvSpPr/>
            <p:nvPr/>
          </p:nvSpPr>
          <p:spPr>
            <a:xfrm>
              <a:off x="255848" y="4056349"/>
              <a:ext cx="279331" cy="165788"/>
            </a:xfrm>
            <a:custGeom>
              <a:avLst/>
              <a:gdLst/>
              <a:ahLst/>
              <a:cxnLst/>
              <a:rect l="l" t="t" r="r" b="b"/>
              <a:pathLst>
                <a:path w="4320" h="2564" fill="none" extrusionOk="0">
                  <a:moveTo>
                    <a:pt x="4076" y="1602"/>
                  </a:moveTo>
                  <a:cubicBezTo>
                    <a:pt x="3832" y="2217"/>
                    <a:pt x="2768" y="2563"/>
                    <a:pt x="1718" y="2384"/>
                  </a:cubicBezTo>
                  <a:cubicBezTo>
                    <a:pt x="667" y="2217"/>
                    <a:pt x="1" y="1577"/>
                    <a:pt x="244" y="962"/>
                  </a:cubicBezTo>
                  <a:cubicBezTo>
                    <a:pt x="487" y="359"/>
                    <a:pt x="1538" y="1"/>
                    <a:pt x="2589" y="180"/>
                  </a:cubicBezTo>
                  <a:cubicBezTo>
                    <a:pt x="3653" y="359"/>
                    <a:pt x="4319" y="1000"/>
                    <a:pt x="4076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32"/>
            <p:cNvSpPr/>
            <p:nvPr/>
          </p:nvSpPr>
          <p:spPr>
            <a:xfrm>
              <a:off x="882282" y="4172674"/>
              <a:ext cx="279267" cy="148653"/>
            </a:xfrm>
            <a:custGeom>
              <a:avLst/>
              <a:gdLst/>
              <a:ahLst/>
              <a:cxnLst/>
              <a:rect l="l" t="t" r="r" b="b"/>
              <a:pathLst>
                <a:path w="4319" h="2299" extrusionOk="0">
                  <a:moveTo>
                    <a:pt x="2061" y="1"/>
                  </a:moveTo>
                  <a:cubicBezTo>
                    <a:pt x="1207" y="1"/>
                    <a:pt x="455" y="332"/>
                    <a:pt x="244" y="828"/>
                  </a:cubicBezTo>
                  <a:cubicBezTo>
                    <a:pt x="0" y="1444"/>
                    <a:pt x="654" y="2084"/>
                    <a:pt x="1717" y="2251"/>
                  </a:cubicBezTo>
                  <a:cubicBezTo>
                    <a:pt x="1905" y="2283"/>
                    <a:pt x="2093" y="2298"/>
                    <a:pt x="2277" y="2298"/>
                  </a:cubicBezTo>
                  <a:cubicBezTo>
                    <a:pt x="3122" y="2298"/>
                    <a:pt x="3875" y="1975"/>
                    <a:pt x="4075" y="1469"/>
                  </a:cubicBezTo>
                  <a:cubicBezTo>
                    <a:pt x="4319" y="867"/>
                    <a:pt x="3665" y="226"/>
                    <a:pt x="2614" y="47"/>
                  </a:cubicBezTo>
                  <a:cubicBezTo>
                    <a:pt x="2428" y="15"/>
                    <a:pt x="2242" y="1"/>
                    <a:pt x="20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32"/>
            <p:cNvSpPr/>
            <p:nvPr/>
          </p:nvSpPr>
          <p:spPr>
            <a:xfrm>
              <a:off x="882282" y="4164074"/>
              <a:ext cx="279267" cy="165788"/>
            </a:xfrm>
            <a:custGeom>
              <a:avLst/>
              <a:gdLst/>
              <a:ahLst/>
              <a:cxnLst/>
              <a:rect l="l" t="t" r="r" b="b"/>
              <a:pathLst>
                <a:path w="4319" h="2564" fill="none" extrusionOk="0">
                  <a:moveTo>
                    <a:pt x="4075" y="1602"/>
                  </a:moveTo>
                  <a:cubicBezTo>
                    <a:pt x="3832" y="2217"/>
                    <a:pt x="2768" y="2563"/>
                    <a:pt x="1717" y="2384"/>
                  </a:cubicBezTo>
                  <a:cubicBezTo>
                    <a:pt x="654" y="2217"/>
                    <a:pt x="0" y="1577"/>
                    <a:pt x="244" y="961"/>
                  </a:cubicBezTo>
                  <a:cubicBezTo>
                    <a:pt x="500" y="359"/>
                    <a:pt x="1551" y="0"/>
                    <a:pt x="2614" y="180"/>
                  </a:cubicBezTo>
                  <a:cubicBezTo>
                    <a:pt x="3665" y="359"/>
                    <a:pt x="4319" y="1000"/>
                    <a:pt x="4075" y="160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32"/>
            <p:cNvSpPr/>
            <p:nvPr/>
          </p:nvSpPr>
          <p:spPr>
            <a:xfrm>
              <a:off x="506085" y="3748111"/>
              <a:ext cx="1120299" cy="527044"/>
            </a:xfrm>
            <a:custGeom>
              <a:avLst/>
              <a:gdLst/>
              <a:ahLst/>
              <a:cxnLst/>
              <a:rect l="l" t="t" r="r" b="b"/>
              <a:pathLst>
                <a:path w="17326" h="8151" fill="none" extrusionOk="0">
                  <a:moveTo>
                    <a:pt x="1" y="6664"/>
                  </a:moveTo>
                  <a:lnTo>
                    <a:pt x="8317" y="1"/>
                  </a:lnTo>
                  <a:lnTo>
                    <a:pt x="17326" y="1449"/>
                  </a:lnTo>
                  <a:lnTo>
                    <a:pt x="9829" y="815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32"/>
            <p:cNvSpPr/>
            <p:nvPr/>
          </p:nvSpPr>
          <p:spPr>
            <a:xfrm>
              <a:off x="928644" y="3847560"/>
              <a:ext cx="577608" cy="101969"/>
            </a:xfrm>
            <a:custGeom>
              <a:avLst/>
              <a:gdLst/>
              <a:ahLst/>
              <a:cxnLst/>
              <a:rect l="l" t="t" r="r" b="b"/>
              <a:pathLst>
                <a:path w="8933" h="1577" fill="none" extrusionOk="0">
                  <a:moveTo>
                    <a:pt x="1" y="0"/>
                  </a:moveTo>
                  <a:lnTo>
                    <a:pt x="8933" y="1576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48" name="Google Shape;2248;p32"/>
          <p:cNvGrpSpPr/>
          <p:nvPr/>
        </p:nvGrpSpPr>
        <p:grpSpPr>
          <a:xfrm rot="-1286215">
            <a:off x="957309" y="4495380"/>
            <a:ext cx="1062343" cy="517365"/>
            <a:chOff x="1698430" y="4498823"/>
            <a:chExt cx="1589281" cy="773986"/>
          </a:xfrm>
        </p:grpSpPr>
        <p:sp>
          <p:nvSpPr>
            <p:cNvPr id="2249" name="Google Shape;2249;p32"/>
            <p:cNvSpPr/>
            <p:nvPr/>
          </p:nvSpPr>
          <p:spPr>
            <a:xfrm>
              <a:off x="1698430" y="4919182"/>
              <a:ext cx="299182" cy="231677"/>
            </a:xfrm>
            <a:custGeom>
              <a:avLst/>
              <a:gdLst/>
              <a:ahLst/>
              <a:cxnLst/>
              <a:rect l="l" t="t" r="r" b="b"/>
              <a:pathLst>
                <a:path w="4627" h="3583" extrusionOk="0">
                  <a:moveTo>
                    <a:pt x="1912" y="1"/>
                  </a:moveTo>
                  <a:cubicBezTo>
                    <a:pt x="1110" y="1"/>
                    <a:pt x="438" y="408"/>
                    <a:pt x="257" y="1086"/>
                  </a:cubicBezTo>
                  <a:cubicBezTo>
                    <a:pt x="1" y="1995"/>
                    <a:pt x="718" y="3046"/>
                    <a:pt x="1846" y="3431"/>
                  </a:cubicBezTo>
                  <a:cubicBezTo>
                    <a:pt x="2141" y="3533"/>
                    <a:pt x="2435" y="3582"/>
                    <a:pt x="2714" y="3582"/>
                  </a:cubicBezTo>
                  <a:cubicBezTo>
                    <a:pt x="3512" y="3582"/>
                    <a:pt x="4180" y="3182"/>
                    <a:pt x="4370" y="2508"/>
                  </a:cubicBezTo>
                  <a:cubicBezTo>
                    <a:pt x="4627" y="1598"/>
                    <a:pt x="3909" y="535"/>
                    <a:pt x="2768" y="150"/>
                  </a:cubicBezTo>
                  <a:cubicBezTo>
                    <a:pt x="2477" y="49"/>
                    <a:pt x="2187" y="1"/>
                    <a:pt x="1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32"/>
            <p:cNvSpPr/>
            <p:nvPr/>
          </p:nvSpPr>
          <p:spPr>
            <a:xfrm>
              <a:off x="1698430" y="4903146"/>
              <a:ext cx="299182" cy="263554"/>
            </a:xfrm>
            <a:custGeom>
              <a:avLst/>
              <a:gdLst/>
              <a:ahLst/>
              <a:cxnLst/>
              <a:rect l="l" t="t" r="r" b="b"/>
              <a:pathLst>
                <a:path w="4627" h="4076" fill="none" extrusionOk="0">
                  <a:moveTo>
                    <a:pt x="4370" y="2756"/>
                  </a:moveTo>
                  <a:cubicBezTo>
                    <a:pt x="4114" y="3666"/>
                    <a:pt x="2986" y="4076"/>
                    <a:pt x="1846" y="3679"/>
                  </a:cubicBezTo>
                  <a:cubicBezTo>
                    <a:pt x="718" y="3294"/>
                    <a:pt x="1" y="2243"/>
                    <a:pt x="257" y="1334"/>
                  </a:cubicBezTo>
                  <a:cubicBezTo>
                    <a:pt x="500" y="424"/>
                    <a:pt x="1628" y="1"/>
                    <a:pt x="2768" y="398"/>
                  </a:cubicBezTo>
                  <a:cubicBezTo>
                    <a:pt x="3909" y="783"/>
                    <a:pt x="4627" y="1846"/>
                    <a:pt x="4370" y="275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32"/>
            <p:cNvSpPr/>
            <p:nvPr/>
          </p:nvSpPr>
          <p:spPr>
            <a:xfrm>
              <a:off x="2442482" y="5021152"/>
              <a:ext cx="309139" cy="235750"/>
            </a:xfrm>
            <a:custGeom>
              <a:avLst/>
              <a:gdLst/>
              <a:ahLst/>
              <a:cxnLst/>
              <a:rect l="l" t="t" r="r" b="b"/>
              <a:pathLst>
                <a:path w="4781" h="3646" extrusionOk="0">
                  <a:moveTo>
                    <a:pt x="1976" y="0"/>
                  </a:moveTo>
                  <a:cubicBezTo>
                    <a:pt x="1149" y="0"/>
                    <a:pt x="458" y="410"/>
                    <a:pt x="257" y="1098"/>
                  </a:cubicBezTo>
                  <a:cubicBezTo>
                    <a:pt x="1" y="2020"/>
                    <a:pt x="731" y="3084"/>
                    <a:pt x="1897" y="3494"/>
                  </a:cubicBezTo>
                  <a:cubicBezTo>
                    <a:pt x="2202" y="3596"/>
                    <a:pt x="2505" y="3645"/>
                    <a:pt x="2793" y="3645"/>
                  </a:cubicBezTo>
                  <a:cubicBezTo>
                    <a:pt x="3619" y="3645"/>
                    <a:pt x="4312" y="3243"/>
                    <a:pt x="4512" y="2558"/>
                  </a:cubicBezTo>
                  <a:cubicBezTo>
                    <a:pt x="4781" y="1623"/>
                    <a:pt x="4038" y="547"/>
                    <a:pt x="2859" y="149"/>
                  </a:cubicBezTo>
                  <a:cubicBezTo>
                    <a:pt x="2558" y="48"/>
                    <a:pt x="2259" y="0"/>
                    <a:pt x="19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32"/>
            <p:cNvSpPr/>
            <p:nvPr/>
          </p:nvSpPr>
          <p:spPr>
            <a:xfrm>
              <a:off x="2442482" y="5005116"/>
              <a:ext cx="309139" cy="267692"/>
            </a:xfrm>
            <a:custGeom>
              <a:avLst/>
              <a:gdLst/>
              <a:ahLst/>
              <a:cxnLst/>
              <a:rect l="l" t="t" r="r" b="b"/>
              <a:pathLst>
                <a:path w="4781" h="4140" fill="none" extrusionOk="0">
                  <a:moveTo>
                    <a:pt x="4512" y="2806"/>
                  </a:moveTo>
                  <a:cubicBezTo>
                    <a:pt x="4243" y="3729"/>
                    <a:pt x="3076" y="4139"/>
                    <a:pt x="1897" y="3742"/>
                  </a:cubicBezTo>
                  <a:cubicBezTo>
                    <a:pt x="731" y="3332"/>
                    <a:pt x="1" y="2268"/>
                    <a:pt x="257" y="1346"/>
                  </a:cubicBezTo>
                  <a:cubicBezTo>
                    <a:pt x="526" y="423"/>
                    <a:pt x="1680" y="0"/>
                    <a:pt x="2859" y="397"/>
                  </a:cubicBezTo>
                  <a:cubicBezTo>
                    <a:pt x="4038" y="795"/>
                    <a:pt x="4781" y="1871"/>
                    <a:pt x="4512" y="28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32"/>
            <p:cNvSpPr/>
            <p:nvPr/>
          </p:nvSpPr>
          <p:spPr>
            <a:xfrm>
              <a:off x="1960242" y="4498823"/>
              <a:ext cx="1327470" cy="711777"/>
            </a:xfrm>
            <a:custGeom>
              <a:avLst/>
              <a:gdLst/>
              <a:ahLst/>
              <a:cxnLst/>
              <a:rect l="l" t="t" r="r" b="b"/>
              <a:pathLst>
                <a:path w="20530" h="11008" fill="none" extrusionOk="0">
                  <a:moveTo>
                    <a:pt x="1" y="9560"/>
                  </a:moveTo>
                  <a:lnTo>
                    <a:pt x="9022" y="0"/>
                  </a:lnTo>
                  <a:lnTo>
                    <a:pt x="20530" y="1115"/>
                  </a:lnTo>
                  <a:lnTo>
                    <a:pt x="11790" y="1100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32"/>
            <p:cNvSpPr/>
            <p:nvPr/>
          </p:nvSpPr>
          <p:spPr>
            <a:xfrm>
              <a:off x="2444163" y="4604026"/>
              <a:ext cx="732533" cy="92916"/>
            </a:xfrm>
            <a:custGeom>
              <a:avLst/>
              <a:gdLst/>
              <a:ahLst/>
              <a:cxnLst/>
              <a:rect l="l" t="t" r="r" b="b"/>
              <a:pathLst>
                <a:path w="11329" h="1437" fill="none" extrusionOk="0">
                  <a:moveTo>
                    <a:pt x="1" y="1"/>
                  </a:moveTo>
                  <a:lnTo>
                    <a:pt x="11329" y="1436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55" name="Google Shape;2255;p32"/>
          <p:cNvGrpSpPr/>
          <p:nvPr/>
        </p:nvGrpSpPr>
        <p:grpSpPr>
          <a:xfrm rot="1733086" flipH="1">
            <a:off x="-541853" y="2660797"/>
            <a:ext cx="558917" cy="617053"/>
            <a:chOff x="6799261" y="3792016"/>
            <a:chExt cx="836125" cy="923094"/>
          </a:xfrm>
        </p:grpSpPr>
        <p:sp>
          <p:nvSpPr>
            <p:cNvPr id="2256" name="Google Shape;2256;p32"/>
            <p:cNvSpPr/>
            <p:nvPr/>
          </p:nvSpPr>
          <p:spPr>
            <a:xfrm>
              <a:off x="6799261" y="4450327"/>
              <a:ext cx="253597" cy="227733"/>
            </a:xfrm>
            <a:custGeom>
              <a:avLst/>
              <a:gdLst/>
              <a:ahLst/>
              <a:cxnLst/>
              <a:rect l="l" t="t" r="r" b="b"/>
              <a:pathLst>
                <a:path w="3922" h="3522" extrusionOk="0">
                  <a:moveTo>
                    <a:pt x="2548" y="0"/>
                  </a:moveTo>
                  <a:cubicBezTo>
                    <a:pt x="2122" y="0"/>
                    <a:pt x="1633" y="183"/>
                    <a:pt x="1192" y="545"/>
                  </a:cubicBezTo>
                  <a:cubicBezTo>
                    <a:pt x="346" y="1250"/>
                    <a:pt x="0" y="2352"/>
                    <a:pt x="423" y="3031"/>
                  </a:cubicBezTo>
                  <a:cubicBezTo>
                    <a:pt x="625" y="3358"/>
                    <a:pt x="974" y="3522"/>
                    <a:pt x="1377" y="3522"/>
                  </a:cubicBezTo>
                  <a:cubicBezTo>
                    <a:pt x="1796" y="3522"/>
                    <a:pt x="2273" y="3345"/>
                    <a:pt x="2704" y="2993"/>
                  </a:cubicBezTo>
                  <a:cubicBezTo>
                    <a:pt x="3563" y="2288"/>
                    <a:pt x="3922" y="1173"/>
                    <a:pt x="3499" y="494"/>
                  </a:cubicBezTo>
                  <a:cubicBezTo>
                    <a:pt x="3299" y="164"/>
                    <a:pt x="2952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32"/>
            <p:cNvSpPr/>
            <p:nvPr/>
          </p:nvSpPr>
          <p:spPr>
            <a:xfrm>
              <a:off x="6799261" y="4438300"/>
              <a:ext cx="253597" cy="251139"/>
            </a:xfrm>
            <a:custGeom>
              <a:avLst/>
              <a:gdLst/>
              <a:ahLst/>
              <a:cxnLst/>
              <a:rect l="l" t="t" r="r" b="b"/>
              <a:pathLst>
                <a:path w="3922" h="3884" fill="none" extrusionOk="0">
                  <a:moveTo>
                    <a:pt x="3499" y="680"/>
                  </a:moveTo>
                  <a:cubicBezTo>
                    <a:pt x="3922" y="1359"/>
                    <a:pt x="3563" y="2474"/>
                    <a:pt x="2704" y="3179"/>
                  </a:cubicBezTo>
                  <a:cubicBezTo>
                    <a:pt x="1859" y="3871"/>
                    <a:pt x="833" y="3884"/>
                    <a:pt x="423" y="3217"/>
                  </a:cubicBezTo>
                  <a:cubicBezTo>
                    <a:pt x="0" y="2538"/>
                    <a:pt x="346" y="1436"/>
                    <a:pt x="1192" y="731"/>
                  </a:cubicBezTo>
                  <a:cubicBezTo>
                    <a:pt x="2051" y="27"/>
                    <a:pt x="3089" y="1"/>
                    <a:pt x="3499" y="68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32"/>
            <p:cNvSpPr/>
            <p:nvPr/>
          </p:nvSpPr>
          <p:spPr>
            <a:xfrm>
              <a:off x="7369310" y="4471213"/>
              <a:ext cx="266076" cy="232323"/>
            </a:xfrm>
            <a:custGeom>
              <a:avLst/>
              <a:gdLst/>
              <a:ahLst/>
              <a:cxnLst/>
              <a:rect l="l" t="t" r="r" b="b"/>
              <a:pathLst>
                <a:path w="4115" h="3593" extrusionOk="0">
                  <a:moveTo>
                    <a:pt x="2700" y="1"/>
                  </a:moveTo>
                  <a:cubicBezTo>
                    <a:pt x="2254" y="1"/>
                    <a:pt x="1743" y="187"/>
                    <a:pt x="1282" y="556"/>
                  </a:cubicBezTo>
                  <a:cubicBezTo>
                    <a:pt x="385" y="1273"/>
                    <a:pt x="1" y="2401"/>
                    <a:pt x="424" y="3093"/>
                  </a:cubicBezTo>
                  <a:cubicBezTo>
                    <a:pt x="631" y="3426"/>
                    <a:pt x="993" y="3593"/>
                    <a:pt x="1414" y="3593"/>
                  </a:cubicBezTo>
                  <a:cubicBezTo>
                    <a:pt x="1850" y="3593"/>
                    <a:pt x="2350" y="3413"/>
                    <a:pt x="2807" y="3054"/>
                  </a:cubicBezTo>
                  <a:cubicBezTo>
                    <a:pt x="3717" y="2337"/>
                    <a:pt x="4114" y="1196"/>
                    <a:pt x="3691" y="504"/>
                  </a:cubicBezTo>
                  <a:cubicBezTo>
                    <a:pt x="3486" y="168"/>
                    <a:pt x="3122" y="1"/>
                    <a:pt x="2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32"/>
            <p:cNvSpPr/>
            <p:nvPr/>
          </p:nvSpPr>
          <p:spPr>
            <a:xfrm>
              <a:off x="7369310" y="4459056"/>
              <a:ext cx="266076" cy="256054"/>
            </a:xfrm>
            <a:custGeom>
              <a:avLst/>
              <a:gdLst/>
              <a:ahLst/>
              <a:cxnLst/>
              <a:rect l="l" t="t" r="r" b="b"/>
              <a:pathLst>
                <a:path w="4115" h="3960" fill="none" extrusionOk="0">
                  <a:moveTo>
                    <a:pt x="3691" y="692"/>
                  </a:moveTo>
                  <a:cubicBezTo>
                    <a:pt x="4114" y="1384"/>
                    <a:pt x="3717" y="2525"/>
                    <a:pt x="2807" y="3242"/>
                  </a:cubicBezTo>
                  <a:cubicBezTo>
                    <a:pt x="1910" y="3947"/>
                    <a:pt x="847" y="3960"/>
                    <a:pt x="424" y="3281"/>
                  </a:cubicBezTo>
                  <a:cubicBezTo>
                    <a:pt x="1" y="2589"/>
                    <a:pt x="385" y="1461"/>
                    <a:pt x="1282" y="744"/>
                  </a:cubicBezTo>
                  <a:cubicBezTo>
                    <a:pt x="2179" y="26"/>
                    <a:pt x="3269" y="0"/>
                    <a:pt x="3691" y="692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32"/>
            <p:cNvSpPr/>
            <p:nvPr/>
          </p:nvSpPr>
          <p:spPr>
            <a:xfrm>
              <a:off x="6865538" y="3792016"/>
              <a:ext cx="750767" cy="732533"/>
            </a:xfrm>
            <a:custGeom>
              <a:avLst/>
              <a:gdLst/>
              <a:ahLst/>
              <a:cxnLst/>
              <a:rect l="l" t="t" r="r" b="b"/>
              <a:pathLst>
                <a:path w="11611" h="11329" fill="none" extrusionOk="0">
                  <a:moveTo>
                    <a:pt x="2615" y="11008"/>
                  </a:moveTo>
                  <a:lnTo>
                    <a:pt x="1" y="1"/>
                  </a:lnTo>
                  <a:lnTo>
                    <a:pt x="8638" y="398"/>
                  </a:lnTo>
                  <a:lnTo>
                    <a:pt x="11611" y="11329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32"/>
            <p:cNvSpPr/>
            <p:nvPr/>
          </p:nvSpPr>
          <p:spPr>
            <a:xfrm>
              <a:off x="6901166" y="3942029"/>
              <a:ext cx="567650" cy="40671"/>
            </a:xfrm>
            <a:custGeom>
              <a:avLst/>
              <a:gdLst/>
              <a:ahLst/>
              <a:cxnLst/>
              <a:rect l="l" t="t" r="r" b="b"/>
              <a:pathLst>
                <a:path w="8779" h="629" fill="none" extrusionOk="0">
                  <a:moveTo>
                    <a:pt x="1" y="0"/>
                  </a:moveTo>
                  <a:lnTo>
                    <a:pt x="8779" y="628"/>
                  </a:lnTo>
                </a:path>
              </a:pathLst>
            </a:custGeom>
            <a:noFill/>
            <a:ln w="28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32"/>
          <p:cNvGrpSpPr/>
          <p:nvPr/>
        </p:nvGrpSpPr>
        <p:grpSpPr>
          <a:xfrm rot="1733086" flipH="1">
            <a:off x="731158" y="4175483"/>
            <a:ext cx="412130" cy="532293"/>
            <a:chOff x="3429335" y="3683515"/>
            <a:chExt cx="616535" cy="796296"/>
          </a:xfrm>
        </p:grpSpPr>
        <p:sp>
          <p:nvSpPr>
            <p:cNvPr id="2263" name="Google Shape;2263;p32"/>
            <p:cNvSpPr/>
            <p:nvPr/>
          </p:nvSpPr>
          <p:spPr>
            <a:xfrm>
              <a:off x="3429335" y="4045163"/>
              <a:ext cx="174129" cy="133458"/>
            </a:xfrm>
            <a:custGeom>
              <a:avLst/>
              <a:gdLst/>
              <a:ahLst/>
              <a:cxnLst/>
              <a:rect l="l" t="t" r="r" b="b"/>
              <a:pathLst>
                <a:path w="2693" h="2064" extrusionOk="0">
                  <a:moveTo>
                    <a:pt x="1289" y="0"/>
                  </a:moveTo>
                  <a:cubicBezTo>
                    <a:pt x="635" y="0"/>
                    <a:pt x="88" y="392"/>
                    <a:pt x="52" y="917"/>
                  </a:cubicBezTo>
                  <a:cubicBezTo>
                    <a:pt x="1" y="1481"/>
                    <a:pt x="539" y="1993"/>
                    <a:pt x="1257" y="2057"/>
                  </a:cubicBezTo>
                  <a:cubicBezTo>
                    <a:pt x="1306" y="2062"/>
                    <a:pt x="1356" y="2064"/>
                    <a:pt x="1404" y="2064"/>
                  </a:cubicBezTo>
                  <a:cubicBezTo>
                    <a:pt x="2057" y="2064"/>
                    <a:pt x="2593" y="1672"/>
                    <a:pt x="2641" y="1147"/>
                  </a:cubicBezTo>
                  <a:cubicBezTo>
                    <a:pt x="2692" y="571"/>
                    <a:pt x="2154" y="58"/>
                    <a:pt x="1436" y="7"/>
                  </a:cubicBezTo>
                  <a:cubicBezTo>
                    <a:pt x="1387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32"/>
            <p:cNvSpPr/>
            <p:nvPr/>
          </p:nvSpPr>
          <p:spPr>
            <a:xfrm>
              <a:off x="3429335" y="4041413"/>
              <a:ext cx="174129" cy="140959"/>
            </a:xfrm>
            <a:custGeom>
              <a:avLst/>
              <a:gdLst/>
              <a:ahLst/>
              <a:cxnLst/>
              <a:rect l="l" t="t" r="r" b="b"/>
              <a:pathLst>
                <a:path w="2693" h="2180" fill="none" extrusionOk="0">
                  <a:moveTo>
                    <a:pt x="2641" y="1205"/>
                  </a:moveTo>
                  <a:cubicBezTo>
                    <a:pt x="2590" y="1769"/>
                    <a:pt x="1974" y="2179"/>
                    <a:pt x="1257" y="2115"/>
                  </a:cubicBezTo>
                  <a:cubicBezTo>
                    <a:pt x="539" y="2051"/>
                    <a:pt x="1" y="1539"/>
                    <a:pt x="52" y="975"/>
                  </a:cubicBezTo>
                  <a:cubicBezTo>
                    <a:pt x="91" y="411"/>
                    <a:pt x="719" y="1"/>
                    <a:pt x="1436" y="65"/>
                  </a:cubicBezTo>
                  <a:cubicBezTo>
                    <a:pt x="2154" y="116"/>
                    <a:pt x="2692" y="629"/>
                    <a:pt x="2641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32"/>
            <p:cNvSpPr/>
            <p:nvPr/>
          </p:nvSpPr>
          <p:spPr>
            <a:xfrm>
              <a:off x="3711902" y="4342602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1"/>
                  </a:moveTo>
                  <a:cubicBezTo>
                    <a:pt x="636" y="1"/>
                    <a:pt x="100" y="393"/>
                    <a:pt x="52" y="930"/>
                  </a:cubicBezTo>
                  <a:cubicBezTo>
                    <a:pt x="1" y="1494"/>
                    <a:pt x="539" y="2006"/>
                    <a:pt x="1257" y="2070"/>
                  </a:cubicBezTo>
                  <a:cubicBezTo>
                    <a:pt x="1298" y="2073"/>
                    <a:pt x="1340" y="2075"/>
                    <a:pt x="1381" y="2075"/>
                  </a:cubicBezTo>
                  <a:cubicBezTo>
                    <a:pt x="2045" y="2075"/>
                    <a:pt x="2605" y="1691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1"/>
                    <a:pt x="12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32"/>
            <p:cNvSpPr/>
            <p:nvPr/>
          </p:nvSpPr>
          <p:spPr>
            <a:xfrm>
              <a:off x="3711902" y="4338917"/>
              <a:ext cx="174065" cy="140894"/>
            </a:xfrm>
            <a:custGeom>
              <a:avLst/>
              <a:gdLst/>
              <a:ahLst/>
              <a:cxnLst/>
              <a:rect l="l" t="t" r="r" b="b"/>
              <a:pathLst>
                <a:path w="2692" h="2179" fill="none" extrusionOk="0">
                  <a:moveTo>
                    <a:pt x="2653" y="1205"/>
                  </a:moveTo>
                  <a:cubicBezTo>
                    <a:pt x="2602" y="1781"/>
                    <a:pt x="1974" y="2179"/>
                    <a:pt x="1257" y="2127"/>
                  </a:cubicBezTo>
                  <a:cubicBezTo>
                    <a:pt x="539" y="2063"/>
                    <a:pt x="1" y="1551"/>
                    <a:pt x="52" y="987"/>
                  </a:cubicBezTo>
                  <a:cubicBezTo>
                    <a:pt x="103" y="410"/>
                    <a:pt x="718" y="0"/>
                    <a:pt x="1436" y="64"/>
                  </a:cubicBezTo>
                  <a:cubicBezTo>
                    <a:pt x="2154" y="128"/>
                    <a:pt x="2692" y="641"/>
                    <a:pt x="2653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32"/>
            <p:cNvSpPr/>
            <p:nvPr/>
          </p:nvSpPr>
          <p:spPr>
            <a:xfrm>
              <a:off x="3595901" y="3683515"/>
              <a:ext cx="449969" cy="749086"/>
            </a:xfrm>
            <a:custGeom>
              <a:avLst/>
              <a:gdLst/>
              <a:ahLst/>
              <a:cxnLst/>
              <a:rect l="l" t="t" r="r" b="b"/>
              <a:pathLst>
                <a:path w="6959" h="11585" fill="none" extrusionOk="0">
                  <a:moveTo>
                    <a:pt x="1" y="6984"/>
                  </a:moveTo>
                  <a:lnTo>
                    <a:pt x="2897" y="0"/>
                  </a:lnTo>
                  <a:lnTo>
                    <a:pt x="6959" y="4536"/>
                  </a:lnTo>
                  <a:lnTo>
                    <a:pt x="4383" y="11584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32"/>
            <p:cNvSpPr/>
            <p:nvPr/>
          </p:nvSpPr>
          <p:spPr>
            <a:xfrm>
              <a:off x="3744233" y="3777920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0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69" name="Google Shape;2269;p32"/>
          <p:cNvGrpSpPr/>
          <p:nvPr/>
        </p:nvGrpSpPr>
        <p:grpSpPr>
          <a:xfrm rot="1733086" flipH="1">
            <a:off x="4731206" y="4861364"/>
            <a:ext cx="412130" cy="532336"/>
            <a:chOff x="-1381427" y="4599887"/>
            <a:chExt cx="616535" cy="796360"/>
          </a:xfrm>
        </p:grpSpPr>
        <p:sp>
          <p:nvSpPr>
            <p:cNvPr id="2270" name="Google Shape;2270;p32"/>
            <p:cNvSpPr/>
            <p:nvPr/>
          </p:nvSpPr>
          <p:spPr>
            <a:xfrm>
              <a:off x="-1381427" y="4960888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314" y="1"/>
                  </a:moveTo>
                  <a:cubicBezTo>
                    <a:pt x="649" y="1"/>
                    <a:pt x="88" y="396"/>
                    <a:pt x="51" y="927"/>
                  </a:cubicBezTo>
                  <a:cubicBezTo>
                    <a:pt x="0" y="1491"/>
                    <a:pt x="538" y="2004"/>
                    <a:pt x="1256" y="2068"/>
                  </a:cubicBezTo>
                  <a:cubicBezTo>
                    <a:pt x="1306" y="2072"/>
                    <a:pt x="1355" y="2075"/>
                    <a:pt x="1403" y="2075"/>
                  </a:cubicBezTo>
                  <a:cubicBezTo>
                    <a:pt x="2056" y="2075"/>
                    <a:pt x="2592" y="1683"/>
                    <a:pt x="2640" y="1158"/>
                  </a:cubicBezTo>
                  <a:cubicBezTo>
                    <a:pt x="2691" y="581"/>
                    <a:pt x="2153" y="69"/>
                    <a:pt x="1435" y="5"/>
                  </a:cubicBezTo>
                  <a:cubicBezTo>
                    <a:pt x="1395" y="2"/>
                    <a:pt x="1354" y="1"/>
                    <a:pt x="13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32"/>
            <p:cNvSpPr/>
            <p:nvPr/>
          </p:nvSpPr>
          <p:spPr>
            <a:xfrm>
              <a:off x="-1381427" y="495784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40" y="1205"/>
                  </a:moveTo>
                  <a:cubicBezTo>
                    <a:pt x="2589" y="1769"/>
                    <a:pt x="1974" y="2179"/>
                    <a:pt x="1256" y="2115"/>
                  </a:cubicBezTo>
                  <a:cubicBezTo>
                    <a:pt x="538" y="2051"/>
                    <a:pt x="0" y="1538"/>
                    <a:pt x="51" y="974"/>
                  </a:cubicBezTo>
                  <a:cubicBezTo>
                    <a:pt x="90" y="411"/>
                    <a:pt x="718" y="1"/>
                    <a:pt x="1435" y="52"/>
                  </a:cubicBezTo>
                  <a:cubicBezTo>
                    <a:pt x="2153" y="116"/>
                    <a:pt x="2691" y="628"/>
                    <a:pt x="2640" y="1205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32"/>
            <p:cNvSpPr/>
            <p:nvPr/>
          </p:nvSpPr>
          <p:spPr>
            <a:xfrm>
              <a:off x="-1098925" y="5259039"/>
              <a:ext cx="174065" cy="134169"/>
            </a:xfrm>
            <a:custGeom>
              <a:avLst/>
              <a:gdLst/>
              <a:ahLst/>
              <a:cxnLst/>
              <a:rect l="l" t="t" r="r" b="b"/>
              <a:pathLst>
                <a:path w="2692" h="2075" extrusionOk="0">
                  <a:moveTo>
                    <a:pt x="1289" y="0"/>
                  </a:moveTo>
                  <a:cubicBezTo>
                    <a:pt x="636" y="0"/>
                    <a:pt x="100" y="392"/>
                    <a:pt x="52" y="917"/>
                  </a:cubicBezTo>
                  <a:cubicBezTo>
                    <a:pt x="1" y="1493"/>
                    <a:pt x="539" y="2006"/>
                    <a:pt x="1257" y="2070"/>
                  </a:cubicBezTo>
                  <a:cubicBezTo>
                    <a:pt x="1297" y="2073"/>
                    <a:pt x="1338" y="2074"/>
                    <a:pt x="1378" y="2074"/>
                  </a:cubicBezTo>
                  <a:cubicBezTo>
                    <a:pt x="2044" y="2074"/>
                    <a:pt x="2605" y="1679"/>
                    <a:pt x="2653" y="1148"/>
                  </a:cubicBezTo>
                  <a:cubicBezTo>
                    <a:pt x="2692" y="584"/>
                    <a:pt x="2154" y="71"/>
                    <a:pt x="1436" y="7"/>
                  </a:cubicBezTo>
                  <a:cubicBezTo>
                    <a:pt x="1386" y="3"/>
                    <a:pt x="1337" y="0"/>
                    <a:pt x="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32"/>
            <p:cNvSpPr/>
            <p:nvPr/>
          </p:nvSpPr>
          <p:spPr>
            <a:xfrm>
              <a:off x="-1098925" y="5255289"/>
              <a:ext cx="174065" cy="140959"/>
            </a:xfrm>
            <a:custGeom>
              <a:avLst/>
              <a:gdLst/>
              <a:ahLst/>
              <a:cxnLst/>
              <a:rect l="l" t="t" r="r" b="b"/>
              <a:pathLst>
                <a:path w="2692" h="2180" fill="none" extrusionOk="0">
                  <a:moveTo>
                    <a:pt x="2653" y="1206"/>
                  </a:moveTo>
                  <a:cubicBezTo>
                    <a:pt x="2602" y="1769"/>
                    <a:pt x="1974" y="2179"/>
                    <a:pt x="1257" y="2128"/>
                  </a:cubicBezTo>
                  <a:cubicBezTo>
                    <a:pt x="539" y="2064"/>
                    <a:pt x="1" y="1551"/>
                    <a:pt x="52" y="975"/>
                  </a:cubicBezTo>
                  <a:cubicBezTo>
                    <a:pt x="103" y="411"/>
                    <a:pt x="718" y="1"/>
                    <a:pt x="1436" y="65"/>
                  </a:cubicBezTo>
                  <a:cubicBezTo>
                    <a:pt x="2154" y="129"/>
                    <a:pt x="2692" y="642"/>
                    <a:pt x="2653" y="1206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dk2"/>
              </a:solidFill>
              <a:prstDash val="solid"/>
              <a:miter lim="1281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32"/>
            <p:cNvSpPr/>
            <p:nvPr/>
          </p:nvSpPr>
          <p:spPr>
            <a:xfrm>
              <a:off x="-1214926" y="4599887"/>
              <a:ext cx="450034" cy="748310"/>
            </a:xfrm>
            <a:custGeom>
              <a:avLst/>
              <a:gdLst/>
              <a:ahLst/>
              <a:cxnLst/>
              <a:rect l="l" t="t" r="r" b="b"/>
              <a:pathLst>
                <a:path w="6960" h="11573" fill="none" extrusionOk="0">
                  <a:moveTo>
                    <a:pt x="1" y="6972"/>
                  </a:moveTo>
                  <a:lnTo>
                    <a:pt x="2897" y="1"/>
                  </a:lnTo>
                  <a:lnTo>
                    <a:pt x="6959" y="4537"/>
                  </a:lnTo>
                  <a:lnTo>
                    <a:pt x="4383" y="11572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32"/>
            <p:cNvSpPr/>
            <p:nvPr/>
          </p:nvSpPr>
          <p:spPr>
            <a:xfrm>
              <a:off x="-1066594" y="4694357"/>
              <a:ext cx="262714" cy="303320"/>
            </a:xfrm>
            <a:custGeom>
              <a:avLst/>
              <a:gdLst/>
              <a:ahLst/>
              <a:cxnLst/>
              <a:rect l="l" t="t" r="r" b="b"/>
              <a:pathLst>
                <a:path w="4063" h="4691" fill="none" extrusionOk="0">
                  <a:moveTo>
                    <a:pt x="1" y="1"/>
                  </a:moveTo>
                  <a:lnTo>
                    <a:pt x="4063" y="4691"/>
                  </a:lnTo>
                </a:path>
              </a:pathLst>
            </a:custGeom>
            <a:noFill/>
            <a:ln w="2857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76" name="Google Shape;2276;p32"/>
          <p:cNvGrpSpPr/>
          <p:nvPr/>
        </p:nvGrpSpPr>
        <p:grpSpPr>
          <a:xfrm rot="1385326">
            <a:off x="6308461" y="-214460"/>
            <a:ext cx="3039911" cy="1424201"/>
            <a:chOff x="5250782" y="5679875"/>
            <a:chExt cx="3039575" cy="1424044"/>
          </a:xfrm>
        </p:grpSpPr>
        <p:grpSp>
          <p:nvGrpSpPr>
            <p:cNvPr id="2277" name="Google Shape;2277;p32"/>
            <p:cNvGrpSpPr/>
            <p:nvPr/>
          </p:nvGrpSpPr>
          <p:grpSpPr>
            <a:xfrm>
              <a:off x="5250782" y="5679875"/>
              <a:ext cx="3039575" cy="1424044"/>
              <a:chOff x="5250782" y="5679875"/>
              <a:chExt cx="3039575" cy="1424044"/>
            </a:xfrm>
          </p:grpSpPr>
          <p:sp>
            <p:nvSpPr>
              <p:cNvPr id="2278" name="Google Shape;2278;p32"/>
              <p:cNvSpPr/>
              <p:nvPr/>
            </p:nvSpPr>
            <p:spPr>
              <a:xfrm>
                <a:off x="5250782" y="5760619"/>
                <a:ext cx="3039575" cy="1343300"/>
              </a:xfrm>
              <a:custGeom>
                <a:avLst/>
                <a:gdLst/>
                <a:ahLst/>
                <a:cxnLst/>
                <a:rect l="l" t="t" r="r" b="b"/>
                <a:pathLst>
                  <a:path w="86845" h="38380" fill="none" extrusionOk="0">
                    <a:moveTo>
                      <a:pt x="1" y="0"/>
                    </a:moveTo>
                    <a:cubicBezTo>
                      <a:pt x="12662" y="18222"/>
                      <a:pt x="37471" y="38379"/>
                      <a:pt x="71736" y="21644"/>
                    </a:cubicBezTo>
                    <a:cubicBezTo>
                      <a:pt x="77875" y="18658"/>
                      <a:pt x="86845" y="12251"/>
                      <a:pt x="86845" y="12251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79" name="Google Shape;2279;p32"/>
              <p:cNvSpPr/>
              <p:nvPr/>
            </p:nvSpPr>
            <p:spPr>
              <a:xfrm>
                <a:off x="5454864" y="5740424"/>
                <a:ext cx="2815330" cy="1167950"/>
              </a:xfrm>
              <a:custGeom>
                <a:avLst/>
                <a:gdLst/>
                <a:ahLst/>
                <a:cxnLst/>
                <a:rect l="l" t="t" r="r" b="b"/>
                <a:pathLst>
                  <a:path w="80438" h="33370" fill="none" extrusionOk="0">
                    <a:moveTo>
                      <a:pt x="1" y="1"/>
                    </a:moveTo>
                    <a:cubicBezTo>
                      <a:pt x="11816" y="15967"/>
                      <a:pt x="34100" y="33369"/>
                      <a:pt x="65457" y="19043"/>
                    </a:cubicBezTo>
                    <a:cubicBezTo>
                      <a:pt x="71672" y="16211"/>
                      <a:pt x="80437" y="10047"/>
                      <a:pt x="80437" y="10047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0" name="Google Shape;2280;p32"/>
              <p:cNvSpPr/>
              <p:nvPr/>
            </p:nvSpPr>
            <p:spPr>
              <a:xfrm>
                <a:off x="5658947" y="5720264"/>
                <a:ext cx="2591505" cy="995680"/>
              </a:xfrm>
              <a:custGeom>
                <a:avLst/>
                <a:gdLst/>
                <a:ahLst/>
                <a:cxnLst/>
                <a:rect l="l" t="t" r="r" b="b"/>
                <a:pathLst>
                  <a:path w="74043" h="28448" fill="none" extrusionOk="0">
                    <a:moveTo>
                      <a:pt x="0" y="0"/>
                    </a:moveTo>
                    <a:cubicBezTo>
                      <a:pt x="10957" y="13699"/>
                      <a:pt x="30781" y="28448"/>
                      <a:pt x="59177" y="16441"/>
                    </a:cubicBezTo>
                    <a:cubicBezTo>
                      <a:pt x="65482" y="13775"/>
                      <a:pt x="74042" y="7842"/>
                      <a:pt x="74042" y="784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1" name="Google Shape;2281;p32"/>
              <p:cNvSpPr/>
              <p:nvPr/>
            </p:nvSpPr>
            <p:spPr>
              <a:xfrm>
                <a:off x="5862994" y="5700070"/>
                <a:ext cx="2367715" cy="827085"/>
              </a:xfrm>
              <a:custGeom>
                <a:avLst/>
                <a:gdLst/>
                <a:ahLst/>
                <a:cxnLst/>
                <a:rect l="l" t="t" r="r" b="b"/>
                <a:pathLst>
                  <a:path w="67649" h="23631" fill="none" extrusionOk="0">
                    <a:moveTo>
                      <a:pt x="1" y="0"/>
                    </a:moveTo>
                    <a:cubicBezTo>
                      <a:pt x="10111" y="11444"/>
                      <a:pt x="27513" y="23630"/>
                      <a:pt x="52886" y="13840"/>
                    </a:cubicBezTo>
                    <a:cubicBezTo>
                      <a:pt x="59293" y="11380"/>
                      <a:pt x="67648" y="5652"/>
                      <a:pt x="67648" y="5652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2" name="Google Shape;2282;p32"/>
              <p:cNvSpPr/>
              <p:nvPr/>
            </p:nvSpPr>
            <p:spPr>
              <a:xfrm>
                <a:off x="6067076" y="5679875"/>
                <a:ext cx="2143435" cy="662025"/>
              </a:xfrm>
              <a:custGeom>
                <a:avLst/>
                <a:gdLst/>
                <a:ahLst/>
                <a:cxnLst/>
                <a:rect l="l" t="t" r="r" b="b"/>
                <a:pathLst>
                  <a:path w="61241" h="18915" fill="none" extrusionOk="0">
                    <a:moveTo>
                      <a:pt x="0" y="1"/>
                    </a:moveTo>
                    <a:cubicBezTo>
                      <a:pt x="9252" y="9176"/>
                      <a:pt x="24284" y="18915"/>
                      <a:pt x="46607" y="11239"/>
                    </a:cubicBezTo>
                    <a:cubicBezTo>
                      <a:pt x="53129" y="8996"/>
                      <a:pt x="61241" y="3448"/>
                      <a:pt x="61241" y="3448"/>
                    </a:cubicBezTo>
                  </a:path>
                </a:pathLst>
              </a:custGeom>
              <a:noFill/>
              <a:ln w="28575" cap="flat" cmpd="sng">
                <a:solidFill>
                  <a:schemeClr val="dk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83" name="Google Shape;2283;p32"/>
            <p:cNvGrpSpPr/>
            <p:nvPr/>
          </p:nvGrpSpPr>
          <p:grpSpPr>
            <a:xfrm>
              <a:off x="7430972" y="6160663"/>
              <a:ext cx="178080" cy="499239"/>
              <a:chOff x="7430972" y="6160663"/>
              <a:chExt cx="178080" cy="499239"/>
            </a:xfrm>
          </p:grpSpPr>
          <p:sp>
            <p:nvSpPr>
              <p:cNvPr id="2284" name="Google Shape;2284;p32"/>
              <p:cNvSpPr/>
              <p:nvPr/>
            </p:nvSpPr>
            <p:spPr>
              <a:xfrm>
                <a:off x="7430972" y="6169903"/>
                <a:ext cx="178080" cy="12967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3705" extrusionOk="0">
                    <a:moveTo>
                      <a:pt x="2858" y="1"/>
                    </a:moveTo>
                    <a:cubicBezTo>
                      <a:pt x="2417" y="1"/>
                      <a:pt x="1952" y="111"/>
                      <a:pt x="1525" y="339"/>
                    </a:cubicBezTo>
                    <a:cubicBezTo>
                      <a:pt x="449" y="916"/>
                      <a:pt x="0" y="2031"/>
                      <a:pt x="461" y="2851"/>
                    </a:cubicBezTo>
                    <a:cubicBezTo>
                      <a:pt x="778" y="3397"/>
                      <a:pt x="1435" y="3705"/>
                      <a:pt x="2173" y="3705"/>
                    </a:cubicBezTo>
                    <a:cubicBezTo>
                      <a:pt x="2542" y="3705"/>
                      <a:pt x="2930" y="3628"/>
                      <a:pt x="3306" y="3466"/>
                    </a:cubicBezTo>
                    <a:cubicBezTo>
                      <a:pt x="4485" y="2953"/>
                      <a:pt x="5087" y="1774"/>
                      <a:pt x="4562" y="864"/>
                    </a:cubicBezTo>
                    <a:cubicBezTo>
                      <a:pt x="4243" y="299"/>
                      <a:pt x="3583" y="1"/>
                      <a:pt x="28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32"/>
              <p:cNvSpPr/>
              <p:nvPr/>
            </p:nvSpPr>
            <p:spPr>
              <a:xfrm>
                <a:off x="7430972" y="6160663"/>
                <a:ext cx="178080" cy="147595"/>
              </a:xfrm>
              <a:custGeom>
                <a:avLst/>
                <a:gdLst/>
                <a:ahLst/>
                <a:cxnLst/>
                <a:rect l="l" t="t" r="r" b="b"/>
                <a:pathLst>
                  <a:path w="5088" h="4217" fill="none" extrusionOk="0">
                    <a:moveTo>
                      <a:pt x="4562" y="1128"/>
                    </a:moveTo>
                    <a:cubicBezTo>
                      <a:pt x="5087" y="2038"/>
                      <a:pt x="4485" y="3217"/>
                      <a:pt x="3306" y="3730"/>
                    </a:cubicBezTo>
                    <a:cubicBezTo>
                      <a:pt x="2179" y="4217"/>
                      <a:pt x="936" y="3935"/>
                      <a:pt x="461" y="3115"/>
                    </a:cubicBezTo>
                    <a:cubicBezTo>
                      <a:pt x="0" y="2295"/>
                      <a:pt x="449" y="1180"/>
                      <a:pt x="1525" y="603"/>
                    </a:cubicBezTo>
                    <a:cubicBezTo>
                      <a:pt x="2653" y="1"/>
                      <a:pt x="4050" y="219"/>
                      <a:pt x="4562" y="1128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accent1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32"/>
              <p:cNvSpPr/>
              <p:nvPr/>
            </p:nvSpPr>
            <p:spPr>
              <a:xfrm>
                <a:off x="7442172" y="6256667"/>
                <a:ext cx="78960" cy="403235"/>
              </a:xfrm>
              <a:custGeom>
                <a:avLst/>
                <a:gdLst/>
                <a:ahLst/>
                <a:cxnLst/>
                <a:rect l="l" t="t" r="r" b="b"/>
                <a:pathLst>
                  <a:path w="2256" h="11521" fill="none" extrusionOk="0">
                    <a:moveTo>
                      <a:pt x="1" y="0"/>
                    </a:moveTo>
                    <a:lnTo>
                      <a:pt x="2256" y="11520"/>
                    </a:lnTo>
                  </a:path>
                </a:pathLst>
              </a:custGeom>
              <a:noFill/>
              <a:ln w="28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87" name="Google Shape;2287;p32"/>
            <p:cNvGrpSpPr/>
            <p:nvPr/>
          </p:nvGrpSpPr>
          <p:grpSpPr>
            <a:xfrm>
              <a:off x="6614678" y="6088459"/>
              <a:ext cx="414922" cy="480370"/>
              <a:chOff x="6614678" y="6088459"/>
              <a:chExt cx="414922" cy="480370"/>
            </a:xfrm>
          </p:grpSpPr>
          <p:sp>
            <p:nvSpPr>
              <p:cNvPr id="2288" name="Google Shape;2288;p32"/>
              <p:cNvSpPr/>
              <p:nvPr/>
            </p:nvSpPr>
            <p:spPr>
              <a:xfrm>
                <a:off x="6614678" y="6421025"/>
                <a:ext cx="187075" cy="13912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3975" extrusionOk="0">
                    <a:moveTo>
                      <a:pt x="3112" y="1"/>
                    </a:moveTo>
                    <a:cubicBezTo>
                      <a:pt x="2758" y="1"/>
                      <a:pt x="2384" y="65"/>
                      <a:pt x="2013" y="199"/>
                    </a:cubicBezTo>
                    <a:cubicBezTo>
                      <a:pt x="744" y="673"/>
                      <a:pt x="1" y="1801"/>
                      <a:pt x="270" y="2762"/>
                    </a:cubicBezTo>
                    <a:cubicBezTo>
                      <a:pt x="488" y="3507"/>
                      <a:pt x="1268" y="3974"/>
                      <a:pt x="2211" y="3974"/>
                    </a:cubicBezTo>
                    <a:cubicBezTo>
                      <a:pt x="2485" y="3974"/>
                      <a:pt x="2772" y="3935"/>
                      <a:pt x="3063" y="3851"/>
                    </a:cubicBezTo>
                    <a:cubicBezTo>
                      <a:pt x="4422" y="3467"/>
                      <a:pt x="5344" y="2275"/>
                      <a:pt x="5050" y="1211"/>
                    </a:cubicBezTo>
                    <a:cubicBezTo>
                      <a:pt x="4827" y="441"/>
                      <a:pt x="4040" y="1"/>
                      <a:pt x="311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32"/>
              <p:cNvSpPr/>
              <p:nvPr/>
            </p:nvSpPr>
            <p:spPr>
              <a:xfrm>
                <a:off x="6614678" y="6410945"/>
                <a:ext cx="187075" cy="157885"/>
              </a:xfrm>
              <a:custGeom>
                <a:avLst/>
                <a:gdLst/>
                <a:ahLst/>
                <a:cxnLst/>
                <a:rect l="l" t="t" r="r" b="b"/>
                <a:pathLst>
                  <a:path w="5345" h="4511" fill="none" extrusionOk="0">
                    <a:moveTo>
                      <a:pt x="5050" y="1499"/>
                    </a:moveTo>
                    <a:cubicBezTo>
                      <a:pt x="5344" y="2563"/>
                      <a:pt x="4422" y="3755"/>
                      <a:pt x="3063" y="4139"/>
                    </a:cubicBezTo>
                    <a:cubicBezTo>
                      <a:pt x="1769" y="4511"/>
                      <a:pt x="552" y="4011"/>
                      <a:pt x="270" y="3050"/>
                    </a:cubicBezTo>
                    <a:cubicBezTo>
                      <a:pt x="1" y="2089"/>
                      <a:pt x="744" y="961"/>
                      <a:pt x="2013" y="487"/>
                    </a:cubicBezTo>
                    <a:cubicBezTo>
                      <a:pt x="3358" y="0"/>
                      <a:pt x="4742" y="436"/>
                      <a:pt x="5050" y="1499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dk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32"/>
              <p:cNvSpPr/>
              <p:nvPr/>
            </p:nvSpPr>
            <p:spPr>
              <a:xfrm>
                <a:off x="6792756" y="6088459"/>
                <a:ext cx="236845" cy="403690"/>
              </a:xfrm>
              <a:custGeom>
                <a:avLst/>
                <a:gdLst/>
                <a:ahLst/>
                <a:cxnLst/>
                <a:rect l="l" t="t" r="r" b="b"/>
                <a:pathLst>
                  <a:path w="6767" h="11534" fill="none" extrusionOk="0">
                    <a:moveTo>
                      <a:pt x="0" y="11534"/>
                    </a:moveTo>
                    <a:lnTo>
                      <a:pt x="2627" y="1"/>
                    </a:lnTo>
                    <a:cubicBezTo>
                      <a:pt x="2627" y="1"/>
                      <a:pt x="6766" y="6549"/>
                      <a:pt x="4267" y="8048"/>
                    </a:cubicBezTo>
                    <a:cubicBezTo>
                      <a:pt x="3204" y="8548"/>
                      <a:pt x="2845" y="6408"/>
                      <a:pt x="2845" y="6408"/>
                    </a:cubicBezTo>
                  </a:path>
                </a:pathLst>
              </a:custGeom>
              <a:noFill/>
              <a:ln w="28575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2291" name="Google Shape;2291;p32"/>
            <p:cNvGrpSpPr/>
            <p:nvPr/>
          </p:nvGrpSpPr>
          <p:grpSpPr>
            <a:xfrm>
              <a:off x="5913673" y="5891587"/>
              <a:ext cx="705527" cy="512220"/>
              <a:chOff x="5913673" y="5891587"/>
              <a:chExt cx="705527" cy="512220"/>
            </a:xfrm>
          </p:grpSpPr>
          <p:sp>
            <p:nvSpPr>
              <p:cNvPr id="2292" name="Google Shape;2292;p32"/>
              <p:cNvSpPr/>
              <p:nvPr/>
            </p:nvSpPr>
            <p:spPr>
              <a:xfrm>
                <a:off x="6274728" y="6231222"/>
                <a:ext cx="203665" cy="146195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177" extrusionOk="0">
                    <a:moveTo>
                      <a:pt x="3028" y="1"/>
                    </a:moveTo>
                    <a:cubicBezTo>
                      <a:pt x="2761" y="1"/>
                      <a:pt x="2488" y="33"/>
                      <a:pt x="2217" y="99"/>
                    </a:cubicBezTo>
                    <a:cubicBezTo>
                      <a:pt x="833" y="432"/>
                      <a:pt x="0" y="1547"/>
                      <a:pt x="295" y="2611"/>
                    </a:cubicBezTo>
                    <a:cubicBezTo>
                      <a:pt x="542" y="3540"/>
                      <a:pt x="1581" y="4176"/>
                      <a:pt x="2780" y="4176"/>
                    </a:cubicBezTo>
                    <a:cubicBezTo>
                      <a:pt x="2953" y="4176"/>
                      <a:pt x="3129" y="4163"/>
                      <a:pt x="3307" y="4136"/>
                    </a:cubicBezTo>
                    <a:cubicBezTo>
                      <a:pt x="4793" y="3905"/>
                      <a:pt x="5818" y="2752"/>
                      <a:pt x="5498" y="1573"/>
                    </a:cubicBezTo>
                    <a:cubicBezTo>
                      <a:pt x="5247" y="613"/>
                      <a:pt x="4198" y="1"/>
                      <a:pt x="30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32"/>
              <p:cNvSpPr/>
              <p:nvPr/>
            </p:nvSpPr>
            <p:spPr>
              <a:xfrm>
                <a:off x="6274728" y="6222122"/>
                <a:ext cx="203665" cy="161490"/>
              </a:xfrm>
              <a:custGeom>
                <a:avLst/>
                <a:gdLst/>
                <a:ahLst/>
                <a:cxnLst/>
                <a:rect l="l" t="t" r="r" b="b"/>
                <a:pathLst>
                  <a:path w="5819" h="4614" fill="none" extrusionOk="0">
                    <a:moveTo>
                      <a:pt x="5498" y="1833"/>
                    </a:moveTo>
                    <a:cubicBezTo>
                      <a:pt x="5818" y="3012"/>
                      <a:pt x="4793" y="4165"/>
                      <a:pt x="3307" y="4396"/>
                    </a:cubicBezTo>
                    <a:cubicBezTo>
                      <a:pt x="1897" y="4613"/>
                      <a:pt x="577" y="3934"/>
                      <a:pt x="295" y="2871"/>
                    </a:cubicBezTo>
                    <a:cubicBezTo>
                      <a:pt x="0" y="1807"/>
                      <a:pt x="833" y="692"/>
                      <a:pt x="2217" y="359"/>
                    </a:cubicBezTo>
                    <a:cubicBezTo>
                      <a:pt x="3678" y="0"/>
                      <a:pt x="5190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32"/>
              <p:cNvSpPr/>
              <p:nvPr/>
            </p:nvSpPr>
            <p:spPr>
              <a:xfrm>
                <a:off x="6106100" y="5891587"/>
                <a:ext cx="513100" cy="440895"/>
              </a:xfrm>
              <a:custGeom>
                <a:avLst/>
                <a:gdLst/>
                <a:ahLst/>
                <a:cxnLst/>
                <a:rect l="l" t="t" r="r" b="b"/>
                <a:pathLst>
                  <a:path w="14660" h="12597" fill="none" extrusionOk="0">
                    <a:moveTo>
                      <a:pt x="0" y="12597"/>
                    </a:moveTo>
                    <a:lnTo>
                      <a:pt x="3985" y="1845"/>
                    </a:lnTo>
                    <a:lnTo>
                      <a:pt x="14660" y="0"/>
                    </a:lnTo>
                    <a:lnTo>
                      <a:pt x="10470" y="11674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32"/>
              <p:cNvSpPr/>
              <p:nvPr/>
            </p:nvSpPr>
            <p:spPr>
              <a:xfrm>
                <a:off x="5913673" y="6251172"/>
                <a:ext cx="203210" cy="146090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174" extrusionOk="0">
                    <a:moveTo>
                      <a:pt x="3007" y="1"/>
                    </a:moveTo>
                    <a:cubicBezTo>
                      <a:pt x="2747" y="1"/>
                      <a:pt x="2482" y="30"/>
                      <a:pt x="2218" y="93"/>
                    </a:cubicBezTo>
                    <a:cubicBezTo>
                      <a:pt x="834" y="426"/>
                      <a:pt x="1" y="1541"/>
                      <a:pt x="283" y="2605"/>
                    </a:cubicBezTo>
                    <a:cubicBezTo>
                      <a:pt x="539" y="3530"/>
                      <a:pt x="1571" y="4174"/>
                      <a:pt x="2764" y="4174"/>
                    </a:cubicBezTo>
                    <a:cubicBezTo>
                      <a:pt x="2942" y="4174"/>
                      <a:pt x="3124" y="4159"/>
                      <a:pt x="3307" y="4129"/>
                    </a:cubicBezTo>
                    <a:cubicBezTo>
                      <a:pt x="4793" y="3899"/>
                      <a:pt x="5806" y="2746"/>
                      <a:pt x="5498" y="1579"/>
                    </a:cubicBezTo>
                    <a:cubicBezTo>
                      <a:pt x="5236" y="614"/>
                      <a:pt x="4182" y="1"/>
                      <a:pt x="300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32"/>
              <p:cNvSpPr/>
              <p:nvPr/>
            </p:nvSpPr>
            <p:spPr>
              <a:xfrm>
                <a:off x="5913673" y="6242282"/>
                <a:ext cx="203210" cy="161525"/>
              </a:xfrm>
              <a:custGeom>
                <a:avLst/>
                <a:gdLst/>
                <a:ahLst/>
                <a:cxnLst/>
                <a:rect l="l" t="t" r="r" b="b"/>
                <a:pathLst>
                  <a:path w="5806" h="4615" fill="none" extrusionOk="0">
                    <a:moveTo>
                      <a:pt x="5498" y="1833"/>
                    </a:moveTo>
                    <a:cubicBezTo>
                      <a:pt x="5806" y="3000"/>
                      <a:pt x="4793" y="4153"/>
                      <a:pt x="3307" y="4383"/>
                    </a:cubicBezTo>
                    <a:cubicBezTo>
                      <a:pt x="1897" y="4614"/>
                      <a:pt x="577" y="3922"/>
                      <a:pt x="283" y="2859"/>
                    </a:cubicBezTo>
                    <a:cubicBezTo>
                      <a:pt x="1" y="1795"/>
                      <a:pt x="834" y="680"/>
                      <a:pt x="2218" y="347"/>
                    </a:cubicBezTo>
                    <a:cubicBezTo>
                      <a:pt x="3679" y="1"/>
                      <a:pt x="5178" y="654"/>
                      <a:pt x="5498" y="1833"/>
                    </a:cubicBezTo>
                    <a:close/>
                  </a:path>
                </a:pathLst>
              </a:custGeom>
              <a:noFill/>
              <a:ln w="28575" cap="flat" cmpd="sng">
                <a:solidFill>
                  <a:schemeClr val="lt2"/>
                </a:solidFill>
                <a:prstDash val="solid"/>
                <a:miter lim="1281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32"/>
              <p:cNvSpPr/>
              <p:nvPr/>
            </p:nvSpPr>
            <p:spPr>
              <a:xfrm>
                <a:off x="6213269" y="5990251"/>
                <a:ext cx="370510" cy="53410"/>
              </a:xfrm>
              <a:custGeom>
                <a:avLst/>
                <a:gdLst/>
                <a:ahLst/>
                <a:cxnLst/>
                <a:rect l="l" t="t" r="r" b="b"/>
                <a:pathLst>
                  <a:path w="10586" h="1526" fill="none" extrusionOk="0">
                    <a:moveTo>
                      <a:pt x="1" y="1525"/>
                    </a:moveTo>
                    <a:lnTo>
                      <a:pt x="10586" y="0"/>
                    </a:lnTo>
                  </a:path>
                </a:pathLst>
              </a:custGeom>
              <a:noFill/>
              <a:ln w="285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245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lIns="91440" tIns="45720" rIns="91440" bIns="45720"/>
          <a:lstStyle/>
          <a:p>
            <a:pPr defTabSz="914400">
              <a:buClr>
                <a:srgbClr val="000000"/>
              </a:buClr>
            </a:pPr>
            <a:fld id="{C1691109-F4F8-4597-962C-A4F4B7960636}" type="datetimeFigureOut">
              <a:rPr 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</a:pPr>
              <a:t>12/9/2024</a:t>
            </a:fld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/>
          <a:lstStyle/>
          <a:p>
            <a:pPr defTabSz="914400">
              <a:buClr>
                <a:srgbClr val="000000"/>
              </a:buClr>
            </a:pPr>
            <a:endParaRPr lang="en-US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>
                <a:solidFill>
                  <a:srgbClr val="A9D3FF"/>
                </a:solidFill>
              </a:rPr>
              <a:pPr/>
              <a:t>‹#›</a:t>
            </a:fld>
            <a:endParaRPr lang="en-US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565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3644571" y="3306447"/>
            <a:ext cx="410350" cy="323850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1653621" y="3376137"/>
            <a:ext cx="431793" cy="3102933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5078950" y="4836025"/>
            <a:ext cx="3569122" cy="307479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6119326" y="4387860"/>
            <a:ext cx="3024655" cy="755644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602093" y="3791431"/>
            <a:ext cx="749984" cy="1954160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430550" y="2149450"/>
            <a:ext cx="6282900" cy="84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1851450" y="3088900"/>
            <a:ext cx="5441100" cy="30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082799" y="-617486"/>
            <a:ext cx="382952" cy="1784115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4603381" y="-2161906"/>
            <a:ext cx="449114" cy="4772930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5557041" y="-1399034"/>
            <a:ext cx="399804" cy="319787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7515808" y="-1042259"/>
            <a:ext cx="585882" cy="2670404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3125135" y="-1061848"/>
            <a:ext cx="580591" cy="270429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5238546" y="352664"/>
            <a:ext cx="210388" cy="19062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4971663" y="380011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25" y="2"/>
            <a:ext cx="3393156" cy="58062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3393860" y="36058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3317516" y="27512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7357415" y="999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8294299" y="604958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8420667" y="4071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1604230" y="509515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129668" y="380595"/>
            <a:ext cx="51717" cy="5280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3004385" y="35328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291972" y="248994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9039160" y="40132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7149010" y="17093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196863" y="618086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5890330" y="4764490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6406817" y="4620070"/>
            <a:ext cx="64647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7310104" y="4627876"/>
            <a:ext cx="45300" cy="46254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2982530" y="4918683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3601023" y="4912883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1813780" y="4744203"/>
            <a:ext cx="64715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501522" y="4483682"/>
            <a:ext cx="64646" cy="66007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319580" y="4137633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7506242" y="4672121"/>
            <a:ext cx="145742" cy="148810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9052238" y="4745711"/>
            <a:ext cx="51772" cy="5286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8715310" y="495672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1540991" y="502172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2884016" y="484167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80886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 txBox="1">
            <a:spLocks noGrp="1"/>
          </p:cNvSpPr>
          <p:nvPr>
            <p:ph type="title"/>
          </p:nvPr>
        </p:nvSpPr>
        <p:spPr>
          <a:xfrm flipH="1">
            <a:off x="5085225" y="1123250"/>
            <a:ext cx="3276300" cy="217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8" name="Google Shape;168;p9"/>
          <p:cNvSpPr txBox="1">
            <a:spLocks noGrp="1"/>
          </p:cNvSpPr>
          <p:nvPr>
            <p:ph type="subTitle" idx="1"/>
          </p:nvPr>
        </p:nvSpPr>
        <p:spPr>
          <a:xfrm flipH="1">
            <a:off x="5085225" y="3544025"/>
            <a:ext cx="3038100" cy="93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9" name="Google Shape;169;p9"/>
          <p:cNvSpPr/>
          <p:nvPr/>
        </p:nvSpPr>
        <p:spPr>
          <a:xfrm rot="-736219">
            <a:off x="8572761" y="259251"/>
            <a:ext cx="456359" cy="1263273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0" name="Google Shape;170;p9"/>
          <p:cNvSpPr/>
          <p:nvPr/>
        </p:nvSpPr>
        <p:spPr>
          <a:xfrm rot="10800000" flipH="1">
            <a:off x="8582882" y="1707015"/>
            <a:ext cx="561088" cy="3337446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1" name="Google Shape;171;p9"/>
          <p:cNvSpPr/>
          <p:nvPr/>
        </p:nvSpPr>
        <p:spPr>
          <a:xfrm flipH="1">
            <a:off x="8644486" y="2907309"/>
            <a:ext cx="499478" cy="2236116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2" name="Google Shape;172;p9"/>
          <p:cNvSpPr/>
          <p:nvPr/>
        </p:nvSpPr>
        <p:spPr>
          <a:xfrm>
            <a:off x="8418627" y="1442597"/>
            <a:ext cx="725303" cy="1890960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3" name="Google Shape;173;p9"/>
          <p:cNvSpPr/>
          <p:nvPr/>
        </p:nvSpPr>
        <p:spPr>
          <a:xfrm>
            <a:off x="8484447" y="64562"/>
            <a:ext cx="105871" cy="108722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4" name="Google Shape;174;p9"/>
          <p:cNvSpPr/>
          <p:nvPr/>
        </p:nvSpPr>
        <p:spPr>
          <a:xfrm rot="-5400000">
            <a:off x="7595009" y="823534"/>
            <a:ext cx="2372563" cy="725399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5" name="Google Shape;175;p9"/>
          <p:cNvSpPr/>
          <p:nvPr/>
        </p:nvSpPr>
        <p:spPr>
          <a:xfrm>
            <a:off x="8870300" y="1684265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6" name="Google Shape;176;p9"/>
          <p:cNvSpPr/>
          <p:nvPr/>
        </p:nvSpPr>
        <p:spPr>
          <a:xfrm>
            <a:off x="8657434" y="1786809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 rot="-4359910">
            <a:off x="8404371" y="4482010"/>
            <a:ext cx="64716" cy="66075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8553075" y="2073740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9" name="Google Shape;179;p9"/>
          <p:cNvSpPr/>
          <p:nvPr/>
        </p:nvSpPr>
        <p:spPr>
          <a:xfrm rot="-2560719">
            <a:off x="8550504" y="4833094"/>
            <a:ext cx="105870" cy="10872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9"/>
          <p:cNvSpPr/>
          <p:nvPr/>
        </p:nvSpPr>
        <p:spPr>
          <a:xfrm>
            <a:off x="8781546" y="222284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1" name="Google Shape;181;p9"/>
          <p:cNvSpPr/>
          <p:nvPr/>
        </p:nvSpPr>
        <p:spPr>
          <a:xfrm>
            <a:off x="8571087" y="85865"/>
            <a:ext cx="64714" cy="66076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2" name="Google Shape;182;p9"/>
          <p:cNvSpPr/>
          <p:nvPr/>
        </p:nvSpPr>
        <p:spPr>
          <a:xfrm>
            <a:off x="8935009" y="4588772"/>
            <a:ext cx="38787" cy="39604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5711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5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3" name="Google Shape;1523;p8"/>
          <p:cNvGrpSpPr/>
          <p:nvPr/>
        </p:nvGrpSpPr>
        <p:grpSpPr>
          <a:xfrm>
            <a:off x="50125" y="0"/>
            <a:ext cx="8858300" cy="5317875"/>
            <a:chOff x="50125" y="0"/>
            <a:chExt cx="8858300" cy="5317875"/>
          </a:xfrm>
        </p:grpSpPr>
        <p:sp>
          <p:nvSpPr>
            <p:cNvPr id="1524" name="Google Shape;1524;p8"/>
            <p:cNvSpPr/>
            <p:nvPr/>
          </p:nvSpPr>
          <p:spPr>
            <a:xfrm>
              <a:off x="1626250" y="1551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8"/>
            <p:cNvSpPr/>
            <p:nvPr/>
          </p:nvSpPr>
          <p:spPr>
            <a:xfrm>
              <a:off x="3958725" y="5195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8"/>
            <p:cNvSpPr/>
            <p:nvPr/>
          </p:nvSpPr>
          <p:spPr>
            <a:xfrm>
              <a:off x="129100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8"/>
            <p:cNvSpPr/>
            <p:nvPr/>
          </p:nvSpPr>
          <p:spPr>
            <a:xfrm>
              <a:off x="447900" y="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8"/>
            <p:cNvSpPr/>
            <p:nvPr/>
          </p:nvSpPr>
          <p:spPr>
            <a:xfrm>
              <a:off x="50125" y="1522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8"/>
            <p:cNvSpPr/>
            <p:nvPr/>
          </p:nvSpPr>
          <p:spPr>
            <a:xfrm>
              <a:off x="2361775" y="311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8"/>
            <p:cNvSpPr/>
            <p:nvPr/>
          </p:nvSpPr>
          <p:spPr>
            <a:xfrm>
              <a:off x="1150075" y="2293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8"/>
            <p:cNvSpPr/>
            <p:nvPr/>
          </p:nvSpPr>
          <p:spPr>
            <a:xfrm>
              <a:off x="3177350" y="203500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8"/>
            <p:cNvSpPr/>
            <p:nvPr/>
          </p:nvSpPr>
          <p:spPr>
            <a:xfrm>
              <a:off x="4516625" y="28772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70" y="0"/>
                  </a:moveTo>
                  <a:cubicBezTo>
                    <a:pt x="2069" y="1735"/>
                    <a:pt x="1" y="6705"/>
                    <a:pt x="2670" y="6705"/>
                  </a:cubicBezTo>
                  <a:cubicBezTo>
                    <a:pt x="5305" y="6705"/>
                    <a:pt x="3370" y="1835"/>
                    <a:pt x="2670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8"/>
            <p:cNvSpPr/>
            <p:nvPr/>
          </p:nvSpPr>
          <p:spPr>
            <a:xfrm>
              <a:off x="2141600" y="9748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8"/>
            <p:cNvSpPr/>
            <p:nvPr/>
          </p:nvSpPr>
          <p:spPr>
            <a:xfrm>
              <a:off x="1764675" y="17371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8"/>
            <p:cNvSpPr/>
            <p:nvPr/>
          </p:nvSpPr>
          <p:spPr>
            <a:xfrm>
              <a:off x="3074775" y="11199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8"/>
            <p:cNvSpPr/>
            <p:nvPr/>
          </p:nvSpPr>
          <p:spPr>
            <a:xfrm>
              <a:off x="415375" y="12417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8"/>
            <p:cNvSpPr/>
            <p:nvPr/>
          </p:nvSpPr>
          <p:spPr>
            <a:xfrm>
              <a:off x="380350" y="2140700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8"/>
            <p:cNvSpPr/>
            <p:nvPr/>
          </p:nvSpPr>
          <p:spPr>
            <a:xfrm>
              <a:off x="3653525" y="22766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8"/>
            <p:cNvSpPr/>
            <p:nvPr/>
          </p:nvSpPr>
          <p:spPr>
            <a:xfrm>
              <a:off x="2307550" y="15586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8"/>
            <p:cNvSpPr/>
            <p:nvPr/>
          </p:nvSpPr>
          <p:spPr>
            <a:xfrm>
              <a:off x="326325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8"/>
            <p:cNvSpPr/>
            <p:nvPr/>
          </p:nvSpPr>
          <p:spPr>
            <a:xfrm>
              <a:off x="82625" y="503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8"/>
            <p:cNvSpPr/>
            <p:nvPr/>
          </p:nvSpPr>
          <p:spPr>
            <a:xfrm>
              <a:off x="3912025" y="147440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8"/>
            <p:cNvSpPr/>
            <p:nvPr/>
          </p:nvSpPr>
          <p:spPr>
            <a:xfrm>
              <a:off x="4092800" y="1049300"/>
              <a:ext cx="132600" cy="167650"/>
            </a:xfrm>
            <a:custGeom>
              <a:avLst/>
              <a:gdLst/>
              <a:ahLst/>
              <a:cxnLst/>
              <a:rect l="l" t="t" r="r" b="b"/>
              <a:pathLst>
                <a:path w="5304" h="6706" extrusionOk="0">
                  <a:moveTo>
                    <a:pt x="2669" y="1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35"/>
                    <a:pt x="26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8"/>
            <p:cNvSpPr/>
            <p:nvPr/>
          </p:nvSpPr>
          <p:spPr>
            <a:xfrm>
              <a:off x="2616950" y="17404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8"/>
            <p:cNvSpPr/>
            <p:nvPr/>
          </p:nvSpPr>
          <p:spPr>
            <a:xfrm>
              <a:off x="3572625" y="18930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8"/>
            <p:cNvSpPr/>
            <p:nvPr/>
          </p:nvSpPr>
          <p:spPr>
            <a:xfrm>
              <a:off x="392025" y="686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8"/>
            <p:cNvSpPr/>
            <p:nvPr/>
          </p:nvSpPr>
          <p:spPr>
            <a:xfrm>
              <a:off x="6047850" y="1551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8"/>
            <p:cNvSpPr/>
            <p:nvPr/>
          </p:nvSpPr>
          <p:spPr>
            <a:xfrm>
              <a:off x="8380325" y="5195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8"/>
            <p:cNvSpPr/>
            <p:nvPr/>
          </p:nvSpPr>
          <p:spPr>
            <a:xfrm>
              <a:off x="571260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8"/>
            <p:cNvSpPr/>
            <p:nvPr/>
          </p:nvSpPr>
          <p:spPr>
            <a:xfrm>
              <a:off x="4869500" y="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8"/>
            <p:cNvSpPr/>
            <p:nvPr/>
          </p:nvSpPr>
          <p:spPr>
            <a:xfrm>
              <a:off x="4471725" y="1522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8"/>
            <p:cNvSpPr/>
            <p:nvPr/>
          </p:nvSpPr>
          <p:spPr>
            <a:xfrm>
              <a:off x="6783375" y="311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8"/>
            <p:cNvSpPr/>
            <p:nvPr/>
          </p:nvSpPr>
          <p:spPr>
            <a:xfrm>
              <a:off x="5571675" y="2293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8"/>
            <p:cNvSpPr/>
            <p:nvPr/>
          </p:nvSpPr>
          <p:spPr>
            <a:xfrm>
              <a:off x="7598950" y="203500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8"/>
            <p:cNvSpPr/>
            <p:nvPr/>
          </p:nvSpPr>
          <p:spPr>
            <a:xfrm>
              <a:off x="6563200" y="9748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8"/>
            <p:cNvSpPr/>
            <p:nvPr/>
          </p:nvSpPr>
          <p:spPr>
            <a:xfrm>
              <a:off x="6186275" y="17371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8"/>
            <p:cNvSpPr/>
            <p:nvPr/>
          </p:nvSpPr>
          <p:spPr>
            <a:xfrm>
              <a:off x="7496375" y="11199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8"/>
            <p:cNvSpPr/>
            <p:nvPr/>
          </p:nvSpPr>
          <p:spPr>
            <a:xfrm>
              <a:off x="4760775" y="1089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8"/>
            <p:cNvSpPr/>
            <p:nvPr/>
          </p:nvSpPr>
          <p:spPr>
            <a:xfrm>
              <a:off x="4801950" y="2140700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8"/>
            <p:cNvSpPr/>
            <p:nvPr/>
          </p:nvSpPr>
          <p:spPr>
            <a:xfrm>
              <a:off x="8075125" y="22766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8"/>
            <p:cNvSpPr/>
            <p:nvPr/>
          </p:nvSpPr>
          <p:spPr>
            <a:xfrm>
              <a:off x="6729150" y="15586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8"/>
            <p:cNvSpPr/>
            <p:nvPr/>
          </p:nvSpPr>
          <p:spPr>
            <a:xfrm>
              <a:off x="7684850" y="1710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8"/>
            <p:cNvSpPr/>
            <p:nvPr/>
          </p:nvSpPr>
          <p:spPr>
            <a:xfrm>
              <a:off x="4504225" y="503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8"/>
            <p:cNvSpPr/>
            <p:nvPr/>
          </p:nvSpPr>
          <p:spPr>
            <a:xfrm>
              <a:off x="8333625" y="147440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8"/>
            <p:cNvSpPr/>
            <p:nvPr/>
          </p:nvSpPr>
          <p:spPr>
            <a:xfrm>
              <a:off x="4813625" y="6863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8"/>
            <p:cNvSpPr/>
            <p:nvPr/>
          </p:nvSpPr>
          <p:spPr>
            <a:xfrm>
              <a:off x="6169800" y="11770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8"/>
            <p:cNvSpPr/>
            <p:nvPr/>
          </p:nvSpPr>
          <p:spPr>
            <a:xfrm flipH="1">
              <a:off x="1517850" y="765563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8"/>
            <p:cNvSpPr/>
            <p:nvPr/>
          </p:nvSpPr>
          <p:spPr>
            <a:xfrm flipH="1">
              <a:off x="1329375" y="1355988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8"/>
            <p:cNvSpPr/>
            <p:nvPr/>
          </p:nvSpPr>
          <p:spPr>
            <a:xfrm>
              <a:off x="7751450" y="7555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8"/>
            <p:cNvSpPr/>
            <p:nvPr/>
          </p:nvSpPr>
          <p:spPr>
            <a:xfrm>
              <a:off x="8225125" y="78225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8"/>
            <p:cNvSpPr/>
            <p:nvPr/>
          </p:nvSpPr>
          <p:spPr>
            <a:xfrm>
              <a:off x="3335788" y="7121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8"/>
            <p:cNvSpPr/>
            <p:nvPr/>
          </p:nvSpPr>
          <p:spPr>
            <a:xfrm>
              <a:off x="3809463" y="7388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8"/>
            <p:cNvSpPr/>
            <p:nvPr/>
          </p:nvSpPr>
          <p:spPr>
            <a:xfrm>
              <a:off x="1716500" y="22606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8"/>
            <p:cNvSpPr/>
            <p:nvPr/>
          </p:nvSpPr>
          <p:spPr>
            <a:xfrm>
              <a:off x="4048975" y="26250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8"/>
            <p:cNvSpPr/>
            <p:nvPr/>
          </p:nvSpPr>
          <p:spPr>
            <a:xfrm>
              <a:off x="138125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8"/>
            <p:cNvSpPr/>
            <p:nvPr/>
          </p:nvSpPr>
          <p:spPr>
            <a:xfrm>
              <a:off x="538150" y="2105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8"/>
            <p:cNvSpPr/>
            <p:nvPr/>
          </p:nvSpPr>
          <p:spPr>
            <a:xfrm>
              <a:off x="140375" y="36283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8"/>
            <p:cNvSpPr/>
            <p:nvPr/>
          </p:nvSpPr>
          <p:spPr>
            <a:xfrm>
              <a:off x="2452025" y="2416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8"/>
            <p:cNvSpPr/>
            <p:nvPr/>
          </p:nvSpPr>
          <p:spPr>
            <a:xfrm>
              <a:off x="1240325" y="23348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8"/>
            <p:cNvSpPr/>
            <p:nvPr/>
          </p:nvSpPr>
          <p:spPr>
            <a:xfrm>
              <a:off x="3267600" y="2309025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8"/>
            <p:cNvSpPr/>
            <p:nvPr/>
          </p:nvSpPr>
          <p:spPr>
            <a:xfrm>
              <a:off x="4606875" y="23932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70" y="0"/>
                  </a:moveTo>
                  <a:cubicBezTo>
                    <a:pt x="2069" y="1735"/>
                    <a:pt x="1" y="6705"/>
                    <a:pt x="2670" y="6705"/>
                  </a:cubicBezTo>
                  <a:cubicBezTo>
                    <a:pt x="5305" y="6705"/>
                    <a:pt x="3370" y="1835"/>
                    <a:pt x="2670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8"/>
            <p:cNvSpPr/>
            <p:nvPr/>
          </p:nvSpPr>
          <p:spPr>
            <a:xfrm>
              <a:off x="2231850" y="30804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8"/>
            <p:cNvSpPr/>
            <p:nvPr/>
          </p:nvSpPr>
          <p:spPr>
            <a:xfrm>
              <a:off x="1854925" y="384262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8"/>
            <p:cNvSpPr/>
            <p:nvPr/>
          </p:nvSpPr>
          <p:spPr>
            <a:xfrm>
              <a:off x="3165025" y="32255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8"/>
            <p:cNvSpPr/>
            <p:nvPr/>
          </p:nvSpPr>
          <p:spPr>
            <a:xfrm>
              <a:off x="505625" y="33472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8"/>
            <p:cNvSpPr/>
            <p:nvPr/>
          </p:nvSpPr>
          <p:spPr>
            <a:xfrm>
              <a:off x="470600" y="4246225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8"/>
            <p:cNvSpPr/>
            <p:nvPr/>
          </p:nvSpPr>
          <p:spPr>
            <a:xfrm>
              <a:off x="3743775" y="438217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8"/>
            <p:cNvSpPr/>
            <p:nvPr/>
          </p:nvSpPr>
          <p:spPr>
            <a:xfrm>
              <a:off x="2397800" y="36641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8"/>
            <p:cNvSpPr/>
            <p:nvPr/>
          </p:nvSpPr>
          <p:spPr>
            <a:xfrm>
              <a:off x="335350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8"/>
            <p:cNvSpPr/>
            <p:nvPr/>
          </p:nvSpPr>
          <p:spPr>
            <a:xfrm>
              <a:off x="172875" y="26092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8"/>
            <p:cNvSpPr/>
            <p:nvPr/>
          </p:nvSpPr>
          <p:spPr>
            <a:xfrm>
              <a:off x="4002275" y="3579925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8"/>
            <p:cNvSpPr/>
            <p:nvPr/>
          </p:nvSpPr>
          <p:spPr>
            <a:xfrm>
              <a:off x="4183050" y="3154825"/>
              <a:ext cx="132600" cy="167650"/>
            </a:xfrm>
            <a:custGeom>
              <a:avLst/>
              <a:gdLst/>
              <a:ahLst/>
              <a:cxnLst/>
              <a:rect l="l" t="t" r="r" b="b"/>
              <a:pathLst>
                <a:path w="5304" h="6706" extrusionOk="0">
                  <a:moveTo>
                    <a:pt x="2669" y="1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35"/>
                    <a:pt x="26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8"/>
            <p:cNvSpPr/>
            <p:nvPr/>
          </p:nvSpPr>
          <p:spPr>
            <a:xfrm>
              <a:off x="2025875" y="24432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8"/>
            <p:cNvSpPr/>
            <p:nvPr/>
          </p:nvSpPr>
          <p:spPr>
            <a:xfrm>
              <a:off x="3576975" y="24916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8"/>
            <p:cNvSpPr/>
            <p:nvPr/>
          </p:nvSpPr>
          <p:spPr>
            <a:xfrm>
              <a:off x="2707200" y="38459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18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8"/>
            <p:cNvSpPr/>
            <p:nvPr/>
          </p:nvSpPr>
          <p:spPr>
            <a:xfrm>
              <a:off x="482275" y="2791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8"/>
            <p:cNvSpPr/>
            <p:nvPr/>
          </p:nvSpPr>
          <p:spPr>
            <a:xfrm>
              <a:off x="6138100" y="22606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1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8"/>
            <p:cNvSpPr/>
            <p:nvPr/>
          </p:nvSpPr>
          <p:spPr>
            <a:xfrm>
              <a:off x="8470575" y="26250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8"/>
            <p:cNvSpPr/>
            <p:nvPr/>
          </p:nvSpPr>
          <p:spPr>
            <a:xfrm>
              <a:off x="580285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8"/>
            <p:cNvSpPr/>
            <p:nvPr/>
          </p:nvSpPr>
          <p:spPr>
            <a:xfrm>
              <a:off x="4959750" y="2105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8"/>
            <p:cNvSpPr/>
            <p:nvPr/>
          </p:nvSpPr>
          <p:spPr>
            <a:xfrm>
              <a:off x="4561975" y="36283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1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8"/>
            <p:cNvSpPr/>
            <p:nvPr/>
          </p:nvSpPr>
          <p:spPr>
            <a:xfrm>
              <a:off x="6873625" y="2416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8" y="1668"/>
                    <a:pt x="0" y="6505"/>
                    <a:pt x="2569" y="6505"/>
                  </a:cubicBezTo>
                  <a:cubicBezTo>
                    <a:pt x="5137" y="6505"/>
                    <a:pt x="3236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8"/>
            <p:cNvSpPr/>
            <p:nvPr/>
          </p:nvSpPr>
          <p:spPr>
            <a:xfrm>
              <a:off x="5661925" y="23348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1"/>
                    <a:pt x="0" y="6538"/>
                    <a:pt x="2569" y="6538"/>
                  </a:cubicBezTo>
                  <a:cubicBezTo>
                    <a:pt x="5137" y="6538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8"/>
            <p:cNvSpPr/>
            <p:nvPr/>
          </p:nvSpPr>
          <p:spPr>
            <a:xfrm>
              <a:off x="7689200" y="2309025"/>
              <a:ext cx="131775" cy="167625"/>
            </a:xfrm>
            <a:custGeom>
              <a:avLst/>
              <a:gdLst/>
              <a:ahLst/>
              <a:cxnLst/>
              <a:rect l="l" t="t" r="r" b="b"/>
              <a:pathLst>
                <a:path w="5271" h="6705" extrusionOk="0">
                  <a:moveTo>
                    <a:pt x="2636" y="0"/>
                  </a:moveTo>
                  <a:cubicBezTo>
                    <a:pt x="2035" y="1735"/>
                    <a:pt x="0" y="6705"/>
                    <a:pt x="2636" y="6705"/>
                  </a:cubicBezTo>
                  <a:cubicBezTo>
                    <a:pt x="5271" y="6705"/>
                    <a:pt x="3336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8"/>
            <p:cNvSpPr/>
            <p:nvPr/>
          </p:nvSpPr>
          <p:spPr>
            <a:xfrm>
              <a:off x="6653450" y="30804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8"/>
            <p:cNvSpPr/>
            <p:nvPr/>
          </p:nvSpPr>
          <p:spPr>
            <a:xfrm>
              <a:off x="6276525" y="384262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8"/>
            <p:cNvSpPr/>
            <p:nvPr/>
          </p:nvSpPr>
          <p:spPr>
            <a:xfrm>
              <a:off x="7586625" y="32255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8"/>
            <p:cNvSpPr/>
            <p:nvPr/>
          </p:nvSpPr>
          <p:spPr>
            <a:xfrm>
              <a:off x="4851025" y="3194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9" name="Google Shape;1609;p8"/>
            <p:cNvSpPr/>
            <p:nvPr/>
          </p:nvSpPr>
          <p:spPr>
            <a:xfrm>
              <a:off x="4892200" y="4246225"/>
              <a:ext cx="132625" cy="167650"/>
            </a:xfrm>
            <a:custGeom>
              <a:avLst/>
              <a:gdLst/>
              <a:ahLst/>
              <a:cxnLst/>
              <a:rect l="l" t="t" r="r" b="b"/>
              <a:pathLst>
                <a:path w="5305" h="6706" extrusionOk="0">
                  <a:moveTo>
                    <a:pt x="2636" y="1"/>
                  </a:moveTo>
                  <a:cubicBezTo>
                    <a:pt x="2069" y="1735"/>
                    <a:pt x="0" y="6706"/>
                    <a:pt x="2636" y="6706"/>
                  </a:cubicBezTo>
                  <a:cubicBezTo>
                    <a:pt x="5304" y="6706"/>
                    <a:pt x="3370" y="1836"/>
                    <a:pt x="2636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0" name="Google Shape;1610;p8"/>
            <p:cNvSpPr/>
            <p:nvPr/>
          </p:nvSpPr>
          <p:spPr>
            <a:xfrm>
              <a:off x="8165375" y="4382175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8" y="1735"/>
                    <a:pt x="0" y="6705"/>
                    <a:pt x="2669" y="6705"/>
                  </a:cubicBezTo>
                  <a:cubicBezTo>
                    <a:pt x="5304" y="6705"/>
                    <a:pt x="3369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8"/>
            <p:cNvSpPr/>
            <p:nvPr/>
          </p:nvSpPr>
          <p:spPr>
            <a:xfrm>
              <a:off x="6819400" y="36641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8"/>
            <p:cNvSpPr/>
            <p:nvPr/>
          </p:nvSpPr>
          <p:spPr>
            <a:xfrm>
              <a:off x="7775100" y="38159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8"/>
            <p:cNvSpPr/>
            <p:nvPr/>
          </p:nvSpPr>
          <p:spPr>
            <a:xfrm>
              <a:off x="4594475" y="26092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8"/>
            <p:cNvSpPr/>
            <p:nvPr/>
          </p:nvSpPr>
          <p:spPr>
            <a:xfrm>
              <a:off x="8423875" y="3579925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68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8"/>
            <p:cNvSpPr/>
            <p:nvPr/>
          </p:nvSpPr>
          <p:spPr>
            <a:xfrm>
              <a:off x="4903875" y="279185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0" y="6506"/>
                    <a:pt x="2569" y="6506"/>
                  </a:cubicBezTo>
                  <a:cubicBezTo>
                    <a:pt x="5137" y="6506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8"/>
            <p:cNvSpPr/>
            <p:nvPr/>
          </p:nvSpPr>
          <p:spPr>
            <a:xfrm>
              <a:off x="6260050" y="328252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8"/>
            <p:cNvSpPr/>
            <p:nvPr/>
          </p:nvSpPr>
          <p:spPr>
            <a:xfrm flipH="1">
              <a:off x="1608100" y="2871088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702"/>
                    <a:pt x="0" y="6505"/>
                    <a:pt x="2569" y="6505"/>
                  </a:cubicBezTo>
                  <a:cubicBezTo>
                    <a:pt x="5137" y="6505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8"/>
            <p:cNvSpPr/>
            <p:nvPr/>
          </p:nvSpPr>
          <p:spPr>
            <a:xfrm flipH="1">
              <a:off x="1419625" y="3461513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69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8"/>
            <p:cNvSpPr/>
            <p:nvPr/>
          </p:nvSpPr>
          <p:spPr>
            <a:xfrm>
              <a:off x="7841700" y="2861075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8"/>
            <p:cNvSpPr/>
            <p:nvPr/>
          </p:nvSpPr>
          <p:spPr>
            <a:xfrm>
              <a:off x="8315375" y="28877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8"/>
            <p:cNvSpPr/>
            <p:nvPr/>
          </p:nvSpPr>
          <p:spPr>
            <a:xfrm>
              <a:off x="3426038" y="28177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0" y="6539"/>
                    <a:pt x="2569" y="6539"/>
                  </a:cubicBezTo>
                  <a:cubicBezTo>
                    <a:pt x="5137" y="6539"/>
                    <a:pt x="3236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8"/>
            <p:cNvSpPr/>
            <p:nvPr/>
          </p:nvSpPr>
          <p:spPr>
            <a:xfrm>
              <a:off x="3899713" y="28444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0" y="6505"/>
                    <a:pt x="2569" y="6505"/>
                  </a:cubicBezTo>
                  <a:cubicBezTo>
                    <a:pt x="5137" y="6505"/>
                    <a:pt x="3269" y="1768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61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623" name="Google Shape;1623;p8"/>
            <p:cNvGrpSpPr/>
            <p:nvPr/>
          </p:nvGrpSpPr>
          <p:grpSpPr>
            <a:xfrm>
              <a:off x="359500" y="182650"/>
              <a:ext cx="8548925" cy="3978550"/>
              <a:chOff x="359500" y="182650"/>
              <a:chExt cx="8548925" cy="3978550"/>
            </a:xfrm>
          </p:grpSpPr>
          <p:sp>
            <p:nvSpPr>
              <p:cNvPr id="1624" name="Google Shape;1624;p8"/>
              <p:cNvSpPr/>
              <p:nvPr/>
            </p:nvSpPr>
            <p:spPr>
              <a:xfrm>
                <a:off x="1935625" y="3377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5" name="Google Shape;1625;p8"/>
              <p:cNvSpPr/>
              <p:nvPr/>
            </p:nvSpPr>
            <p:spPr>
              <a:xfrm>
                <a:off x="4268125" y="7013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6" name="Google Shape;1626;p8"/>
              <p:cNvSpPr/>
              <p:nvPr/>
            </p:nvSpPr>
            <p:spPr>
              <a:xfrm>
                <a:off x="160037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7" name="Google Shape;1627;p8"/>
              <p:cNvSpPr/>
              <p:nvPr/>
            </p:nvSpPr>
            <p:spPr>
              <a:xfrm>
                <a:off x="757275" y="1826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8" name="Google Shape;1628;p8"/>
              <p:cNvSpPr/>
              <p:nvPr/>
            </p:nvSpPr>
            <p:spPr>
              <a:xfrm>
                <a:off x="359500" y="17045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29" name="Google Shape;1629;p8"/>
              <p:cNvSpPr/>
              <p:nvPr/>
            </p:nvSpPr>
            <p:spPr>
              <a:xfrm>
                <a:off x="2670325" y="492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0" name="Google Shape;1630;p8"/>
              <p:cNvSpPr/>
              <p:nvPr/>
            </p:nvSpPr>
            <p:spPr>
              <a:xfrm>
                <a:off x="1459450" y="4119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1" name="Google Shape;1631;p8"/>
              <p:cNvSpPr/>
              <p:nvPr/>
            </p:nvSpPr>
            <p:spPr>
              <a:xfrm>
                <a:off x="3486725" y="386125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2" name="Google Shape;1632;p8"/>
              <p:cNvSpPr/>
              <p:nvPr/>
            </p:nvSpPr>
            <p:spPr>
              <a:xfrm>
                <a:off x="4826025" y="469525"/>
                <a:ext cx="1326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5" extrusionOk="0">
                    <a:moveTo>
                      <a:pt x="2669" y="0"/>
                    </a:moveTo>
                    <a:cubicBezTo>
                      <a:pt x="2069" y="1735"/>
                      <a:pt x="0" y="6705"/>
                      <a:pt x="2669" y="6705"/>
                    </a:cubicBezTo>
                    <a:cubicBezTo>
                      <a:pt x="5304" y="6705"/>
                      <a:pt x="3370" y="1868"/>
                      <a:pt x="26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3" name="Google Shape;1633;p8"/>
              <p:cNvSpPr/>
              <p:nvPr/>
            </p:nvSpPr>
            <p:spPr>
              <a:xfrm>
                <a:off x="2451000" y="11566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4" name="Google Shape;1634;p8"/>
              <p:cNvSpPr/>
              <p:nvPr/>
            </p:nvSpPr>
            <p:spPr>
              <a:xfrm>
                <a:off x="3384150" y="13026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5" name="Google Shape;1635;p8"/>
              <p:cNvSpPr/>
              <p:nvPr/>
            </p:nvSpPr>
            <p:spPr>
              <a:xfrm>
                <a:off x="724750" y="14235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6" name="Google Shape;1636;p8"/>
              <p:cNvSpPr/>
              <p:nvPr/>
            </p:nvSpPr>
            <p:spPr>
              <a:xfrm>
                <a:off x="4220600" y="1657025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7" name="Google Shape;1637;p8"/>
              <p:cNvSpPr/>
              <p:nvPr/>
            </p:nvSpPr>
            <p:spPr>
              <a:xfrm>
                <a:off x="4859375" y="1383500"/>
                <a:ext cx="132625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6" extrusionOk="0">
                    <a:moveTo>
                      <a:pt x="2669" y="1"/>
                    </a:moveTo>
                    <a:cubicBezTo>
                      <a:pt x="2069" y="1735"/>
                      <a:pt x="1" y="6705"/>
                      <a:pt x="2669" y="6705"/>
                    </a:cubicBezTo>
                    <a:cubicBezTo>
                      <a:pt x="5305" y="6705"/>
                      <a:pt x="3370" y="1869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8" name="Google Shape;1638;p8"/>
              <p:cNvSpPr/>
              <p:nvPr/>
            </p:nvSpPr>
            <p:spPr>
              <a:xfrm>
                <a:off x="6357225" y="3377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39" name="Google Shape;1639;p8"/>
              <p:cNvSpPr/>
              <p:nvPr/>
            </p:nvSpPr>
            <p:spPr>
              <a:xfrm>
                <a:off x="8689725" y="7013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0" name="Google Shape;1640;p8"/>
              <p:cNvSpPr/>
              <p:nvPr/>
            </p:nvSpPr>
            <p:spPr>
              <a:xfrm>
                <a:off x="602197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1" name="Google Shape;1641;p8"/>
              <p:cNvSpPr/>
              <p:nvPr/>
            </p:nvSpPr>
            <p:spPr>
              <a:xfrm>
                <a:off x="5178875" y="18265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2" name="Google Shape;1642;p8"/>
              <p:cNvSpPr/>
              <p:nvPr/>
            </p:nvSpPr>
            <p:spPr>
              <a:xfrm>
                <a:off x="4781100" y="17045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3" name="Google Shape;1643;p8"/>
              <p:cNvSpPr/>
              <p:nvPr/>
            </p:nvSpPr>
            <p:spPr>
              <a:xfrm>
                <a:off x="7091925" y="492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4" name="Google Shape;1644;p8"/>
              <p:cNvSpPr/>
              <p:nvPr/>
            </p:nvSpPr>
            <p:spPr>
              <a:xfrm>
                <a:off x="5881050" y="4119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5" name="Google Shape;1645;p8"/>
              <p:cNvSpPr/>
              <p:nvPr/>
            </p:nvSpPr>
            <p:spPr>
              <a:xfrm>
                <a:off x="7908325" y="386125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6" name="Google Shape;1646;p8"/>
              <p:cNvSpPr/>
              <p:nvPr/>
            </p:nvSpPr>
            <p:spPr>
              <a:xfrm>
                <a:off x="6872600" y="115667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7" name="Google Shape;1647;p8"/>
              <p:cNvSpPr/>
              <p:nvPr/>
            </p:nvSpPr>
            <p:spPr>
              <a:xfrm>
                <a:off x="7805750" y="13026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8" name="Google Shape;1648;p8"/>
              <p:cNvSpPr/>
              <p:nvPr/>
            </p:nvSpPr>
            <p:spPr>
              <a:xfrm>
                <a:off x="5146350" y="14235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49" name="Google Shape;1649;p8"/>
              <p:cNvSpPr/>
              <p:nvPr/>
            </p:nvSpPr>
            <p:spPr>
              <a:xfrm>
                <a:off x="7038550" y="17404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702"/>
                      <a:pt x="0" y="6505"/>
                      <a:pt x="2569" y="6505"/>
                    </a:cubicBezTo>
                    <a:cubicBezTo>
                      <a:pt x="5137" y="6505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0" name="Google Shape;1650;p8"/>
              <p:cNvSpPr/>
              <p:nvPr/>
            </p:nvSpPr>
            <p:spPr>
              <a:xfrm>
                <a:off x="7994225" y="18930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1" name="Google Shape;1651;p8"/>
              <p:cNvSpPr/>
              <p:nvPr/>
            </p:nvSpPr>
            <p:spPr>
              <a:xfrm>
                <a:off x="8642200" y="1657025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2" name="Google Shape;1652;p8"/>
              <p:cNvSpPr/>
              <p:nvPr/>
            </p:nvSpPr>
            <p:spPr>
              <a:xfrm>
                <a:off x="5374950" y="9663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3" name="Google Shape;1653;p8"/>
              <p:cNvSpPr/>
              <p:nvPr/>
            </p:nvSpPr>
            <p:spPr>
              <a:xfrm>
                <a:off x="5679750" y="1271125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4" name="Google Shape;1654;p8"/>
              <p:cNvSpPr/>
              <p:nvPr/>
            </p:nvSpPr>
            <p:spPr>
              <a:xfrm flipH="1">
                <a:off x="1208475" y="948188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5" name="Google Shape;1655;p8"/>
              <p:cNvSpPr/>
              <p:nvPr/>
            </p:nvSpPr>
            <p:spPr>
              <a:xfrm>
                <a:off x="8060825" y="9381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6" name="Google Shape;1656;p8"/>
              <p:cNvSpPr/>
              <p:nvPr/>
            </p:nvSpPr>
            <p:spPr>
              <a:xfrm>
                <a:off x="3645163" y="8948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7" name="Google Shape;1657;p8"/>
              <p:cNvSpPr/>
              <p:nvPr/>
            </p:nvSpPr>
            <p:spPr>
              <a:xfrm>
                <a:off x="4358375" y="2806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8" name="Google Shape;1658;p8"/>
              <p:cNvSpPr/>
              <p:nvPr/>
            </p:nvSpPr>
            <p:spPr>
              <a:xfrm>
                <a:off x="169062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59" name="Google Shape;1659;p8"/>
              <p:cNvSpPr/>
              <p:nvPr/>
            </p:nvSpPr>
            <p:spPr>
              <a:xfrm>
                <a:off x="847525" y="22881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0" name="Google Shape;1660;p8"/>
              <p:cNvSpPr/>
              <p:nvPr/>
            </p:nvSpPr>
            <p:spPr>
              <a:xfrm>
                <a:off x="449750" y="38101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1" name="Google Shape;1661;p8"/>
              <p:cNvSpPr/>
              <p:nvPr/>
            </p:nvSpPr>
            <p:spPr>
              <a:xfrm>
                <a:off x="2760575" y="259840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2" name="Google Shape;1662;p8"/>
              <p:cNvSpPr/>
              <p:nvPr/>
            </p:nvSpPr>
            <p:spPr>
              <a:xfrm>
                <a:off x="1549700" y="25175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3" name="Google Shape;1663;p8"/>
              <p:cNvSpPr/>
              <p:nvPr/>
            </p:nvSpPr>
            <p:spPr>
              <a:xfrm>
                <a:off x="4916275" y="2575050"/>
                <a:ext cx="132625" cy="167625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5" extrusionOk="0">
                    <a:moveTo>
                      <a:pt x="2669" y="0"/>
                    </a:moveTo>
                    <a:cubicBezTo>
                      <a:pt x="2069" y="1735"/>
                      <a:pt x="0" y="6705"/>
                      <a:pt x="2669" y="6705"/>
                    </a:cubicBezTo>
                    <a:cubicBezTo>
                      <a:pt x="5304" y="6705"/>
                      <a:pt x="3370" y="1868"/>
                      <a:pt x="26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4" name="Google Shape;1664;p8"/>
              <p:cNvSpPr/>
              <p:nvPr/>
            </p:nvSpPr>
            <p:spPr>
              <a:xfrm>
                <a:off x="2541250" y="32622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5" name="Google Shape;1665;p8"/>
              <p:cNvSpPr/>
              <p:nvPr/>
            </p:nvSpPr>
            <p:spPr>
              <a:xfrm>
                <a:off x="3474400" y="34081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8"/>
              <p:cNvSpPr/>
              <p:nvPr/>
            </p:nvSpPr>
            <p:spPr>
              <a:xfrm>
                <a:off x="815000" y="35290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8"/>
              <p:cNvSpPr/>
              <p:nvPr/>
            </p:nvSpPr>
            <p:spPr>
              <a:xfrm>
                <a:off x="366287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8"/>
              <p:cNvSpPr/>
              <p:nvPr/>
            </p:nvSpPr>
            <p:spPr>
              <a:xfrm>
                <a:off x="4310850" y="3762550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8"/>
              <p:cNvSpPr/>
              <p:nvPr/>
            </p:nvSpPr>
            <p:spPr>
              <a:xfrm>
                <a:off x="4949625" y="3489025"/>
                <a:ext cx="132625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5" h="6706" extrusionOk="0">
                    <a:moveTo>
                      <a:pt x="2669" y="1"/>
                    </a:moveTo>
                    <a:cubicBezTo>
                      <a:pt x="2069" y="1735"/>
                      <a:pt x="1" y="6705"/>
                      <a:pt x="2669" y="6705"/>
                    </a:cubicBezTo>
                    <a:cubicBezTo>
                      <a:pt x="5305" y="6705"/>
                      <a:pt x="3370" y="1869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8"/>
              <p:cNvSpPr/>
              <p:nvPr/>
            </p:nvSpPr>
            <p:spPr>
              <a:xfrm>
                <a:off x="6447475" y="244327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8"/>
                      <a:pt x="1" y="6505"/>
                      <a:pt x="2569" y="6505"/>
                    </a:cubicBezTo>
                    <a:cubicBezTo>
                      <a:pt x="5138" y="6505"/>
                      <a:pt x="3236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8"/>
              <p:cNvSpPr/>
              <p:nvPr/>
            </p:nvSpPr>
            <p:spPr>
              <a:xfrm>
                <a:off x="8779975" y="28068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1969" y="1702"/>
                      <a:pt x="0" y="6505"/>
                      <a:pt x="2569" y="6505"/>
                    </a:cubicBezTo>
                    <a:cubicBezTo>
                      <a:pt x="5137" y="6505"/>
                      <a:pt x="3236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8"/>
              <p:cNvSpPr/>
              <p:nvPr/>
            </p:nvSpPr>
            <p:spPr>
              <a:xfrm>
                <a:off x="611222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8"/>
              <p:cNvSpPr/>
              <p:nvPr/>
            </p:nvSpPr>
            <p:spPr>
              <a:xfrm>
                <a:off x="5269125" y="2288175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8"/>
              <p:cNvSpPr/>
              <p:nvPr/>
            </p:nvSpPr>
            <p:spPr>
              <a:xfrm>
                <a:off x="4871350" y="38101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1"/>
                      <a:pt x="1" y="6538"/>
                      <a:pt x="2569" y="6538"/>
                    </a:cubicBezTo>
                    <a:cubicBezTo>
                      <a:pt x="5138" y="6538"/>
                      <a:pt x="3270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8"/>
              <p:cNvSpPr/>
              <p:nvPr/>
            </p:nvSpPr>
            <p:spPr>
              <a:xfrm>
                <a:off x="7182175" y="2598400"/>
                <a:ext cx="128450" cy="16262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5" extrusionOk="0">
                    <a:moveTo>
                      <a:pt x="2569" y="0"/>
                    </a:moveTo>
                    <a:cubicBezTo>
                      <a:pt x="2002" y="1701"/>
                      <a:pt x="0" y="6505"/>
                      <a:pt x="2569" y="6505"/>
                    </a:cubicBezTo>
                    <a:cubicBezTo>
                      <a:pt x="5137" y="6505"/>
                      <a:pt x="3269" y="1801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8"/>
              <p:cNvSpPr/>
              <p:nvPr/>
            </p:nvSpPr>
            <p:spPr>
              <a:xfrm>
                <a:off x="5971300" y="25175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668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7" name="Google Shape;1677;p8"/>
              <p:cNvSpPr/>
              <p:nvPr/>
            </p:nvSpPr>
            <p:spPr>
              <a:xfrm>
                <a:off x="7998575" y="2491650"/>
                <a:ext cx="1318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272" h="6706" extrusionOk="0">
                    <a:moveTo>
                      <a:pt x="2636" y="0"/>
                    </a:moveTo>
                    <a:cubicBezTo>
                      <a:pt x="2036" y="1735"/>
                      <a:pt x="1" y="6705"/>
                      <a:pt x="2636" y="6705"/>
                    </a:cubicBezTo>
                    <a:cubicBezTo>
                      <a:pt x="5271" y="6705"/>
                      <a:pt x="3337" y="1835"/>
                      <a:pt x="2636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8" name="Google Shape;1678;p8"/>
              <p:cNvSpPr/>
              <p:nvPr/>
            </p:nvSpPr>
            <p:spPr>
              <a:xfrm>
                <a:off x="6962850" y="326220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0"/>
                    </a:moveTo>
                    <a:cubicBezTo>
                      <a:pt x="2002" y="1702"/>
                      <a:pt x="0" y="6538"/>
                      <a:pt x="2569" y="6538"/>
                    </a:cubicBezTo>
                    <a:cubicBezTo>
                      <a:pt x="5137" y="6538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79" name="Google Shape;1679;p8"/>
              <p:cNvSpPr/>
              <p:nvPr/>
            </p:nvSpPr>
            <p:spPr>
              <a:xfrm>
                <a:off x="7896000" y="34081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8"/>
              <p:cNvSpPr/>
              <p:nvPr/>
            </p:nvSpPr>
            <p:spPr>
              <a:xfrm>
                <a:off x="5236600" y="35290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8"/>
              <p:cNvSpPr/>
              <p:nvPr/>
            </p:nvSpPr>
            <p:spPr>
              <a:xfrm>
                <a:off x="7128800" y="38459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0"/>
                    </a:moveTo>
                    <a:cubicBezTo>
                      <a:pt x="2002" y="1702"/>
                      <a:pt x="0" y="6505"/>
                      <a:pt x="2569" y="6505"/>
                    </a:cubicBezTo>
                    <a:cubicBezTo>
                      <a:pt x="5137" y="6505"/>
                      <a:pt x="3269" y="1802"/>
                      <a:pt x="2569" y="0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8"/>
              <p:cNvSpPr/>
              <p:nvPr/>
            </p:nvSpPr>
            <p:spPr>
              <a:xfrm>
                <a:off x="8084475" y="399855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5"/>
                      <a:pt x="2569" y="6505"/>
                    </a:cubicBezTo>
                    <a:cubicBezTo>
                      <a:pt x="5138" y="6505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3" name="Google Shape;1683;p8"/>
              <p:cNvSpPr/>
              <p:nvPr/>
            </p:nvSpPr>
            <p:spPr>
              <a:xfrm>
                <a:off x="8732450" y="3762550"/>
                <a:ext cx="132600" cy="167650"/>
              </a:xfrm>
              <a:custGeom>
                <a:avLst/>
                <a:gdLst/>
                <a:ahLst/>
                <a:cxnLst/>
                <a:rect l="l" t="t" r="r" b="b"/>
                <a:pathLst>
                  <a:path w="5304" h="6706" extrusionOk="0">
                    <a:moveTo>
                      <a:pt x="2669" y="1"/>
                    </a:moveTo>
                    <a:cubicBezTo>
                      <a:pt x="2068" y="1735"/>
                      <a:pt x="0" y="6706"/>
                      <a:pt x="2669" y="6706"/>
                    </a:cubicBezTo>
                    <a:cubicBezTo>
                      <a:pt x="5304" y="6706"/>
                      <a:pt x="3369" y="1835"/>
                      <a:pt x="26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4" name="Google Shape;1684;p8"/>
              <p:cNvSpPr/>
              <p:nvPr/>
            </p:nvSpPr>
            <p:spPr>
              <a:xfrm>
                <a:off x="5465200" y="30718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5" name="Google Shape;1685;p8"/>
              <p:cNvSpPr/>
              <p:nvPr/>
            </p:nvSpPr>
            <p:spPr>
              <a:xfrm>
                <a:off x="5770000" y="3376650"/>
                <a:ext cx="128450" cy="163475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39" extrusionOk="0">
                    <a:moveTo>
                      <a:pt x="2569" y="1"/>
                    </a:moveTo>
                    <a:cubicBezTo>
                      <a:pt x="2002" y="1702"/>
                      <a:pt x="1" y="6539"/>
                      <a:pt x="2569" y="6539"/>
                    </a:cubicBezTo>
                    <a:cubicBezTo>
                      <a:pt x="5138" y="6539"/>
                      <a:pt x="3270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6" name="Google Shape;1686;p8"/>
              <p:cNvSpPr/>
              <p:nvPr/>
            </p:nvSpPr>
            <p:spPr>
              <a:xfrm flipH="1">
                <a:off x="1298725" y="3053713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2002" y="1669"/>
                      <a:pt x="1" y="6506"/>
                      <a:pt x="2569" y="6506"/>
                    </a:cubicBezTo>
                    <a:cubicBezTo>
                      <a:pt x="5138" y="6506"/>
                      <a:pt x="3270" y="1769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7" name="Google Shape;1687;p8"/>
              <p:cNvSpPr/>
              <p:nvPr/>
            </p:nvSpPr>
            <p:spPr>
              <a:xfrm>
                <a:off x="8151075" y="3043700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688" name="Google Shape;1688;p8"/>
              <p:cNvSpPr/>
              <p:nvPr/>
            </p:nvSpPr>
            <p:spPr>
              <a:xfrm>
                <a:off x="3735413" y="3000325"/>
                <a:ext cx="12845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5138" h="6506" extrusionOk="0">
                    <a:moveTo>
                      <a:pt x="2569" y="1"/>
                    </a:moveTo>
                    <a:cubicBezTo>
                      <a:pt x="1969" y="1669"/>
                      <a:pt x="1" y="6505"/>
                      <a:pt x="2569" y="6505"/>
                    </a:cubicBezTo>
                    <a:cubicBezTo>
                      <a:pt x="5138" y="6505"/>
                      <a:pt x="3237" y="1802"/>
                      <a:pt x="2569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689" name="Google Shape;1689;p8"/>
            <p:cNvSpPr/>
            <p:nvPr/>
          </p:nvSpPr>
          <p:spPr>
            <a:xfrm>
              <a:off x="2011825" y="43354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8"/>
            <p:cNvSpPr/>
            <p:nvPr/>
          </p:nvSpPr>
          <p:spPr>
            <a:xfrm>
              <a:off x="4344325" y="4699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9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8"/>
            <p:cNvSpPr/>
            <p:nvPr/>
          </p:nvSpPr>
          <p:spPr>
            <a:xfrm>
              <a:off x="833475" y="41803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8"/>
            <p:cNvSpPr/>
            <p:nvPr/>
          </p:nvSpPr>
          <p:spPr>
            <a:xfrm>
              <a:off x="2746525" y="4490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8"/>
            <p:cNvSpPr/>
            <p:nvPr/>
          </p:nvSpPr>
          <p:spPr>
            <a:xfrm>
              <a:off x="1535650" y="44097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8"/>
            <p:cNvSpPr/>
            <p:nvPr/>
          </p:nvSpPr>
          <p:spPr>
            <a:xfrm>
              <a:off x="3562925" y="43838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8"/>
            <p:cNvSpPr/>
            <p:nvPr/>
          </p:nvSpPr>
          <p:spPr>
            <a:xfrm>
              <a:off x="4902225" y="4467250"/>
              <a:ext cx="132625" cy="167625"/>
            </a:xfrm>
            <a:custGeom>
              <a:avLst/>
              <a:gdLst/>
              <a:ahLst/>
              <a:cxnLst/>
              <a:rect l="l" t="t" r="r" b="b"/>
              <a:pathLst>
                <a:path w="5305" h="6705" extrusionOk="0">
                  <a:moveTo>
                    <a:pt x="2669" y="0"/>
                  </a:moveTo>
                  <a:cubicBezTo>
                    <a:pt x="2069" y="1735"/>
                    <a:pt x="0" y="6705"/>
                    <a:pt x="2669" y="6705"/>
                  </a:cubicBezTo>
                  <a:cubicBezTo>
                    <a:pt x="5304" y="6705"/>
                    <a:pt x="3370" y="1868"/>
                    <a:pt x="26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6" name="Google Shape;1696;p8"/>
            <p:cNvSpPr/>
            <p:nvPr/>
          </p:nvSpPr>
          <p:spPr>
            <a:xfrm>
              <a:off x="2527200" y="5154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2"/>
                    <a:pt x="0" y="6538"/>
                    <a:pt x="2569" y="6538"/>
                  </a:cubicBezTo>
                  <a:cubicBezTo>
                    <a:pt x="5137" y="6538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7" name="Google Shape;1697;p8"/>
            <p:cNvSpPr/>
            <p:nvPr/>
          </p:nvSpPr>
          <p:spPr>
            <a:xfrm>
              <a:off x="6433425" y="433547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8"/>
                    <a:pt x="1" y="6505"/>
                    <a:pt x="2569" y="6505"/>
                  </a:cubicBezTo>
                  <a:cubicBezTo>
                    <a:pt x="5138" y="6505"/>
                    <a:pt x="3236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8"/>
            <p:cNvSpPr/>
            <p:nvPr/>
          </p:nvSpPr>
          <p:spPr>
            <a:xfrm>
              <a:off x="8765925" y="46990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1969" y="1702"/>
                    <a:pt x="0" y="6505"/>
                    <a:pt x="2569" y="6505"/>
                  </a:cubicBezTo>
                  <a:cubicBezTo>
                    <a:pt x="5137" y="6505"/>
                    <a:pt x="3236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8"/>
            <p:cNvSpPr/>
            <p:nvPr/>
          </p:nvSpPr>
          <p:spPr>
            <a:xfrm>
              <a:off x="5255075" y="4180375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8"/>
            <p:cNvSpPr/>
            <p:nvPr/>
          </p:nvSpPr>
          <p:spPr>
            <a:xfrm>
              <a:off x="7168125" y="4490600"/>
              <a:ext cx="128450" cy="162625"/>
            </a:xfrm>
            <a:custGeom>
              <a:avLst/>
              <a:gdLst/>
              <a:ahLst/>
              <a:cxnLst/>
              <a:rect l="l" t="t" r="r" b="b"/>
              <a:pathLst>
                <a:path w="5138" h="6505" extrusionOk="0">
                  <a:moveTo>
                    <a:pt x="2569" y="0"/>
                  </a:moveTo>
                  <a:cubicBezTo>
                    <a:pt x="2002" y="1701"/>
                    <a:pt x="0" y="6505"/>
                    <a:pt x="2569" y="6505"/>
                  </a:cubicBezTo>
                  <a:cubicBezTo>
                    <a:pt x="5137" y="6505"/>
                    <a:pt x="3269" y="1801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8"/>
            <p:cNvSpPr/>
            <p:nvPr/>
          </p:nvSpPr>
          <p:spPr>
            <a:xfrm>
              <a:off x="5957250" y="44097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0"/>
                  </a:moveTo>
                  <a:cubicBezTo>
                    <a:pt x="2002" y="1668"/>
                    <a:pt x="1" y="6505"/>
                    <a:pt x="2569" y="6505"/>
                  </a:cubicBezTo>
                  <a:cubicBezTo>
                    <a:pt x="5138" y="6505"/>
                    <a:pt x="3270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8"/>
            <p:cNvSpPr/>
            <p:nvPr/>
          </p:nvSpPr>
          <p:spPr>
            <a:xfrm>
              <a:off x="7984525" y="4383850"/>
              <a:ext cx="131800" cy="167650"/>
            </a:xfrm>
            <a:custGeom>
              <a:avLst/>
              <a:gdLst/>
              <a:ahLst/>
              <a:cxnLst/>
              <a:rect l="l" t="t" r="r" b="b"/>
              <a:pathLst>
                <a:path w="5272" h="6706" extrusionOk="0">
                  <a:moveTo>
                    <a:pt x="2636" y="0"/>
                  </a:moveTo>
                  <a:cubicBezTo>
                    <a:pt x="2036" y="1735"/>
                    <a:pt x="1" y="6705"/>
                    <a:pt x="2636" y="6705"/>
                  </a:cubicBezTo>
                  <a:cubicBezTo>
                    <a:pt x="5271" y="6705"/>
                    <a:pt x="3337" y="1835"/>
                    <a:pt x="2636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8"/>
            <p:cNvSpPr/>
            <p:nvPr/>
          </p:nvSpPr>
          <p:spPr>
            <a:xfrm>
              <a:off x="6948800" y="515440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0"/>
                  </a:moveTo>
                  <a:cubicBezTo>
                    <a:pt x="2002" y="1702"/>
                    <a:pt x="0" y="6538"/>
                    <a:pt x="2569" y="6538"/>
                  </a:cubicBezTo>
                  <a:cubicBezTo>
                    <a:pt x="5137" y="6538"/>
                    <a:pt x="3269" y="1802"/>
                    <a:pt x="2569" y="0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8"/>
            <p:cNvSpPr/>
            <p:nvPr/>
          </p:nvSpPr>
          <p:spPr>
            <a:xfrm>
              <a:off x="5451150" y="4964050"/>
              <a:ext cx="128450" cy="163475"/>
            </a:xfrm>
            <a:custGeom>
              <a:avLst/>
              <a:gdLst/>
              <a:ahLst/>
              <a:cxnLst/>
              <a:rect l="l" t="t" r="r" b="b"/>
              <a:pathLst>
                <a:path w="5138" h="6539" extrusionOk="0">
                  <a:moveTo>
                    <a:pt x="2569" y="1"/>
                  </a:moveTo>
                  <a:cubicBezTo>
                    <a:pt x="2002" y="1702"/>
                    <a:pt x="1" y="6539"/>
                    <a:pt x="2569" y="6539"/>
                  </a:cubicBezTo>
                  <a:cubicBezTo>
                    <a:pt x="5138" y="6539"/>
                    <a:pt x="3270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8"/>
            <p:cNvSpPr/>
            <p:nvPr/>
          </p:nvSpPr>
          <p:spPr>
            <a:xfrm flipH="1">
              <a:off x="1284675" y="4945913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2002" y="1669"/>
                    <a:pt x="1" y="6506"/>
                    <a:pt x="2569" y="6506"/>
                  </a:cubicBezTo>
                  <a:cubicBezTo>
                    <a:pt x="5138" y="6506"/>
                    <a:pt x="3270" y="1769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8"/>
            <p:cNvSpPr/>
            <p:nvPr/>
          </p:nvSpPr>
          <p:spPr>
            <a:xfrm>
              <a:off x="8137025" y="4935900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9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8"/>
            <p:cNvSpPr/>
            <p:nvPr/>
          </p:nvSpPr>
          <p:spPr>
            <a:xfrm>
              <a:off x="3721363" y="4892525"/>
              <a:ext cx="128450" cy="162650"/>
            </a:xfrm>
            <a:custGeom>
              <a:avLst/>
              <a:gdLst/>
              <a:ahLst/>
              <a:cxnLst/>
              <a:rect l="l" t="t" r="r" b="b"/>
              <a:pathLst>
                <a:path w="5138" h="6506" extrusionOk="0">
                  <a:moveTo>
                    <a:pt x="2569" y="1"/>
                  </a:moveTo>
                  <a:cubicBezTo>
                    <a:pt x="1969" y="1669"/>
                    <a:pt x="1" y="6505"/>
                    <a:pt x="2569" y="6505"/>
                  </a:cubicBezTo>
                  <a:cubicBezTo>
                    <a:pt x="5138" y="6505"/>
                    <a:pt x="3237" y="1802"/>
                    <a:pt x="2569" y="1"/>
                  </a:cubicBezTo>
                  <a:close/>
                </a:path>
              </a:pathLst>
            </a:custGeom>
            <a:solidFill>
              <a:srgbClr val="191919">
                <a:alpha val="9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08" name="Google Shape;1708;p8"/>
          <p:cNvGrpSpPr/>
          <p:nvPr/>
        </p:nvGrpSpPr>
        <p:grpSpPr>
          <a:xfrm>
            <a:off x="5064546" y="4152368"/>
            <a:ext cx="3369488" cy="1707138"/>
            <a:chOff x="4915213" y="3574313"/>
            <a:chExt cx="3624275" cy="1836225"/>
          </a:xfrm>
        </p:grpSpPr>
        <p:grpSp>
          <p:nvGrpSpPr>
            <p:cNvPr id="1709" name="Google Shape;1709;p8"/>
            <p:cNvGrpSpPr/>
            <p:nvPr/>
          </p:nvGrpSpPr>
          <p:grpSpPr>
            <a:xfrm>
              <a:off x="4915213" y="3574313"/>
              <a:ext cx="3624275" cy="1836225"/>
              <a:chOff x="6533200" y="2928913"/>
              <a:chExt cx="3624275" cy="1836225"/>
            </a:xfrm>
          </p:grpSpPr>
          <p:sp>
            <p:nvSpPr>
              <p:cNvPr id="1710" name="Google Shape;1710;p8"/>
              <p:cNvSpPr/>
              <p:nvPr/>
            </p:nvSpPr>
            <p:spPr>
              <a:xfrm>
                <a:off x="6533200" y="3211613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8"/>
              <p:cNvSpPr/>
              <p:nvPr/>
            </p:nvSpPr>
            <p:spPr>
              <a:xfrm>
                <a:off x="6781700" y="3225788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2" name="Google Shape;1712;p8"/>
              <p:cNvSpPr/>
              <p:nvPr/>
            </p:nvSpPr>
            <p:spPr>
              <a:xfrm>
                <a:off x="7468375" y="3231638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3" name="Google Shape;1713;p8"/>
              <p:cNvSpPr/>
              <p:nvPr/>
            </p:nvSpPr>
            <p:spPr>
              <a:xfrm>
                <a:off x="8324475" y="3210788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8"/>
              <p:cNvSpPr/>
              <p:nvPr/>
            </p:nvSpPr>
            <p:spPr>
              <a:xfrm>
                <a:off x="8320300" y="3217463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15" name="Google Shape;1715;p8"/>
              <p:cNvSpPr/>
              <p:nvPr/>
            </p:nvSpPr>
            <p:spPr>
              <a:xfrm>
                <a:off x="8279425" y="3219113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16" name="Google Shape;1716;p8"/>
              <p:cNvGrpSpPr/>
              <p:nvPr/>
            </p:nvGrpSpPr>
            <p:grpSpPr>
              <a:xfrm>
                <a:off x="6533200" y="2928913"/>
                <a:ext cx="3624275" cy="1836225"/>
                <a:chOff x="112275" y="2665738"/>
                <a:chExt cx="3624275" cy="1836225"/>
              </a:xfrm>
            </p:grpSpPr>
            <p:sp>
              <p:nvSpPr>
                <p:cNvPr id="1717" name="Google Shape;1717;p8"/>
                <p:cNvSpPr/>
                <p:nvPr/>
              </p:nvSpPr>
              <p:spPr>
                <a:xfrm>
                  <a:off x="112275" y="2948438"/>
                  <a:ext cx="1777125" cy="116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85" h="46551" extrusionOk="0">
                      <a:moveTo>
                        <a:pt x="71051" y="1"/>
                      </a:moveTo>
                      <a:cubicBezTo>
                        <a:pt x="59209" y="601"/>
                        <a:pt x="18213" y="15879"/>
                        <a:pt x="1301" y="29722"/>
                      </a:cubicBezTo>
                      <a:cubicBezTo>
                        <a:pt x="100" y="30723"/>
                        <a:pt x="0" y="32524"/>
                        <a:pt x="1101" y="33625"/>
                      </a:cubicBezTo>
                      <a:cubicBezTo>
                        <a:pt x="3569" y="36060"/>
                        <a:pt x="5371" y="39762"/>
                        <a:pt x="5904" y="44166"/>
                      </a:cubicBezTo>
                      <a:cubicBezTo>
                        <a:pt x="6057" y="45630"/>
                        <a:pt x="7285" y="46551"/>
                        <a:pt x="8555" y="46551"/>
                      </a:cubicBezTo>
                      <a:cubicBezTo>
                        <a:pt x="9222" y="46551"/>
                        <a:pt x="9901" y="46296"/>
                        <a:pt x="10441" y="45733"/>
                      </a:cubicBezTo>
                      <a:cubicBezTo>
                        <a:pt x="24151" y="31390"/>
                        <a:pt x="50203" y="12610"/>
                        <a:pt x="71051" y="568"/>
                      </a:cubicBezTo>
                      <a:cubicBezTo>
                        <a:pt x="71051" y="401"/>
                        <a:pt x="71051" y="201"/>
                        <a:pt x="71084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8"/>
                <p:cNvSpPr/>
                <p:nvPr/>
              </p:nvSpPr>
              <p:spPr>
                <a:xfrm>
                  <a:off x="360775" y="2962613"/>
                  <a:ext cx="1529450" cy="142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78" h="57092" extrusionOk="0">
                      <a:moveTo>
                        <a:pt x="61111" y="1"/>
                      </a:moveTo>
                      <a:cubicBezTo>
                        <a:pt x="40830" y="11709"/>
                        <a:pt x="15678" y="29789"/>
                        <a:pt x="1668" y="43932"/>
                      </a:cubicBezTo>
                      <a:cubicBezTo>
                        <a:pt x="1" y="45633"/>
                        <a:pt x="1235" y="48435"/>
                        <a:pt x="3603" y="48435"/>
                      </a:cubicBezTo>
                      <a:cubicBezTo>
                        <a:pt x="10441" y="48469"/>
                        <a:pt x="18947" y="51604"/>
                        <a:pt x="23250" y="56208"/>
                      </a:cubicBezTo>
                      <a:cubicBezTo>
                        <a:pt x="23794" y="56806"/>
                        <a:pt x="24517" y="57091"/>
                        <a:pt x="25231" y="57091"/>
                      </a:cubicBezTo>
                      <a:cubicBezTo>
                        <a:pt x="26228" y="57091"/>
                        <a:pt x="27207" y="56537"/>
                        <a:pt x="27654" y="55507"/>
                      </a:cubicBezTo>
                      <a:cubicBezTo>
                        <a:pt x="34525" y="39529"/>
                        <a:pt x="48001" y="18180"/>
                        <a:pt x="61178" y="101"/>
                      </a:cubicBezTo>
                      <a:cubicBezTo>
                        <a:pt x="61144" y="34"/>
                        <a:pt x="61144" y="67"/>
                        <a:pt x="6111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189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8"/>
                <p:cNvSpPr/>
                <p:nvPr/>
              </p:nvSpPr>
              <p:spPr>
                <a:xfrm>
                  <a:off x="1047450" y="2968463"/>
                  <a:ext cx="858600" cy="152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44" h="60811" extrusionOk="0">
                      <a:moveTo>
                        <a:pt x="33610" y="0"/>
                      </a:moveTo>
                      <a:lnTo>
                        <a:pt x="33610" y="0"/>
                      </a:lnTo>
                      <a:cubicBezTo>
                        <a:pt x="20868" y="17479"/>
                        <a:pt x="7859" y="38027"/>
                        <a:pt x="820" y="53805"/>
                      </a:cubicBezTo>
                      <a:cubicBezTo>
                        <a:pt x="1" y="55627"/>
                        <a:pt x="1392" y="57532"/>
                        <a:pt x="3259" y="57532"/>
                      </a:cubicBezTo>
                      <a:cubicBezTo>
                        <a:pt x="3442" y="57532"/>
                        <a:pt x="3631" y="57514"/>
                        <a:pt x="3823" y="57475"/>
                      </a:cubicBezTo>
                      <a:cubicBezTo>
                        <a:pt x="5960" y="57013"/>
                        <a:pt x="8473" y="56796"/>
                        <a:pt x="11131" y="56796"/>
                      </a:cubicBezTo>
                      <a:cubicBezTo>
                        <a:pt x="17887" y="56796"/>
                        <a:pt x="25582" y="58197"/>
                        <a:pt x="30442" y="60543"/>
                      </a:cubicBezTo>
                      <a:cubicBezTo>
                        <a:pt x="30815" y="60727"/>
                        <a:pt x="31200" y="60811"/>
                        <a:pt x="31574" y="60811"/>
                      </a:cubicBezTo>
                      <a:cubicBezTo>
                        <a:pt x="33038" y="60811"/>
                        <a:pt x="34344" y="59529"/>
                        <a:pt x="34211" y="57908"/>
                      </a:cubicBezTo>
                      <a:cubicBezTo>
                        <a:pt x="32443" y="37794"/>
                        <a:pt x="32777" y="16745"/>
                        <a:pt x="3361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1508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8"/>
                <p:cNvSpPr/>
                <p:nvPr/>
              </p:nvSpPr>
              <p:spPr>
                <a:xfrm>
                  <a:off x="1903550" y="2947613"/>
                  <a:ext cx="1833000" cy="109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320" h="43808" extrusionOk="0">
                      <a:moveTo>
                        <a:pt x="100" y="0"/>
                      </a:moveTo>
                      <a:lnTo>
                        <a:pt x="0" y="334"/>
                      </a:lnTo>
                      <a:cubicBezTo>
                        <a:pt x="23450" y="12276"/>
                        <a:pt x="51837" y="29588"/>
                        <a:pt x="67248" y="43131"/>
                      </a:cubicBezTo>
                      <a:cubicBezTo>
                        <a:pt x="67767" y="43597"/>
                        <a:pt x="68383" y="43807"/>
                        <a:pt x="68988" y="43807"/>
                      </a:cubicBezTo>
                      <a:cubicBezTo>
                        <a:pt x="70289" y="43807"/>
                        <a:pt x="71538" y="42833"/>
                        <a:pt x="71651" y="41330"/>
                      </a:cubicBezTo>
                      <a:cubicBezTo>
                        <a:pt x="71818" y="38961"/>
                        <a:pt x="72218" y="36326"/>
                        <a:pt x="72986" y="34125"/>
                      </a:cubicBezTo>
                      <a:cubicBezTo>
                        <a:pt x="73319" y="33091"/>
                        <a:pt x="73052" y="31956"/>
                        <a:pt x="72252" y="31256"/>
                      </a:cubicBezTo>
                      <a:cubicBezTo>
                        <a:pt x="56274" y="16712"/>
                        <a:pt x="11275" y="0"/>
                        <a:pt x="10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8"/>
                <p:cNvSpPr/>
                <p:nvPr/>
              </p:nvSpPr>
              <p:spPr>
                <a:xfrm>
                  <a:off x="1899375" y="2954288"/>
                  <a:ext cx="1687900" cy="138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516" h="55558" extrusionOk="0">
                      <a:moveTo>
                        <a:pt x="67" y="0"/>
                      </a:moveTo>
                      <a:cubicBezTo>
                        <a:pt x="34" y="67"/>
                        <a:pt x="34" y="33"/>
                        <a:pt x="0" y="67"/>
                      </a:cubicBezTo>
                      <a:cubicBezTo>
                        <a:pt x="16979" y="16979"/>
                        <a:pt x="36593" y="38361"/>
                        <a:pt x="44466" y="54072"/>
                      </a:cubicBezTo>
                      <a:cubicBezTo>
                        <a:pt x="44945" y="55049"/>
                        <a:pt x="45883" y="55558"/>
                        <a:pt x="46835" y="55558"/>
                      </a:cubicBezTo>
                      <a:cubicBezTo>
                        <a:pt x="47605" y="55558"/>
                        <a:pt x="48384" y="55225"/>
                        <a:pt x="48935" y="54539"/>
                      </a:cubicBezTo>
                      <a:cubicBezTo>
                        <a:pt x="53238" y="49135"/>
                        <a:pt x="58676" y="46367"/>
                        <a:pt x="64080" y="46033"/>
                      </a:cubicBezTo>
                      <a:cubicBezTo>
                        <a:pt x="66481" y="45900"/>
                        <a:pt x="67515" y="42931"/>
                        <a:pt x="65681" y="41363"/>
                      </a:cubicBezTo>
                      <a:cubicBezTo>
                        <a:pt x="49936" y="28053"/>
                        <a:pt x="22650" y="11508"/>
                        <a:pt x="67" y="0"/>
                      </a:cubicBezTo>
                      <a:close/>
                    </a:path>
                  </a:pathLst>
                </a:custGeom>
                <a:solidFill>
                  <a:srgbClr val="191919">
                    <a:alpha val="61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8"/>
                <p:cNvSpPr/>
                <p:nvPr/>
              </p:nvSpPr>
              <p:spPr>
                <a:xfrm>
                  <a:off x="1858500" y="2955938"/>
                  <a:ext cx="1148675" cy="15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47" h="61841" extrusionOk="0">
                      <a:moveTo>
                        <a:pt x="1635" y="1"/>
                      </a:moveTo>
                      <a:cubicBezTo>
                        <a:pt x="1602" y="34"/>
                        <a:pt x="1569" y="34"/>
                        <a:pt x="1502" y="34"/>
                      </a:cubicBezTo>
                      <a:cubicBezTo>
                        <a:pt x="1402" y="168"/>
                        <a:pt x="1302" y="334"/>
                        <a:pt x="1168" y="501"/>
                      </a:cubicBezTo>
                      <a:cubicBezTo>
                        <a:pt x="301" y="17547"/>
                        <a:pt x="1" y="38995"/>
                        <a:pt x="1869" y="59443"/>
                      </a:cubicBezTo>
                      <a:cubicBezTo>
                        <a:pt x="1989" y="60884"/>
                        <a:pt x="3215" y="61841"/>
                        <a:pt x="4515" y="61841"/>
                      </a:cubicBezTo>
                      <a:cubicBezTo>
                        <a:pt x="5021" y="61841"/>
                        <a:pt x="5538" y="61696"/>
                        <a:pt x="6005" y="61378"/>
                      </a:cubicBezTo>
                      <a:cubicBezTo>
                        <a:pt x="12280" y="57075"/>
                        <a:pt x="22400" y="54418"/>
                        <a:pt x="31722" y="54418"/>
                      </a:cubicBezTo>
                      <a:cubicBezTo>
                        <a:pt x="35335" y="54418"/>
                        <a:pt x="38828" y="54817"/>
                        <a:pt x="41931" y="55674"/>
                      </a:cubicBezTo>
                      <a:cubicBezTo>
                        <a:pt x="42172" y="55738"/>
                        <a:pt x="42409" y="55768"/>
                        <a:pt x="42637" y="55768"/>
                      </a:cubicBezTo>
                      <a:cubicBezTo>
                        <a:pt x="44562" y="55768"/>
                        <a:pt x="45947" y="53653"/>
                        <a:pt x="44933" y="51805"/>
                      </a:cubicBezTo>
                      <a:cubicBezTo>
                        <a:pt x="36427" y="36360"/>
                        <a:pt x="17847" y="16112"/>
                        <a:pt x="163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950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8"/>
                <p:cNvSpPr/>
                <p:nvPr/>
              </p:nvSpPr>
              <p:spPr>
                <a:xfrm>
                  <a:off x="112275" y="2948438"/>
                  <a:ext cx="2249125" cy="155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65" h="62141" extrusionOk="0">
                      <a:moveTo>
                        <a:pt x="71585" y="58242"/>
                      </a:moveTo>
                      <a:lnTo>
                        <a:pt x="71585" y="58242"/>
                      </a:lnTo>
                      <a:cubicBezTo>
                        <a:pt x="71590" y="58323"/>
                        <a:pt x="71595" y="58404"/>
                        <a:pt x="71601" y="58485"/>
                      </a:cubicBezTo>
                      <a:lnTo>
                        <a:pt x="71601" y="58485"/>
                      </a:lnTo>
                      <a:cubicBezTo>
                        <a:pt x="71593" y="58407"/>
                        <a:pt x="71585" y="58324"/>
                        <a:pt x="71585" y="58242"/>
                      </a:cubicBezTo>
                      <a:close/>
                      <a:moveTo>
                        <a:pt x="71017" y="1"/>
                      </a:moveTo>
                      <a:lnTo>
                        <a:pt x="71017" y="1"/>
                      </a:lnTo>
                      <a:cubicBezTo>
                        <a:pt x="59142" y="634"/>
                        <a:pt x="18180" y="15879"/>
                        <a:pt x="1301" y="29722"/>
                      </a:cubicBezTo>
                      <a:cubicBezTo>
                        <a:pt x="100" y="30723"/>
                        <a:pt x="0" y="32524"/>
                        <a:pt x="1101" y="33625"/>
                      </a:cubicBezTo>
                      <a:cubicBezTo>
                        <a:pt x="3569" y="36060"/>
                        <a:pt x="5371" y="39762"/>
                        <a:pt x="5871" y="44166"/>
                      </a:cubicBezTo>
                      <a:cubicBezTo>
                        <a:pt x="6046" y="45630"/>
                        <a:pt x="7281" y="46551"/>
                        <a:pt x="8544" y="46551"/>
                      </a:cubicBezTo>
                      <a:cubicBezTo>
                        <a:pt x="9208" y="46551"/>
                        <a:pt x="9879" y="46296"/>
                        <a:pt x="10408" y="45733"/>
                      </a:cubicBezTo>
                      <a:cubicBezTo>
                        <a:pt x="10808" y="45333"/>
                        <a:pt x="11208" y="44933"/>
                        <a:pt x="11608" y="44532"/>
                      </a:cubicBezTo>
                      <a:lnTo>
                        <a:pt x="11608" y="44532"/>
                      </a:lnTo>
                      <a:cubicBezTo>
                        <a:pt x="9974" y="46200"/>
                        <a:pt x="11175" y="49002"/>
                        <a:pt x="13543" y="49002"/>
                      </a:cubicBezTo>
                      <a:cubicBezTo>
                        <a:pt x="20381" y="49036"/>
                        <a:pt x="28887" y="52171"/>
                        <a:pt x="33190" y="56775"/>
                      </a:cubicBezTo>
                      <a:cubicBezTo>
                        <a:pt x="33734" y="57373"/>
                        <a:pt x="34457" y="57658"/>
                        <a:pt x="35171" y="57658"/>
                      </a:cubicBezTo>
                      <a:cubicBezTo>
                        <a:pt x="36168" y="57658"/>
                        <a:pt x="37147" y="57104"/>
                        <a:pt x="37594" y="56074"/>
                      </a:cubicBezTo>
                      <a:cubicBezTo>
                        <a:pt x="37794" y="55574"/>
                        <a:pt x="37994" y="55107"/>
                        <a:pt x="38227" y="54606"/>
                      </a:cubicBezTo>
                      <a:lnTo>
                        <a:pt x="38227" y="54606"/>
                      </a:lnTo>
                      <a:cubicBezTo>
                        <a:pt x="37408" y="56428"/>
                        <a:pt x="38799" y="58333"/>
                        <a:pt x="40666" y="58333"/>
                      </a:cubicBezTo>
                      <a:cubicBezTo>
                        <a:pt x="40849" y="58333"/>
                        <a:pt x="41038" y="58315"/>
                        <a:pt x="41230" y="58276"/>
                      </a:cubicBezTo>
                      <a:cubicBezTo>
                        <a:pt x="43367" y="57814"/>
                        <a:pt x="45880" y="57597"/>
                        <a:pt x="48538" y="57597"/>
                      </a:cubicBezTo>
                      <a:cubicBezTo>
                        <a:pt x="55294" y="57597"/>
                        <a:pt x="62989" y="58998"/>
                        <a:pt x="67849" y="61344"/>
                      </a:cubicBezTo>
                      <a:cubicBezTo>
                        <a:pt x="68217" y="61519"/>
                        <a:pt x="68597" y="61599"/>
                        <a:pt x="68967" y="61599"/>
                      </a:cubicBezTo>
                      <a:cubicBezTo>
                        <a:pt x="70405" y="61599"/>
                        <a:pt x="71694" y="60389"/>
                        <a:pt x="71625" y="58814"/>
                      </a:cubicBezTo>
                      <a:lnTo>
                        <a:pt x="71625" y="58814"/>
                      </a:lnTo>
                      <a:cubicBezTo>
                        <a:pt x="71648" y="59124"/>
                        <a:pt x="71677" y="59434"/>
                        <a:pt x="71718" y="59743"/>
                      </a:cubicBezTo>
                      <a:cubicBezTo>
                        <a:pt x="71838" y="61184"/>
                        <a:pt x="73064" y="62141"/>
                        <a:pt x="74364" y="62141"/>
                      </a:cubicBezTo>
                      <a:cubicBezTo>
                        <a:pt x="74870" y="62141"/>
                        <a:pt x="75387" y="61996"/>
                        <a:pt x="75854" y="61678"/>
                      </a:cubicBezTo>
                      <a:cubicBezTo>
                        <a:pt x="79557" y="59143"/>
                        <a:pt x="84560" y="57175"/>
                        <a:pt x="89964" y="56007"/>
                      </a:cubicBezTo>
                      <a:cubicBezTo>
                        <a:pt x="89764" y="55974"/>
                        <a:pt x="89531" y="55874"/>
                        <a:pt x="89331" y="55774"/>
                      </a:cubicBezTo>
                      <a:cubicBezTo>
                        <a:pt x="84466" y="53426"/>
                        <a:pt x="76762" y="52041"/>
                        <a:pt x="70001" y="52041"/>
                      </a:cubicBezTo>
                      <a:cubicBezTo>
                        <a:pt x="67350" y="52041"/>
                        <a:pt x="64844" y="52254"/>
                        <a:pt x="62712" y="52705"/>
                      </a:cubicBezTo>
                      <a:cubicBezTo>
                        <a:pt x="62205" y="52816"/>
                        <a:pt x="61561" y="52870"/>
                        <a:pt x="60853" y="52870"/>
                      </a:cubicBezTo>
                      <a:cubicBezTo>
                        <a:pt x="58578" y="52870"/>
                        <a:pt x="55657" y="52306"/>
                        <a:pt x="54639" y="51237"/>
                      </a:cubicBezTo>
                      <a:cubicBezTo>
                        <a:pt x="50369" y="46601"/>
                        <a:pt x="41830" y="43498"/>
                        <a:pt x="35025" y="43465"/>
                      </a:cubicBezTo>
                      <a:cubicBezTo>
                        <a:pt x="32657" y="43465"/>
                        <a:pt x="27620" y="40863"/>
                        <a:pt x="27353" y="38628"/>
                      </a:cubicBezTo>
                      <a:cubicBezTo>
                        <a:pt x="26853" y="34225"/>
                        <a:pt x="25051" y="30522"/>
                        <a:pt x="22550" y="28054"/>
                      </a:cubicBezTo>
                      <a:cubicBezTo>
                        <a:pt x="21449" y="26987"/>
                        <a:pt x="21582" y="25152"/>
                        <a:pt x="22783" y="24185"/>
                      </a:cubicBezTo>
                      <a:cubicBezTo>
                        <a:pt x="33624" y="15278"/>
                        <a:pt x="54406" y="5805"/>
                        <a:pt x="7101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8"/>
                <p:cNvSpPr/>
                <p:nvPr/>
              </p:nvSpPr>
              <p:spPr>
                <a:xfrm>
                  <a:off x="1820150" y="2665738"/>
                  <a:ext cx="184325" cy="25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73" h="10208" extrusionOk="0">
                      <a:moveTo>
                        <a:pt x="3670" y="0"/>
                      </a:moveTo>
                      <a:cubicBezTo>
                        <a:pt x="1835" y="0"/>
                        <a:pt x="1" y="10208"/>
                        <a:pt x="1" y="10208"/>
                      </a:cubicBezTo>
                      <a:lnTo>
                        <a:pt x="7372" y="10208"/>
                      </a:lnTo>
                      <a:cubicBezTo>
                        <a:pt x="7372" y="10208"/>
                        <a:pt x="5538" y="0"/>
                        <a:pt x="367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defTabSz="914400">
                    <a:buClr>
                      <a:srgbClr val="000000"/>
                    </a:buClr>
                    <a:buFont typeface="Arial"/>
                    <a:buNone/>
                  </a:pPr>
                  <a:endParaRPr sz="1400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725" name="Google Shape;1725;p8"/>
            <p:cNvSpPr/>
            <p:nvPr/>
          </p:nvSpPr>
          <p:spPr>
            <a:xfrm>
              <a:off x="6580563" y="3762025"/>
              <a:ext cx="293575" cy="111775"/>
            </a:xfrm>
            <a:custGeom>
              <a:avLst/>
              <a:gdLst/>
              <a:ahLst/>
              <a:cxnLst/>
              <a:rect l="l" t="t" r="r" b="b"/>
              <a:pathLst>
                <a:path w="11743" h="4471" extrusionOk="0">
                  <a:moveTo>
                    <a:pt x="2002" y="1"/>
                  </a:moveTo>
                  <a:cubicBezTo>
                    <a:pt x="902" y="1"/>
                    <a:pt x="1" y="902"/>
                    <a:pt x="1" y="2002"/>
                  </a:cubicBezTo>
                  <a:lnTo>
                    <a:pt x="1" y="2469"/>
                  </a:lnTo>
                  <a:cubicBezTo>
                    <a:pt x="1" y="3570"/>
                    <a:pt x="902" y="4471"/>
                    <a:pt x="2002" y="4471"/>
                  </a:cubicBezTo>
                  <a:lnTo>
                    <a:pt x="9741" y="4471"/>
                  </a:lnTo>
                  <a:cubicBezTo>
                    <a:pt x="10875" y="4471"/>
                    <a:pt x="11743" y="3570"/>
                    <a:pt x="11743" y="2469"/>
                  </a:cubicBezTo>
                  <a:lnTo>
                    <a:pt x="11743" y="2002"/>
                  </a:lnTo>
                  <a:cubicBezTo>
                    <a:pt x="11743" y="902"/>
                    <a:pt x="10875" y="1"/>
                    <a:pt x="97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8"/>
          <p:cNvGrpSpPr/>
          <p:nvPr/>
        </p:nvGrpSpPr>
        <p:grpSpPr>
          <a:xfrm>
            <a:off x="2023804" y="4488761"/>
            <a:ext cx="3369488" cy="1707138"/>
            <a:chOff x="4054650" y="529913"/>
            <a:chExt cx="3624275" cy="1836225"/>
          </a:xfrm>
        </p:grpSpPr>
        <p:sp>
          <p:nvSpPr>
            <p:cNvPr id="1727" name="Google Shape;1727;p8"/>
            <p:cNvSpPr/>
            <p:nvPr/>
          </p:nvSpPr>
          <p:spPr>
            <a:xfrm>
              <a:off x="405465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8"/>
            <p:cNvSpPr/>
            <p:nvPr/>
          </p:nvSpPr>
          <p:spPr>
            <a:xfrm>
              <a:off x="430315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8"/>
            <p:cNvSpPr/>
            <p:nvPr/>
          </p:nvSpPr>
          <p:spPr>
            <a:xfrm>
              <a:off x="498982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8"/>
            <p:cNvSpPr/>
            <p:nvPr/>
          </p:nvSpPr>
          <p:spPr>
            <a:xfrm>
              <a:off x="584592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8"/>
            <p:cNvSpPr/>
            <p:nvPr/>
          </p:nvSpPr>
          <p:spPr>
            <a:xfrm>
              <a:off x="584175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8"/>
            <p:cNvSpPr/>
            <p:nvPr/>
          </p:nvSpPr>
          <p:spPr>
            <a:xfrm>
              <a:off x="580087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733" name="Google Shape;1733;p8"/>
            <p:cNvGrpSpPr/>
            <p:nvPr/>
          </p:nvGrpSpPr>
          <p:grpSpPr>
            <a:xfrm>
              <a:off x="4054650" y="529913"/>
              <a:ext cx="3624275" cy="1836225"/>
              <a:chOff x="112275" y="2665738"/>
              <a:chExt cx="3624275" cy="1836225"/>
            </a:xfrm>
          </p:grpSpPr>
          <p:sp>
            <p:nvSpPr>
              <p:cNvPr id="1734" name="Google Shape;1734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5" name="Google Shape;1735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6" name="Google Shape;1736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7" name="Google Shape;1737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8" name="Google Shape;1738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9" name="Google Shape;1739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0" name="Google Shape;1740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1" name="Google Shape;1741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2" name="Google Shape;1742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43" name="Google Shape;1743;p8"/>
          <p:cNvGrpSpPr/>
          <p:nvPr/>
        </p:nvGrpSpPr>
        <p:grpSpPr>
          <a:xfrm>
            <a:off x="-779296" y="4550554"/>
            <a:ext cx="3369488" cy="1707138"/>
            <a:chOff x="-2125575" y="3574325"/>
            <a:chExt cx="3624275" cy="1836225"/>
          </a:xfrm>
        </p:grpSpPr>
        <p:sp>
          <p:nvSpPr>
            <p:cNvPr id="1744" name="Google Shape;1744;p8"/>
            <p:cNvSpPr/>
            <p:nvPr/>
          </p:nvSpPr>
          <p:spPr>
            <a:xfrm>
              <a:off x="-2125575" y="3857025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8"/>
            <p:cNvSpPr/>
            <p:nvPr/>
          </p:nvSpPr>
          <p:spPr>
            <a:xfrm>
              <a:off x="-1877075" y="3871200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8"/>
            <p:cNvSpPr/>
            <p:nvPr/>
          </p:nvSpPr>
          <p:spPr>
            <a:xfrm>
              <a:off x="-1190400" y="3877050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8"/>
            <p:cNvSpPr/>
            <p:nvPr/>
          </p:nvSpPr>
          <p:spPr>
            <a:xfrm>
              <a:off x="-334300" y="3856200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8"/>
            <p:cNvSpPr/>
            <p:nvPr/>
          </p:nvSpPr>
          <p:spPr>
            <a:xfrm>
              <a:off x="-338475" y="3862875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8"/>
            <p:cNvSpPr/>
            <p:nvPr/>
          </p:nvSpPr>
          <p:spPr>
            <a:xfrm>
              <a:off x="-379350" y="3864525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750" name="Google Shape;1750;p8"/>
            <p:cNvGrpSpPr/>
            <p:nvPr/>
          </p:nvGrpSpPr>
          <p:grpSpPr>
            <a:xfrm>
              <a:off x="-2125575" y="3574325"/>
              <a:ext cx="3624275" cy="1836225"/>
              <a:chOff x="-4100775" y="3456250"/>
              <a:chExt cx="3624275" cy="1836225"/>
            </a:xfrm>
          </p:grpSpPr>
          <p:sp>
            <p:nvSpPr>
              <p:cNvPr id="1751" name="Google Shape;1751;p8"/>
              <p:cNvSpPr/>
              <p:nvPr/>
            </p:nvSpPr>
            <p:spPr>
              <a:xfrm>
                <a:off x="-4100775" y="3738950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2" name="Google Shape;1752;p8"/>
              <p:cNvSpPr/>
              <p:nvPr/>
            </p:nvSpPr>
            <p:spPr>
              <a:xfrm>
                <a:off x="-3852275" y="3753125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3" name="Google Shape;1753;p8"/>
              <p:cNvSpPr/>
              <p:nvPr/>
            </p:nvSpPr>
            <p:spPr>
              <a:xfrm>
                <a:off x="-3165600" y="3758975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4" name="Google Shape;1754;p8"/>
              <p:cNvSpPr/>
              <p:nvPr/>
            </p:nvSpPr>
            <p:spPr>
              <a:xfrm>
                <a:off x="-2309500" y="3738125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5" name="Google Shape;1755;p8"/>
              <p:cNvSpPr/>
              <p:nvPr/>
            </p:nvSpPr>
            <p:spPr>
              <a:xfrm>
                <a:off x="-2313675" y="3744800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6" name="Google Shape;1756;p8"/>
              <p:cNvSpPr/>
              <p:nvPr/>
            </p:nvSpPr>
            <p:spPr>
              <a:xfrm>
                <a:off x="-2354550" y="3746450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7" name="Google Shape;1757;p8"/>
              <p:cNvSpPr/>
              <p:nvPr/>
            </p:nvSpPr>
            <p:spPr>
              <a:xfrm>
                <a:off x="-4100775" y="3738950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8" name="Google Shape;1758;p8"/>
              <p:cNvSpPr/>
              <p:nvPr/>
            </p:nvSpPr>
            <p:spPr>
              <a:xfrm>
                <a:off x="-2392900" y="3456250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59" name="Google Shape;1759;p8"/>
              <p:cNvSpPr/>
              <p:nvPr/>
            </p:nvSpPr>
            <p:spPr>
              <a:xfrm>
                <a:off x="-2447950" y="3655550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60" name="Google Shape;1760;p8"/>
          <p:cNvGrpSpPr/>
          <p:nvPr/>
        </p:nvGrpSpPr>
        <p:grpSpPr>
          <a:xfrm>
            <a:off x="451898" y="4758781"/>
            <a:ext cx="3369488" cy="1707138"/>
            <a:chOff x="-939100" y="529913"/>
            <a:chExt cx="3624275" cy="1836225"/>
          </a:xfrm>
        </p:grpSpPr>
        <p:sp>
          <p:nvSpPr>
            <p:cNvPr id="1761" name="Google Shape;1761;p8"/>
            <p:cNvSpPr/>
            <p:nvPr/>
          </p:nvSpPr>
          <p:spPr>
            <a:xfrm>
              <a:off x="-93910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8"/>
            <p:cNvSpPr/>
            <p:nvPr/>
          </p:nvSpPr>
          <p:spPr>
            <a:xfrm>
              <a:off x="-69060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8"/>
            <p:cNvSpPr/>
            <p:nvPr/>
          </p:nvSpPr>
          <p:spPr>
            <a:xfrm>
              <a:off x="-392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4" name="Google Shape;1764;p8"/>
            <p:cNvSpPr/>
            <p:nvPr/>
          </p:nvSpPr>
          <p:spPr>
            <a:xfrm>
              <a:off x="85217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5" name="Google Shape;1765;p8"/>
            <p:cNvSpPr/>
            <p:nvPr/>
          </p:nvSpPr>
          <p:spPr>
            <a:xfrm>
              <a:off x="84800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6" name="Google Shape;1766;p8"/>
            <p:cNvSpPr/>
            <p:nvPr/>
          </p:nvSpPr>
          <p:spPr>
            <a:xfrm>
              <a:off x="80712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767" name="Google Shape;1767;p8"/>
            <p:cNvGrpSpPr/>
            <p:nvPr/>
          </p:nvGrpSpPr>
          <p:grpSpPr>
            <a:xfrm>
              <a:off x="-939100" y="529913"/>
              <a:ext cx="3624275" cy="1836225"/>
              <a:chOff x="112275" y="2665738"/>
              <a:chExt cx="3624275" cy="1836225"/>
            </a:xfrm>
          </p:grpSpPr>
          <p:sp>
            <p:nvSpPr>
              <p:cNvPr id="1768" name="Google Shape;1768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77" name="Google Shape;1777;p8"/>
          <p:cNvGrpSpPr/>
          <p:nvPr/>
        </p:nvGrpSpPr>
        <p:grpSpPr>
          <a:xfrm>
            <a:off x="6832683" y="4409614"/>
            <a:ext cx="3369488" cy="1707138"/>
            <a:chOff x="2087475" y="2783813"/>
            <a:chExt cx="3624275" cy="1836225"/>
          </a:xfrm>
        </p:grpSpPr>
        <p:sp>
          <p:nvSpPr>
            <p:cNvPr id="1778" name="Google Shape;1778;p8"/>
            <p:cNvSpPr/>
            <p:nvPr/>
          </p:nvSpPr>
          <p:spPr>
            <a:xfrm>
              <a:off x="2087475" y="30665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79" name="Google Shape;1779;p8"/>
            <p:cNvSpPr/>
            <p:nvPr/>
          </p:nvSpPr>
          <p:spPr>
            <a:xfrm>
              <a:off x="2335975" y="30806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0" name="Google Shape;1780;p8"/>
            <p:cNvSpPr/>
            <p:nvPr/>
          </p:nvSpPr>
          <p:spPr>
            <a:xfrm>
              <a:off x="3022650" y="30865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1" name="Google Shape;1781;p8"/>
            <p:cNvSpPr/>
            <p:nvPr/>
          </p:nvSpPr>
          <p:spPr>
            <a:xfrm>
              <a:off x="3878750" y="30656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2" name="Google Shape;1782;p8"/>
            <p:cNvSpPr/>
            <p:nvPr/>
          </p:nvSpPr>
          <p:spPr>
            <a:xfrm>
              <a:off x="3874575" y="30723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3" name="Google Shape;1783;p8"/>
            <p:cNvSpPr/>
            <p:nvPr/>
          </p:nvSpPr>
          <p:spPr>
            <a:xfrm>
              <a:off x="3833700" y="30740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784" name="Google Shape;1784;p8"/>
            <p:cNvGrpSpPr/>
            <p:nvPr/>
          </p:nvGrpSpPr>
          <p:grpSpPr>
            <a:xfrm>
              <a:off x="2087475" y="2783813"/>
              <a:ext cx="3624275" cy="1836225"/>
              <a:chOff x="112275" y="2665738"/>
              <a:chExt cx="3624275" cy="1836225"/>
            </a:xfrm>
          </p:grpSpPr>
          <p:sp>
            <p:nvSpPr>
              <p:cNvPr id="1785" name="Google Shape;1785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94" name="Google Shape;1794;p8"/>
          <p:cNvGrpSpPr/>
          <p:nvPr/>
        </p:nvGrpSpPr>
        <p:grpSpPr>
          <a:xfrm>
            <a:off x="3732607" y="4658911"/>
            <a:ext cx="3369488" cy="1707138"/>
            <a:chOff x="7924800" y="529913"/>
            <a:chExt cx="3624275" cy="1836225"/>
          </a:xfrm>
        </p:grpSpPr>
        <p:sp>
          <p:nvSpPr>
            <p:cNvPr id="1795" name="Google Shape;1795;p8"/>
            <p:cNvSpPr/>
            <p:nvPr/>
          </p:nvSpPr>
          <p:spPr>
            <a:xfrm>
              <a:off x="7924800" y="812613"/>
              <a:ext cx="1777125" cy="1163775"/>
            </a:xfrm>
            <a:custGeom>
              <a:avLst/>
              <a:gdLst/>
              <a:ahLst/>
              <a:cxnLst/>
              <a:rect l="l" t="t" r="r" b="b"/>
              <a:pathLst>
                <a:path w="71085" h="46551" extrusionOk="0">
                  <a:moveTo>
                    <a:pt x="71051" y="1"/>
                  </a:moveTo>
                  <a:cubicBezTo>
                    <a:pt x="59209" y="601"/>
                    <a:pt x="18213" y="15879"/>
                    <a:pt x="1301" y="29722"/>
                  </a:cubicBezTo>
                  <a:cubicBezTo>
                    <a:pt x="100" y="30723"/>
                    <a:pt x="0" y="32524"/>
                    <a:pt x="1101" y="33625"/>
                  </a:cubicBezTo>
                  <a:cubicBezTo>
                    <a:pt x="3569" y="36060"/>
                    <a:pt x="5371" y="39762"/>
                    <a:pt x="5904" y="44166"/>
                  </a:cubicBezTo>
                  <a:cubicBezTo>
                    <a:pt x="6057" y="45630"/>
                    <a:pt x="7285" y="46551"/>
                    <a:pt x="8555" y="46551"/>
                  </a:cubicBezTo>
                  <a:cubicBezTo>
                    <a:pt x="9222" y="46551"/>
                    <a:pt x="9901" y="46296"/>
                    <a:pt x="10441" y="45733"/>
                  </a:cubicBezTo>
                  <a:cubicBezTo>
                    <a:pt x="24151" y="31390"/>
                    <a:pt x="50203" y="12610"/>
                    <a:pt x="71051" y="568"/>
                  </a:cubicBezTo>
                  <a:cubicBezTo>
                    <a:pt x="71051" y="401"/>
                    <a:pt x="71051" y="201"/>
                    <a:pt x="71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6" name="Google Shape;1796;p8"/>
            <p:cNvSpPr/>
            <p:nvPr/>
          </p:nvSpPr>
          <p:spPr>
            <a:xfrm>
              <a:off x="8173300" y="826788"/>
              <a:ext cx="1529450" cy="1427300"/>
            </a:xfrm>
            <a:custGeom>
              <a:avLst/>
              <a:gdLst/>
              <a:ahLst/>
              <a:cxnLst/>
              <a:rect l="l" t="t" r="r" b="b"/>
              <a:pathLst>
                <a:path w="61178" h="57092" extrusionOk="0">
                  <a:moveTo>
                    <a:pt x="61111" y="1"/>
                  </a:moveTo>
                  <a:cubicBezTo>
                    <a:pt x="40830" y="11709"/>
                    <a:pt x="15678" y="29789"/>
                    <a:pt x="1668" y="43932"/>
                  </a:cubicBezTo>
                  <a:cubicBezTo>
                    <a:pt x="1" y="45633"/>
                    <a:pt x="1235" y="48435"/>
                    <a:pt x="3603" y="48435"/>
                  </a:cubicBezTo>
                  <a:cubicBezTo>
                    <a:pt x="10441" y="48469"/>
                    <a:pt x="18947" y="51604"/>
                    <a:pt x="23250" y="56208"/>
                  </a:cubicBezTo>
                  <a:cubicBezTo>
                    <a:pt x="23794" y="56806"/>
                    <a:pt x="24517" y="57091"/>
                    <a:pt x="25231" y="57091"/>
                  </a:cubicBezTo>
                  <a:cubicBezTo>
                    <a:pt x="26228" y="57091"/>
                    <a:pt x="27207" y="56537"/>
                    <a:pt x="27654" y="55507"/>
                  </a:cubicBezTo>
                  <a:cubicBezTo>
                    <a:pt x="34525" y="39529"/>
                    <a:pt x="48001" y="18180"/>
                    <a:pt x="61178" y="101"/>
                  </a:cubicBezTo>
                  <a:cubicBezTo>
                    <a:pt x="61144" y="34"/>
                    <a:pt x="61144" y="67"/>
                    <a:pt x="611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7" name="Google Shape;1797;p8"/>
            <p:cNvSpPr/>
            <p:nvPr/>
          </p:nvSpPr>
          <p:spPr>
            <a:xfrm>
              <a:off x="8859975" y="832638"/>
              <a:ext cx="858600" cy="1520275"/>
            </a:xfrm>
            <a:custGeom>
              <a:avLst/>
              <a:gdLst/>
              <a:ahLst/>
              <a:cxnLst/>
              <a:rect l="l" t="t" r="r" b="b"/>
              <a:pathLst>
                <a:path w="34344" h="60811" extrusionOk="0">
                  <a:moveTo>
                    <a:pt x="33610" y="0"/>
                  </a:moveTo>
                  <a:lnTo>
                    <a:pt x="33610" y="0"/>
                  </a:lnTo>
                  <a:cubicBezTo>
                    <a:pt x="20868" y="17479"/>
                    <a:pt x="7859" y="38027"/>
                    <a:pt x="820" y="53805"/>
                  </a:cubicBezTo>
                  <a:cubicBezTo>
                    <a:pt x="1" y="55627"/>
                    <a:pt x="1392" y="57532"/>
                    <a:pt x="3259" y="57532"/>
                  </a:cubicBezTo>
                  <a:cubicBezTo>
                    <a:pt x="3442" y="57532"/>
                    <a:pt x="3631" y="57514"/>
                    <a:pt x="3823" y="57475"/>
                  </a:cubicBezTo>
                  <a:cubicBezTo>
                    <a:pt x="5960" y="57013"/>
                    <a:pt x="8473" y="56796"/>
                    <a:pt x="11131" y="56796"/>
                  </a:cubicBezTo>
                  <a:cubicBezTo>
                    <a:pt x="17887" y="56796"/>
                    <a:pt x="25582" y="58197"/>
                    <a:pt x="30442" y="60543"/>
                  </a:cubicBezTo>
                  <a:cubicBezTo>
                    <a:pt x="30815" y="60727"/>
                    <a:pt x="31200" y="60811"/>
                    <a:pt x="31574" y="60811"/>
                  </a:cubicBezTo>
                  <a:cubicBezTo>
                    <a:pt x="33038" y="60811"/>
                    <a:pt x="34344" y="59529"/>
                    <a:pt x="34211" y="57908"/>
                  </a:cubicBezTo>
                  <a:cubicBezTo>
                    <a:pt x="32443" y="37794"/>
                    <a:pt x="32777" y="16745"/>
                    <a:pt x="336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8" name="Google Shape;1798;p8"/>
            <p:cNvSpPr/>
            <p:nvPr/>
          </p:nvSpPr>
          <p:spPr>
            <a:xfrm>
              <a:off x="9716075" y="811788"/>
              <a:ext cx="1833000" cy="1095200"/>
            </a:xfrm>
            <a:custGeom>
              <a:avLst/>
              <a:gdLst/>
              <a:ahLst/>
              <a:cxnLst/>
              <a:rect l="l" t="t" r="r" b="b"/>
              <a:pathLst>
                <a:path w="73320" h="43808" extrusionOk="0">
                  <a:moveTo>
                    <a:pt x="100" y="0"/>
                  </a:moveTo>
                  <a:lnTo>
                    <a:pt x="0" y="334"/>
                  </a:lnTo>
                  <a:cubicBezTo>
                    <a:pt x="23450" y="12276"/>
                    <a:pt x="51837" y="29588"/>
                    <a:pt x="67248" y="43131"/>
                  </a:cubicBezTo>
                  <a:cubicBezTo>
                    <a:pt x="67767" y="43597"/>
                    <a:pt x="68383" y="43807"/>
                    <a:pt x="68988" y="43807"/>
                  </a:cubicBezTo>
                  <a:cubicBezTo>
                    <a:pt x="70289" y="43807"/>
                    <a:pt x="71538" y="42833"/>
                    <a:pt x="71651" y="41330"/>
                  </a:cubicBezTo>
                  <a:cubicBezTo>
                    <a:pt x="71818" y="38961"/>
                    <a:pt x="72218" y="36326"/>
                    <a:pt x="72986" y="34125"/>
                  </a:cubicBezTo>
                  <a:cubicBezTo>
                    <a:pt x="73319" y="33091"/>
                    <a:pt x="73052" y="31956"/>
                    <a:pt x="72252" y="31256"/>
                  </a:cubicBezTo>
                  <a:cubicBezTo>
                    <a:pt x="56274" y="16712"/>
                    <a:pt x="11275" y="0"/>
                    <a:pt x="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9" name="Google Shape;1799;p8"/>
            <p:cNvSpPr/>
            <p:nvPr/>
          </p:nvSpPr>
          <p:spPr>
            <a:xfrm>
              <a:off x="9711900" y="818463"/>
              <a:ext cx="1687900" cy="1388950"/>
            </a:xfrm>
            <a:custGeom>
              <a:avLst/>
              <a:gdLst/>
              <a:ahLst/>
              <a:cxnLst/>
              <a:rect l="l" t="t" r="r" b="b"/>
              <a:pathLst>
                <a:path w="67516" h="55558" extrusionOk="0">
                  <a:moveTo>
                    <a:pt x="67" y="0"/>
                  </a:moveTo>
                  <a:cubicBezTo>
                    <a:pt x="34" y="67"/>
                    <a:pt x="34" y="33"/>
                    <a:pt x="0" y="67"/>
                  </a:cubicBezTo>
                  <a:cubicBezTo>
                    <a:pt x="16979" y="16979"/>
                    <a:pt x="36593" y="38361"/>
                    <a:pt x="44466" y="54072"/>
                  </a:cubicBezTo>
                  <a:cubicBezTo>
                    <a:pt x="44945" y="55049"/>
                    <a:pt x="45883" y="55558"/>
                    <a:pt x="46835" y="55558"/>
                  </a:cubicBezTo>
                  <a:cubicBezTo>
                    <a:pt x="47605" y="55558"/>
                    <a:pt x="48384" y="55225"/>
                    <a:pt x="48935" y="54539"/>
                  </a:cubicBezTo>
                  <a:cubicBezTo>
                    <a:pt x="53238" y="49135"/>
                    <a:pt x="58676" y="46367"/>
                    <a:pt x="64080" y="46033"/>
                  </a:cubicBezTo>
                  <a:cubicBezTo>
                    <a:pt x="66481" y="45900"/>
                    <a:pt x="67515" y="42931"/>
                    <a:pt x="65681" y="41363"/>
                  </a:cubicBezTo>
                  <a:cubicBezTo>
                    <a:pt x="49936" y="28053"/>
                    <a:pt x="22650" y="11508"/>
                    <a:pt x="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0" name="Google Shape;1800;p8"/>
            <p:cNvSpPr/>
            <p:nvPr/>
          </p:nvSpPr>
          <p:spPr>
            <a:xfrm>
              <a:off x="9671025" y="820113"/>
              <a:ext cx="1148675" cy="1546025"/>
            </a:xfrm>
            <a:custGeom>
              <a:avLst/>
              <a:gdLst/>
              <a:ahLst/>
              <a:cxnLst/>
              <a:rect l="l" t="t" r="r" b="b"/>
              <a:pathLst>
                <a:path w="45947" h="61841" extrusionOk="0">
                  <a:moveTo>
                    <a:pt x="1635" y="1"/>
                  </a:moveTo>
                  <a:cubicBezTo>
                    <a:pt x="1602" y="34"/>
                    <a:pt x="1569" y="34"/>
                    <a:pt x="1502" y="34"/>
                  </a:cubicBezTo>
                  <a:cubicBezTo>
                    <a:pt x="1402" y="168"/>
                    <a:pt x="1302" y="334"/>
                    <a:pt x="1168" y="501"/>
                  </a:cubicBezTo>
                  <a:cubicBezTo>
                    <a:pt x="301" y="17547"/>
                    <a:pt x="1" y="38995"/>
                    <a:pt x="1869" y="59443"/>
                  </a:cubicBezTo>
                  <a:cubicBezTo>
                    <a:pt x="1989" y="60884"/>
                    <a:pt x="3215" y="61841"/>
                    <a:pt x="4515" y="61841"/>
                  </a:cubicBezTo>
                  <a:cubicBezTo>
                    <a:pt x="5021" y="61841"/>
                    <a:pt x="5538" y="61696"/>
                    <a:pt x="6005" y="61378"/>
                  </a:cubicBezTo>
                  <a:cubicBezTo>
                    <a:pt x="12280" y="57075"/>
                    <a:pt x="22400" y="54418"/>
                    <a:pt x="31722" y="54418"/>
                  </a:cubicBezTo>
                  <a:cubicBezTo>
                    <a:pt x="35335" y="54418"/>
                    <a:pt x="38828" y="54817"/>
                    <a:pt x="41931" y="55674"/>
                  </a:cubicBezTo>
                  <a:cubicBezTo>
                    <a:pt x="42172" y="55738"/>
                    <a:pt x="42409" y="55768"/>
                    <a:pt x="42637" y="55768"/>
                  </a:cubicBezTo>
                  <a:cubicBezTo>
                    <a:pt x="44562" y="55768"/>
                    <a:pt x="45947" y="53653"/>
                    <a:pt x="44933" y="51805"/>
                  </a:cubicBezTo>
                  <a:cubicBezTo>
                    <a:pt x="36427" y="36360"/>
                    <a:pt x="17847" y="16112"/>
                    <a:pt x="16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grpSp>
          <p:nvGrpSpPr>
            <p:cNvPr id="1801" name="Google Shape;1801;p8"/>
            <p:cNvGrpSpPr/>
            <p:nvPr/>
          </p:nvGrpSpPr>
          <p:grpSpPr>
            <a:xfrm>
              <a:off x="7924800" y="529913"/>
              <a:ext cx="3624275" cy="1836225"/>
              <a:chOff x="112275" y="2665738"/>
              <a:chExt cx="3624275" cy="1836225"/>
            </a:xfrm>
          </p:grpSpPr>
          <p:sp>
            <p:nvSpPr>
              <p:cNvPr id="1802" name="Google Shape;1802;p8"/>
              <p:cNvSpPr/>
              <p:nvPr/>
            </p:nvSpPr>
            <p:spPr>
              <a:xfrm>
                <a:off x="112275" y="2948438"/>
                <a:ext cx="1777125" cy="1163775"/>
              </a:xfrm>
              <a:custGeom>
                <a:avLst/>
                <a:gdLst/>
                <a:ahLst/>
                <a:cxnLst/>
                <a:rect l="l" t="t" r="r" b="b"/>
                <a:pathLst>
                  <a:path w="71085" h="46551" extrusionOk="0">
                    <a:moveTo>
                      <a:pt x="71051" y="1"/>
                    </a:moveTo>
                    <a:cubicBezTo>
                      <a:pt x="59209" y="601"/>
                      <a:pt x="18213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904" y="44166"/>
                    </a:cubicBezTo>
                    <a:cubicBezTo>
                      <a:pt x="6057" y="45630"/>
                      <a:pt x="7285" y="46551"/>
                      <a:pt x="8555" y="46551"/>
                    </a:cubicBezTo>
                    <a:cubicBezTo>
                      <a:pt x="9222" y="46551"/>
                      <a:pt x="9901" y="46296"/>
                      <a:pt x="10441" y="45733"/>
                    </a:cubicBezTo>
                    <a:cubicBezTo>
                      <a:pt x="24151" y="31390"/>
                      <a:pt x="50203" y="12610"/>
                      <a:pt x="71051" y="568"/>
                    </a:cubicBezTo>
                    <a:cubicBezTo>
                      <a:pt x="71051" y="401"/>
                      <a:pt x="71051" y="201"/>
                      <a:pt x="71084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8"/>
              <p:cNvSpPr/>
              <p:nvPr/>
            </p:nvSpPr>
            <p:spPr>
              <a:xfrm>
                <a:off x="360775" y="2962613"/>
                <a:ext cx="1529450" cy="1427300"/>
              </a:xfrm>
              <a:custGeom>
                <a:avLst/>
                <a:gdLst/>
                <a:ahLst/>
                <a:cxnLst/>
                <a:rect l="l" t="t" r="r" b="b"/>
                <a:pathLst>
                  <a:path w="61178" h="57092" extrusionOk="0">
                    <a:moveTo>
                      <a:pt x="61111" y="1"/>
                    </a:moveTo>
                    <a:cubicBezTo>
                      <a:pt x="40830" y="11709"/>
                      <a:pt x="15678" y="29789"/>
                      <a:pt x="1668" y="43932"/>
                    </a:cubicBezTo>
                    <a:cubicBezTo>
                      <a:pt x="1" y="45633"/>
                      <a:pt x="1235" y="48435"/>
                      <a:pt x="3603" y="48435"/>
                    </a:cubicBezTo>
                    <a:cubicBezTo>
                      <a:pt x="10441" y="48469"/>
                      <a:pt x="18947" y="51604"/>
                      <a:pt x="23250" y="56208"/>
                    </a:cubicBezTo>
                    <a:cubicBezTo>
                      <a:pt x="23794" y="56806"/>
                      <a:pt x="24517" y="57091"/>
                      <a:pt x="25231" y="57091"/>
                    </a:cubicBezTo>
                    <a:cubicBezTo>
                      <a:pt x="26228" y="57091"/>
                      <a:pt x="27207" y="56537"/>
                      <a:pt x="27654" y="55507"/>
                    </a:cubicBezTo>
                    <a:cubicBezTo>
                      <a:pt x="34525" y="39529"/>
                      <a:pt x="48001" y="18180"/>
                      <a:pt x="61178" y="101"/>
                    </a:cubicBezTo>
                    <a:cubicBezTo>
                      <a:pt x="61144" y="34"/>
                      <a:pt x="61144" y="67"/>
                      <a:pt x="61111" y="1"/>
                    </a:cubicBezTo>
                    <a:close/>
                  </a:path>
                </a:pathLst>
              </a:custGeom>
              <a:solidFill>
                <a:srgbClr val="191919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8"/>
              <p:cNvSpPr/>
              <p:nvPr/>
            </p:nvSpPr>
            <p:spPr>
              <a:xfrm>
                <a:off x="1047450" y="2968463"/>
                <a:ext cx="858600" cy="1520275"/>
              </a:xfrm>
              <a:custGeom>
                <a:avLst/>
                <a:gdLst/>
                <a:ahLst/>
                <a:cxnLst/>
                <a:rect l="l" t="t" r="r" b="b"/>
                <a:pathLst>
                  <a:path w="34344" h="60811" extrusionOk="0">
                    <a:moveTo>
                      <a:pt x="33610" y="0"/>
                    </a:moveTo>
                    <a:lnTo>
                      <a:pt x="33610" y="0"/>
                    </a:lnTo>
                    <a:cubicBezTo>
                      <a:pt x="20868" y="17479"/>
                      <a:pt x="7859" y="38027"/>
                      <a:pt x="820" y="53805"/>
                    </a:cubicBezTo>
                    <a:cubicBezTo>
                      <a:pt x="1" y="55627"/>
                      <a:pt x="1392" y="57532"/>
                      <a:pt x="3259" y="57532"/>
                    </a:cubicBezTo>
                    <a:cubicBezTo>
                      <a:pt x="3442" y="57532"/>
                      <a:pt x="3631" y="57514"/>
                      <a:pt x="3823" y="57475"/>
                    </a:cubicBezTo>
                    <a:cubicBezTo>
                      <a:pt x="5960" y="57013"/>
                      <a:pt x="8473" y="56796"/>
                      <a:pt x="11131" y="56796"/>
                    </a:cubicBezTo>
                    <a:cubicBezTo>
                      <a:pt x="17887" y="56796"/>
                      <a:pt x="25582" y="58197"/>
                      <a:pt x="30442" y="60543"/>
                    </a:cubicBezTo>
                    <a:cubicBezTo>
                      <a:pt x="30815" y="60727"/>
                      <a:pt x="31200" y="60811"/>
                      <a:pt x="31574" y="60811"/>
                    </a:cubicBezTo>
                    <a:cubicBezTo>
                      <a:pt x="33038" y="60811"/>
                      <a:pt x="34344" y="59529"/>
                      <a:pt x="34211" y="57908"/>
                    </a:cubicBezTo>
                    <a:cubicBezTo>
                      <a:pt x="32443" y="37794"/>
                      <a:pt x="32777" y="16745"/>
                      <a:pt x="33610" y="0"/>
                    </a:cubicBezTo>
                    <a:close/>
                  </a:path>
                </a:pathLst>
              </a:custGeom>
              <a:solidFill>
                <a:srgbClr val="191919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8"/>
              <p:cNvSpPr/>
              <p:nvPr/>
            </p:nvSpPr>
            <p:spPr>
              <a:xfrm>
                <a:off x="1903550" y="2947613"/>
                <a:ext cx="1833000" cy="1095200"/>
              </a:xfrm>
              <a:custGeom>
                <a:avLst/>
                <a:gdLst/>
                <a:ahLst/>
                <a:cxnLst/>
                <a:rect l="l" t="t" r="r" b="b"/>
                <a:pathLst>
                  <a:path w="73320" h="43808" extrusionOk="0">
                    <a:moveTo>
                      <a:pt x="100" y="0"/>
                    </a:moveTo>
                    <a:lnTo>
                      <a:pt x="0" y="334"/>
                    </a:lnTo>
                    <a:cubicBezTo>
                      <a:pt x="23450" y="12276"/>
                      <a:pt x="51837" y="29588"/>
                      <a:pt x="67248" y="43131"/>
                    </a:cubicBezTo>
                    <a:cubicBezTo>
                      <a:pt x="67767" y="43597"/>
                      <a:pt x="68383" y="43807"/>
                      <a:pt x="68988" y="43807"/>
                    </a:cubicBezTo>
                    <a:cubicBezTo>
                      <a:pt x="70289" y="43807"/>
                      <a:pt x="71538" y="42833"/>
                      <a:pt x="71651" y="41330"/>
                    </a:cubicBezTo>
                    <a:cubicBezTo>
                      <a:pt x="71818" y="38961"/>
                      <a:pt x="72218" y="36326"/>
                      <a:pt x="72986" y="34125"/>
                    </a:cubicBezTo>
                    <a:cubicBezTo>
                      <a:pt x="73319" y="33091"/>
                      <a:pt x="73052" y="31956"/>
                      <a:pt x="72252" y="31256"/>
                    </a:cubicBezTo>
                    <a:cubicBezTo>
                      <a:pt x="56274" y="16712"/>
                      <a:pt x="11275" y="0"/>
                      <a:pt x="100" y="0"/>
                    </a:cubicBezTo>
                    <a:close/>
                  </a:path>
                </a:pathLst>
              </a:custGeom>
              <a:solidFill>
                <a:srgbClr val="191919">
                  <a:alpha val="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8"/>
              <p:cNvSpPr/>
              <p:nvPr/>
            </p:nvSpPr>
            <p:spPr>
              <a:xfrm>
                <a:off x="1899375" y="2954288"/>
                <a:ext cx="1687900" cy="1388950"/>
              </a:xfrm>
              <a:custGeom>
                <a:avLst/>
                <a:gdLst/>
                <a:ahLst/>
                <a:cxnLst/>
                <a:rect l="l" t="t" r="r" b="b"/>
                <a:pathLst>
                  <a:path w="67516" h="55558" extrusionOk="0">
                    <a:moveTo>
                      <a:pt x="67" y="0"/>
                    </a:moveTo>
                    <a:cubicBezTo>
                      <a:pt x="34" y="67"/>
                      <a:pt x="34" y="33"/>
                      <a:pt x="0" y="67"/>
                    </a:cubicBezTo>
                    <a:cubicBezTo>
                      <a:pt x="16979" y="16979"/>
                      <a:pt x="36593" y="38361"/>
                      <a:pt x="44466" y="54072"/>
                    </a:cubicBezTo>
                    <a:cubicBezTo>
                      <a:pt x="44945" y="55049"/>
                      <a:pt x="45883" y="55558"/>
                      <a:pt x="46835" y="55558"/>
                    </a:cubicBezTo>
                    <a:cubicBezTo>
                      <a:pt x="47605" y="55558"/>
                      <a:pt x="48384" y="55225"/>
                      <a:pt x="48935" y="54539"/>
                    </a:cubicBezTo>
                    <a:cubicBezTo>
                      <a:pt x="53238" y="49135"/>
                      <a:pt x="58676" y="46367"/>
                      <a:pt x="64080" y="46033"/>
                    </a:cubicBezTo>
                    <a:cubicBezTo>
                      <a:pt x="66481" y="45900"/>
                      <a:pt x="67515" y="42931"/>
                      <a:pt x="65681" y="41363"/>
                    </a:cubicBezTo>
                    <a:cubicBezTo>
                      <a:pt x="49936" y="28053"/>
                      <a:pt x="22650" y="11508"/>
                      <a:pt x="67" y="0"/>
                    </a:cubicBezTo>
                    <a:close/>
                  </a:path>
                </a:pathLst>
              </a:custGeom>
              <a:solidFill>
                <a:srgbClr val="191919">
                  <a:alpha val="61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8"/>
              <p:cNvSpPr/>
              <p:nvPr/>
            </p:nvSpPr>
            <p:spPr>
              <a:xfrm>
                <a:off x="1858500" y="2955938"/>
                <a:ext cx="1148675" cy="1546025"/>
              </a:xfrm>
              <a:custGeom>
                <a:avLst/>
                <a:gdLst/>
                <a:ahLst/>
                <a:cxnLst/>
                <a:rect l="l" t="t" r="r" b="b"/>
                <a:pathLst>
                  <a:path w="45947" h="61841" extrusionOk="0">
                    <a:moveTo>
                      <a:pt x="1635" y="1"/>
                    </a:moveTo>
                    <a:cubicBezTo>
                      <a:pt x="1602" y="34"/>
                      <a:pt x="1569" y="34"/>
                      <a:pt x="1502" y="34"/>
                    </a:cubicBezTo>
                    <a:cubicBezTo>
                      <a:pt x="1402" y="168"/>
                      <a:pt x="1302" y="334"/>
                      <a:pt x="1168" y="501"/>
                    </a:cubicBezTo>
                    <a:cubicBezTo>
                      <a:pt x="301" y="17547"/>
                      <a:pt x="1" y="38995"/>
                      <a:pt x="1869" y="59443"/>
                    </a:cubicBezTo>
                    <a:cubicBezTo>
                      <a:pt x="1989" y="60884"/>
                      <a:pt x="3215" y="61841"/>
                      <a:pt x="4515" y="61841"/>
                    </a:cubicBezTo>
                    <a:cubicBezTo>
                      <a:pt x="5021" y="61841"/>
                      <a:pt x="5538" y="61696"/>
                      <a:pt x="6005" y="61378"/>
                    </a:cubicBezTo>
                    <a:cubicBezTo>
                      <a:pt x="12280" y="57075"/>
                      <a:pt x="22400" y="54418"/>
                      <a:pt x="31722" y="54418"/>
                    </a:cubicBezTo>
                    <a:cubicBezTo>
                      <a:pt x="35335" y="54418"/>
                      <a:pt x="38828" y="54817"/>
                      <a:pt x="41931" y="55674"/>
                    </a:cubicBezTo>
                    <a:cubicBezTo>
                      <a:pt x="42172" y="55738"/>
                      <a:pt x="42409" y="55768"/>
                      <a:pt x="42637" y="55768"/>
                    </a:cubicBezTo>
                    <a:cubicBezTo>
                      <a:pt x="44562" y="55768"/>
                      <a:pt x="45947" y="53653"/>
                      <a:pt x="44933" y="51805"/>
                    </a:cubicBezTo>
                    <a:cubicBezTo>
                      <a:pt x="36427" y="36360"/>
                      <a:pt x="17847" y="16112"/>
                      <a:pt x="1635" y="1"/>
                    </a:cubicBezTo>
                    <a:close/>
                  </a:path>
                </a:pathLst>
              </a:custGeom>
              <a:solidFill>
                <a:srgbClr val="191919">
                  <a:alpha val="9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8"/>
              <p:cNvSpPr/>
              <p:nvPr/>
            </p:nvSpPr>
            <p:spPr>
              <a:xfrm>
                <a:off x="112275" y="2948438"/>
                <a:ext cx="2249125" cy="1553525"/>
              </a:xfrm>
              <a:custGeom>
                <a:avLst/>
                <a:gdLst/>
                <a:ahLst/>
                <a:cxnLst/>
                <a:rect l="l" t="t" r="r" b="b"/>
                <a:pathLst>
                  <a:path w="89965" h="62141" extrusionOk="0">
                    <a:moveTo>
                      <a:pt x="71585" y="58242"/>
                    </a:moveTo>
                    <a:lnTo>
                      <a:pt x="71585" y="58242"/>
                    </a:lnTo>
                    <a:cubicBezTo>
                      <a:pt x="71590" y="58323"/>
                      <a:pt x="71595" y="58404"/>
                      <a:pt x="71601" y="58485"/>
                    </a:cubicBezTo>
                    <a:lnTo>
                      <a:pt x="71601" y="58485"/>
                    </a:lnTo>
                    <a:cubicBezTo>
                      <a:pt x="71593" y="58407"/>
                      <a:pt x="71585" y="58324"/>
                      <a:pt x="71585" y="58242"/>
                    </a:cubicBezTo>
                    <a:close/>
                    <a:moveTo>
                      <a:pt x="71017" y="1"/>
                    </a:moveTo>
                    <a:lnTo>
                      <a:pt x="71017" y="1"/>
                    </a:lnTo>
                    <a:cubicBezTo>
                      <a:pt x="59142" y="634"/>
                      <a:pt x="18180" y="15879"/>
                      <a:pt x="1301" y="29722"/>
                    </a:cubicBezTo>
                    <a:cubicBezTo>
                      <a:pt x="100" y="30723"/>
                      <a:pt x="0" y="32524"/>
                      <a:pt x="1101" y="33625"/>
                    </a:cubicBezTo>
                    <a:cubicBezTo>
                      <a:pt x="3569" y="36060"/>
                      <a:pt x="5371" y="39762"/>
                      <a:pt x="5871" y="44166"/>
                    </a:cubicBezTo>
                    <a:cubicBezTo>
                      <a:pt x="6046" y="45630"/>
                      <a:pt x="7281" y="46551"/>
                      <a:pt x="8544" y="46551"/>
                    </a:cubicBezTo>
                    <a:cubicBezTo>
                      <a:pt x="9208" y="46551"/>
                      <a:pt x="9879" y="46296"/>
                      <a:pt x="10408" y="45733"/>
                    </a:cubicBezTo>
                    <a:cubicBezTo>
                      <a:pt x="10808" y="45333"/>
                      <a:pt x="11208" y="44933"/>
                      <a:pt x="11608" y="44532"/>
                    </a:cubicBezTo>
                    <a:lnTo>
                      <a:pt x="11608" y="44532"/>
                    </a:lnTo>
                    <a:cubicBezTo>
                      <a:pt x="9974" y="46200"/>
                      <a:pt x="11175" y="49002"/>
                      <a:pt x="13543" y="49002"/>
                    </a:cubicBezTo>
                    <a:cubicBezTo>
                      <a:pt x="20381" y="49036"/>
                      <a:pt x="28887" y="52171"/>
                      <a:pt x="33190" y="56775"/>
                    </a:cubicBezTo>
                    <a:cubicBezTo>
                      <a:pt x="33734" y="57373"/>
                      <a:pt x="34457" y="57658"/>
                      <a:pt x="35171" y="57658"/>
                    </a:cubicBezTo>
                    <a:cubicBezTo>
                      <a:pt x="36168" y="57658"/>
                      <a:pt x="37147" y="57104"/>
                      <a:pt x="37594" y="56074"/>
                    </a:cubicBezTo>
                    <a:cubicBezTo>
                      <a:pt x="37794" y="55574"/>
                      <a:pt x="37994" y="55107"/>
                      <a:pt x="38227" y="54606"/>
                    </a:cubicBezTo>
                    <a:lnTo>
                      <a:pt x="38227" y="54606"/>
                    </a:lnTo>
                    <a:cubicBezTo>
                      <a:pt x="37408" y="56428"/>
                      <a:pt x="38799" y="58333"/>
                      <a:pt x="40666" y="58333"/>
                    </a:cubicBezTo>
                    <a:cubicBezTo>
                      <a:pt x="40849" y="58333"/>
                      <a:pt x="41038" y="58315"/>
                      <a:pt x="41230" y="58276"/>
                    </a:cubicBezTo>
                    <a:cubicBezTo>
                      <a:pt x="43367" y="57814"/>
                      <a:pt x="45880" y="57597"/>
                      <a:pt x="48538" y="57597"/>
                    </a:cubicBezTo>
                    <a:cubicBezTo>
                      <a:pt x="55294" y="57597"/>
                      <a:pt x="62989" y="58998"/>
                      <a:pt x="67849" y="61344"/>
                    </a:cubicBezTo>
                    <a:cubicBezTo>
                      <a:pt x="68217" y="61519"/>
                      <a:pt x="68597" y="61599"/>
                      <a:pt x="68967" y="61599"/>
                    </a:cubicBezTo>
                    <a:cubicBezTo>
                      <a:pt x="70405" y="61599"/>
                      <a:pt x="71694" y="60389"/>
                      <a:pt x="71625" y="58814"/>
                    </a:cubicBezTo>
                    <a:lnTo>
                      <a:pt x="71625" y="58814"/>
                    </a:lnTo>
                    <a:cubicBezTo>
                      <a:pt x="71648" y="59124"/>
                      <a:pt x="71677" y="59434"/>
                      <a:pt x="71718" y="59743"/>
                    </a:cubicBezTo>
                    <a:cubicBezTo>
                      <a:pt x="71838" y="61184"/>
                      <a:pt x="73064" y="62141"/>
                      <a:pt x="74364" y="62141"/>
                    </a:cubicBezTo>
                    <a:cubicBezTo>
                      <a:pt x="74870" y="62141"/>
                      <a:pt x="75387" y="61996"/>
                      <a:pt x="75854" y="61678"/>
                    </a:cubicBezTo>
                    <a:cubicBezTo>
                      <a:pt x="79557" y="59143"/>
                      <a:pt x="84560" y="57175"/>
                      <a:pt x="89964" y="56007"/>
                    </a:cubicBezTo>
                    <a:cubicBezTo>
                      <a:pt x="89764" y="55974"/>
                      <a:pt x="89531" y="55874"/>
                      <a:pt x="89331" y="55774"/>
                    </a:cubicBezTo>
                    <a:cubicBezTo>
                      <a:pt x="84466" y="53426"/>
                      <a:pt x="76762" y="52041"/>
                      <a:pt x="70001" y="52041"/>
                    </a:cubicBezTo>
                    <a:cubicBezTo>
                      <a:pt x="67350" y="52041"/>
                      <a:pt x="64844" y="52254"/>
                      <a:pt x="62712" y="52705"/>
                    </a:cubicBezTo>
                    <a:cubicBezTo>
                      <a:pt x="62205" y="52816"/>
                      <a:pt x="61561" y="52870"/>
                      <a:pt x="60853" y="52870"/>
                    </a:cubicBezTo>
                    <a:cubicBezTo>
                      <a:pt x="58578" y="52870"/>
                      <a:pt x="55657" y="52306"/>
                      <a:pt x="54639" y="51237"/>
                    </a:cubicBezTo>
                    <a:cubicBezTo>
                      <a:pt x="50369" y="46601"/>
                      <a:pt x="41830" y="43498"/>
                      <a:pt x="35025" y="43465"/>
                    </a:cubicBezTo>
                    <a:cubicBezTo>
                      <a:pt x="32657" y="43465"/>
                      <a:pt x="27620" y="40863"/>
                      <a:pt x="27353" y="38628"/>
                    </a:cubicBezTo>
                    <a:cubicBezTo>
                      <a:pt x="26853" y="34225"/>
                      <a:pt x="25051" y="30522"/>
                      <a:pt x="22550" y="28054"/>
                    </a:cubicBezTo>
                    <a:cubicBezTo>
                      <a:pt x="21449" y="26987"/>
                      <a:pt x="21582" y="25152"/>
                      <a:pt x="22783" y="24185"/>
                    </a:cubicBezTo>
                    <a:cubicBezTo>
                      <a:pt x="33624" y="15278"/>
                      <a:pt x="54406" y="5805"/>
                      <a:pt x="71017" y="1"/>
                    </a:cubicBezTo>
                    <a:close/>
                  </a:path>
                </a:pathLst>
              </a:custGeom>
              <a:solidFill>
                <a:srgbClr val="191919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8"/>
              <p:cNvSpPr/>
              <p:nvPr/>
            </p:nvSpPr>
            <p:spPr>
              <a:xfrm>
                <a:off x="1820150" y="2665738"/>
                <a:ext cx="184325" cy="255200"/>
              </a:xfrm>
              <a:custGeom>
                <a:avLst/>
                <a:gdLst/>
                <a:ahLst/>
                <a:cxnLst/>
                <a:rect l="l" t="t" r="r" b="b"/>
                <a:pathLst>
                  <a:path w="7373" h="10208" extrusionOk="0">
                    <a:moveTo>
                      <a:pt x="3670" y="0"/>
                    </a:moveTo>
                    <a:cubicBezTo>
                      <a:pt x="1835" y="0"/>
                      <a:pt x="1" y="10208"/>
                      <a:pt x="1" y="10208"/>
                    </a:cubicBezTo>
                    <a:lnTo>
                      <a:pt x="7372" y="10208"/>
                    </a:lnTo>
                    <a:cubicBezTo>
                      <a:pt x="7372" y="10208"/>
                      <a:pt x="5538" y="0"/>
                      <a:pt x="3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8"/>
              <p:cNvSpPr/>
              <p:nvPr/>
            </p:nvSpPr>
            <p:spPr>
              <a:xfrm>
                <a:off x="1765100" y="2865038"/>
                <a:ext cx="293575" cy="111775"/>
              </a:xfrm>
              <a:custGeom>
                <a:avLst/>
                <a:gdLst/>
                <a:ahLst/>
                <a:cxnLst/>
                <a:rect l="l" t="t" r="r" b="b"/>
                <a:pathLst>
                  <a:path w="11743" h="4471" extrusionOk="0">
                    <a:moveTo>
                      <a:pt x="2002" y="1"/>
                    </a:moveTo>
                    <a:cubicBezTo>
                      <a:pt x="902" y="1"/>
                      <a:pt x="1" y="902"/>
                      <a:pt x="1" y="2002"/>
                    </a:cubicBezTo>
                    <a:lnTo>
                      <a:pt x="1" y="2469"/>
                    </a:lnTo>
                    <a:cubicBezTo>
                      <a:pt x="1" y="3570"/>
                      <a:pt x="902" y="4471"/>
                      <a:pt x="2002" y="4471"/>
                    </a:cubicBezTo>
                    <a:lnTo>
                      <a:pt x="9741" y="4471"/>
                    </a:lnTo>
                    <a:cubicBezTo>
                      <a:pt x="10875" y="4471"/>
                      <a:pt x="11743" y="3570"/>
                      <a:pt x="11743" y="2469"/>
                    </a:cubicBezTo>
                    <a:lnTo>
                      <a:pt x="11743" y="2002"/>
                    </a:lnTo>
                    <a:cubicBezTo>
                      <a:pt x="11743" y="902"/>
                      <a:pt x="10875" y="1"/>
                      <a:pt x="97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811" name="Google Shape;1811;p8"/>
          <p:cNvSpPr txBox="1">
            <a:spLocks noGrp="1"/>
          </p:cNvSpPr>
          <p:nvPr>
            <p:ph type="title"/>
          </p:nvPr>
        </p:nvSpPr>
        <p:spPr>
          <a:xfrm>
            <a:off x="2810550" y="1518875"/>
            <a:ext cx="3522900" cy="2529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9296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lIns="91440" tIns="45720" rIns="91440" bIns="45720"/>
          <a:lstStyle/>
          <a:p>
            <a:pPr defTabSz="914400">
              <a:buClr>
                <a:srgbClr val="000000"/>
              </a:buClr>
              <a:defRPr/>
            </a:pPr>
            <a:fld id="{9538D7CE-DBC0-4A4C-B9A5-0B178D03DDA2}" type="datetime1">
              <a:rPr lang="ko-KR" altLang="en-US" sz="1400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defRPr/>
              </a:pPr>
              <a:t>2024-12-09</a:t>
            </a:fld>
            <a:endParaRPr lang="en-US" altLang="ko-KR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lIns="91440" tIns="45720" rIns="91440" bIns="45720"/>
          <a:lstStyle/>
          <a:p>
            <a:pPr defTabSz="914400">
              <a:buClr>
                <a:srgbClr val="000000"/>
              </a:buClr>
              <a:defRPr/>
            </a:pPr>
            <a:endParaRPr lang="en-US" altLang="ko-KR" sz="14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E7F57-13C0-4782-B224-43CA034CC03B}" type="slidenum">
              <a:rPr lang="ko-KR" altLang="en-US" smtClean="0">
                <a:solidFill>
                  <a:srgbClr val="A9D3FF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088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95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1255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936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083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845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5987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8797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6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500"/>
            </a:lvl4pPr>
            <a:lvl5pPr marL="914400" indent="0">
              <a:buNone/>
              <a:defRPr sz="500"/>
            </a:lvl5pPr>
            <a:lvl6pPr marL="1143000" indent="0">
              <a:buNone/>
              <a:defRPr sz="500"/>
            </a:lvl6pPr>
            <a:lvl7pPr marL="1371600" indent="0">
              <a:buNone/>
              <a:defRPr sz="500"/>
            </a:lvl7pPr>
            <a:lvl8pPr marL="1600200" indent="0">
              <a:buNone/>
              <a:defRPr sz="500"/>
            </a:lvl8pPr>
            <a:lvl9pPr marL="1828800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9694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199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30" indent="0">
              <a:buNone/>
              <a:defRPr sz="1800" b="1"/>
            </a:lvl3pPr>
            <a:lvl4pPr marL="1371192" indent="0">
              <a:buNone/>
              <a:defRPr sz="1600" b="1"/>
            </a:lvl4pPr>
            <a:lvl5pPr marL="1828259" indent="0">
              <a:buNone/>
              <a:defRPr sz="1600" b="1"/>
            </a:lvl5pPr>
            <a:lvl6pPr marL="2285316" indent="0">
              <a:buNone/>
              <a:defRPr sz="1600" b="1"/>
            </a:lvl6pPr>
            <a:lvl7pPr marL="2742374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30" indent="0">
              <a:buNone/>
              <a:defRPr sz="2400"/>
            </a:lvl3pPr>
            <a:lvl4pPr marL="1371192" indent="0">
              <a:buNone/>
              <a:defRPr sz="2000"/>
            </a:lvl4pPr>
            <a:lvl5pPr marL="1828259" indent="0">
              <a:buNone/>
              <a:defRPr sz="2000"/>
            </a:lvl5pPr>
            <a:lvl6pPr marL="2285316" indent="0">
              <a:buNone/>
              <a:defRPr sz="2000"/>
            </a:lvl6pPr>
            <a:lvl7pPr marL="2742374" indent="0">
              <a:buNone/>
              <a:defRPr sz="2000"/>
            </a:lvl7pPr>
            <a:lvl8pPr marL="3199440" indent="0">
              <a:buNone/>
              <a:defRPr sz="2000"/>
            </a:lvl8pPr>
            <a:lvl9pPr marL="365650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30" indent="0">
              <a:buNone/>
              <a:defRPr sz="1000"/>
            </a:lvl3pPr>
            <a:lvl4pPr marL="1371192" indent="0">
              <a:buNone/>
              <a:defRPr sz="900"/>
            </a:lvl4pPr>
            <a:lvl5pPr marL="1828259" indent="0">
              <a:buNone/>
              <a:defRPr sz="900"/>
            </a:lvl5pPr>
            <a:lvl6pPr marL="2285316" indent="0">
              <a:buNone/>
              <a:defRPr sz="900"/>
            </a:lvl6pPr>
            <a:lvl7pPr marL="2742374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16" tIns="45708" rIns="91416" bIns="457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16" tIns="45708" rIns="91416" bIns="457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3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94" indent="-342794" algn="l" defTabSz="9141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33" indent="-285666" algn="l" defTabSz="91413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9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28" algn="l" defTabSz="91413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7" indent="-228528" algn="l" defTabSz="91413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12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4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6" indent="-228528" algn="l" defTabSz="91413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92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9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6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4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3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EE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-101037"/>
            <a:ext cx="9318544" cy="5244539"/>
          </a:xfrm>
          <a:prstGeom prst="rect">
            <a:avLst/>
          </a:prstGeom>
        </p:spPr>
      </p:pic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65" tIns="34289" rIns="68565" bIns="3428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68563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10" indent="-171410" algn="l" defTabSz="68563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03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85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662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48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95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110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929" indent="-171410" algn="l" defTabSz="68563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3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45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6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7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89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700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512" algn="l" defTabSz="685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C8E9B581-A1FD-4E8E-B0C7-FC8A69A9982C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8750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8" r:id="rId2"/>
    <p:sldLayoutId id="2147483671" r:id="rId3"/>
    <p:sldLayoutId id="2147483672" r:id="rId4"/>
    <p:sldLayoutId id="214748367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C31522D6-8B38-4DB7-9B93-EE72E1DE5EC2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400">
              <a:buClr>
                <a:srgbClr val="000000"/>
              </a:buClr>
              <a:buFont typeface="Arial"/>
              <a:buNone/>
            </a:pPr>
            <a:r>
              <a:rPr lang="en-US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r">
              <a:buNone/>
              <a:defRPr sz="1300">
                <a:solidFill>
                  <a:schemeClr val="dk2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defTabSz="914400">
              <a:buClr>
                <a:srgbClr val="000000"/>
              </a:buClr>
            </a:pPr>
            <a:fld id="{00000000-1234-1234-1234-123412341234}" type="slidenum">
              <a:rPr lang="en" kern="0" smtClean="0">
                <a:solidFill>
                  <a:srgbClr val="A9D3FF"/>
                </a:solidFill>
              </a:rPr>
              <a:pPr defTabSz="914400">
                <a:buClr>
                  <a:srgbClr val="000000"/>
                </a:buClr>
              </a:pPr>
              <a:t>‹#›</a:t>
            </a:fld>
            <a:endParaRPr lang="en" kern="0">
              <a:solidFill>
                <a:srgbClr val="A9D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4274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45720" tIns="22860" rIns="45720" bIns="2286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45720" tIns="22860" rIns="45720" bIns="2286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45720" tIns="22860" rIns="45720" bIns="2286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78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tags" Target="../tags/tag4.xml"/><Relationship Id="rId7" Type="http://schemas.openxmlformats.org/officeDocument/2006/relationships/image" Target="../media/image2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10" Type="http://schemas.openxmlformats.org/officeDocument/2006/relationships/image" Target="../media/image5.gif"/><Relationship Id="rId4" Type="http://schemas.openxmlformats.org/officeDocument/2006/relationships/tags" Target="../tags/tag5.xml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audio" Target="../media/audio5.wav"/><Relationship Id="rId7" Type="http://schemas.openxmlformats.org/officeDocument/2006/relationships/image" Target="../media/image13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audio" Target="../media/audio6.wav"/><Relationship Id="rId9" Type="http://schemas.openxmlformats.org/officeDocument/2006/relationships/image" Target="../media/image139.sv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5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6.wav"/><Relationship Id="rId9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audio" Target="../media/audio5.wav"/><Relationship Id="rId7" Type="http://schemas.openxmlformats.org/officeDocument/2006/relationships/image" Target="../media/image13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audio" Target="../media/audio6.wav"/><Relationship Id="rId9" Type="http://schemas.openxmlformats.org/officeDocument/2006/relationships/image" Target="../media/image139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image" Target="../media/image39.png"/><Relationship Id="rId7" Type="http://schemas.openxmlformats.org/officeDocument/2006/relationships/image" Target="../media/image135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11" Type="http://schemas.openxmlformats.org/officeDocument/2006/relationships/slide" Target="slide7.xml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13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image" Target="../media/image39.png"/><Relationship Id="rId7" Type="http://schemas.openxmlformats.org/officeDocument/2006/relationships/image" Target="../media/image135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11" Type="http://schemas.openxmlformats.org/officeDocument/2006/relationships/slide" Target="slide7.xml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13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image" Target="../media/image39.png"/><Relationship Id="rId7" Type="http://schemas.openxmlformats.org/officeDocument/2006/relationships/image" Target="../media/image135.sv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11" Type="http://schemas.openxmlformats.org/officeDocument/2006/relationships/slide" Target="slide7.xml"/><Relationship Id="rId10" Type="http://schemas.openxmlformats.org/officeDocument/2006/relationships/image" Target="../media/image41.jpeg"/><Relationship Id="rId4" Type="http://schemas.openxmlformats.org/officeDocument/2006/relationships/image" Target="../media/image35.png"/><Relationship Id="rId9" Type="http://schemas.openxmlformats.org/officeDocument/2006/relationships/image" Target="../media/image139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8.gif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26" Type="http://schemas.openxmlformats.org/officeDocument/2006/relationships/image" Target="../media/image31.png"/><Relationship Id="rId3" Type="http://schemas.openxmlformats.org/officeDocument/2006/relationships/audio" Target="../media/audio3.wav"/><Relationship Id="rId21" Type="http://schemas.openxmlformats.org/officeDocument/2006/relationships/image" Target="../media/image26.png"/><Relationship Id="rId34" Type="http://schemas.openxmlformats.org/officeDocument/2006/relationships/slide" Target="slide15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5" Type="http://schemas.openxmlformats.org/officeDocument/2006/relationships/image" Target="../media/image30.png"/><Relationship Id="rId33" Type="http://schemas.openxmlformats.org/officeDocument/2006/relationships/slide" Target="slide13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29" Type="http://schemas.openxmlformats.org/officeDocument/2006/relationships/slide" Target="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24" Type="http://schemas.openxmlformats.org/officeDocument/2006/relationships/image" Target="../media/image29.png"/><Relationship Id="rId32" Type="http://schemas.openxmlformats.org/officeDocument/2006/relationships/slide" Target="slide12.xml"/><Relationship Id="rId37" Type="http://schemas.openxmlformats.org/officeDocument/2006/relationships/image" Target="../media/image34.png"/><Relationship Id="rId5" Type="http://schemas.openxmlformats.org/officeDocument/2006/relationships/audio" Target="../media/audio2.wav"/><Relationship Id="rId15" Type="http://schemas.openxmlformats.org/officeDocument/2006/relationships/image" Target="../media/image20.png"/><Relationship Id="rId23" Type="http://schemas.openxmlformats.org/officeDocument/2006/relationships/image" Target="../media/image28.png"/><Relationship Id="rId28" Type="http://schemas.openxmlformats.org/officeDocument/2006/relationships/image" Target="../media/image33.png"/><Relationship Id="rId36" Type="http://schemas.openxmlformats.org/officeDocument/2006/relationships/slide" Target="slide8.xml"/><Relationship Id="rId10" Type="http://schemas.openxmlformats.org/officeDocument/2006/relationships/image" Target="../media/image15.png"/><Relationship Id="rId19" Type="http://schemas.openxmlformats.org/officeDocument/2006/relationships/image" Target="../media/image24.png"/><Relationship Id="rId31" Type="http://schemas.openxmlformats.org/officeDocument/2006/relationships/slide" Target="slide10.xml"/><Relationship Id="rId4" Type="http://schemas.openxmlformats.org/officeDocument/2006/relationships/audio" Target="../media/audio4.wav"/><Relationship Id="rId9" Type="http://schemas.openxmlformats.org/officeDocument/2006/relationships/image" Target="../media/image14.png"/><Relationship Id="rId14" Type="http://schemas.openxmlformats.org/officeDocument/2006/relationships/image" Target="../media/image19.png"/><Relationship Id="rId22" Type="http://schemas.openxmlformats.org/officeDocument/2006/relationships/image" Target="../media/image27.png"/><Relationship Id="rId27" Type="http://schemas.openxmlformats.org/officeDocument/2006/relationships/image" Target="../media/image32.png"/><Relationship Id="rId30" Type="http://schemas.openxmlformats.org/officeDocument/2006/relationships/slide" Target="slide11.xml"/><Relationship Id="rId35" Type="http://schemas.openxmlformats.org/officeDocument/2006/relationships/slide" Target="slide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svg"/><Relationship Id="rId13" Type="http://schemas.openxmlformats.org/officeDocument/2006/relationships/image" Target="../media/image38.png"/><Relationship Id="rId3" Type="http://schemas.openxmlformats.org/officeDocument/2006/relationships/audio" Target="../media/audio5.wav"/><Relationship Id="rId7" Type="http://schemas.openxmlformats.org/officeDocument/2006/relationships/image" Target="../media/image36.png"/><Relationship Id="rId12" Type="http://schemas.openxmlformats.org/officeDocument/2006/relationships/image" Target="../media/image1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35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audio" Target="../media/audio6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41.svg"/><Relationship Id="rId3" Type="http://schemas.openxmlformats.org/officeDocument/2006/relationships/audio" Target="../media/audio5.wav"/><Relationship Id="rId7" Type="http://schemas.openxmlformats.org/officeDocument/2006/relationships/image" Target="../media/image135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5.png"/><Relationship Id="rId11" Type="http://schemas.openxmlformats.org/officeDocument/2006/relationships/image" Target="../media/image37.png"/><Relationship Id="rId5" Type="http://schemas.openxmlformats.org/officeDocument/2006/relationships/image" Target="../media/image39.png"/><Relationship Id="rId10" Type="http://schemas.openxmlformats.org/officeDocument/2006/relationships/slide" Target="slide7.xml"/><Relationship Id="rId4" Type="http://schemas.openxmlformats.org/officeDocument/2006/relationships/audio" Target="../media/audio6.wav"/><Relationship Id="rId9" Type="http://schemas.openxmlformats.org/officeDocument/2006/relationships/image" Target="../media/image139.svg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 descr="2_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WordArt 72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846141" y="307182"/>
            <a:ext cx="7686675" cy="5000625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ArchUp">
              <a:avLst>
                <a:gd name="adj" fmla="val 11625828"/>
              </a:avLst>
            </a:prstTxWarp>
          </a:bodyPr>
          <a:lstStyle/>
          <a:p>
            <a:pPr algn="ctr" rtl="0">
              <a:buNone/>
            </a:pPr>
            <a:r>
              <a:rPr lang="en-US" sz="3600" kern="10">
                <a:ln w="9525">
                  <a:solidFill>
                    <a:srgbClr val="66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/>
                <a:cs typeface="Times New Roman"/>
              </a:rPr>
              <a:t>WELCOME  TO  OUR  CLASS  TODAY</a:t>
            </a:r>
          </a:p>
        </p:txBody>
      </p:sp>
      <p:grpSp>
        <p:nvGrpSpPr>
          <p:cNvPr id="6" name="Group 42"/>
          <p:cNvGrpSpPr>
            <a:grpSpLocks/>
          </p:cNvGrpSpPr>
          <p:nvPr/>
        </p:nvGrpSpPr>
        <p:grpSpPr bwMode="auto">
          <a:xfrm>
            <a:off x="3200400" y="-114299"/>
            <a:ext cx="2971800" cy="942975"/>
            <a:chOff x="1992" y="960"/>
            <a:chExt cx="1200" cy="600"/>
          </a:xfrm>
        </p:grpSpPr>
        <p:pic>
          <p:nvPicPr>
            <p:cNvPr id="7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0" y="3143263"/>
            <a:ext cx="8991600" cy="794147"/>
            <a:chOff x="0" y="152400"/>
            <a:chExt cx="8991600" cy="1058091"/>
          </a:xfrm>
        </p:grpSpPr>
        <p:pic>
          <p:nvPicPr>
            <p:cNvPr id="1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59823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02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1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74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46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4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152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048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7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12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84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05600" y="5334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0" y="4572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3810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3" descr="2.gif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4400" y="228600"/>
              <a:ext cx="457200" cy="45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WordArt 7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1960577" y="1074432"/>
            <a:ext cx="5299075" cy="633413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An Tien primary school</a:t>
            </a:r>
            <a:endParaRPr lang="en-US" sz="3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2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49" y="3826681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198" y="360046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923" y="3926695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14" y="382906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123" y="354331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42"/>
          <p:cNvGrpSpPr>
            <a:grpSpLocks/>
          </p:cNvGrpSpPr>
          <p:nvPr/>
        </p:nvGrpSpPr>
        <p:grpSpPr bwMode="auto">
          <a:xfrm>
            <a:off x="5878513" y="-114299"/>
            <a:ext cx="2971800" cy="942975"/>
            <a:chOff x="1992" y="960"/>
            <a:chExt cx="1200" cy="600"/>
          </a:xfrm>
        </p:grpSpPr>
        <p:pic>
          <p:nvPicPr>
            <p:cNvPr id="38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" name="Group 42"/>
          <p:cNvGrpSpPr>
            <a:grpSpLocks/>
          </p:cNvGrpSpPr>
          <p:nvPr/>
        </p:nvGrpSpPr>
        <p:grpSpPr bwMode="auto">
          <a:xfrm>
            <a:off x="228600" y="-171449"/>
            <a:ext cx="2971800" cy="942975"/>
            <a:chOff x="1992" y="960"/>
            <a:chExt cx="1200" cy="600"/>
          </a:xfrm>
        </p:grpSpPr>
        <p:pic>
          <p:nvPicPr>
            <p:cNvPr id="42" name="Picture 43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4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14"/>
          <p:cNvGrpSpPr>
            <a:grpSpLocks/>
          </p:cNvGrpSpPr>
          <p:nvPr/>
        </p:nvGrpSpPr>
        <p:grpSpPr bwMode="auto">
          <a:xfrm rot="5400000">
            <a:off x="-485775" y="3743325"/>
            <a:ext cx="2228850" cy="1257300"/>
            <a:chOff x="1992" y="960"/>
            <a:chExt cx="1200" cy="600"/>
          </a:xfrm>
        </p:grpSpPr>
        <p:pic>
          <p:nvPicPr>
            <p:cNvPr id="46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9" name="Group 14"/>
          <p:cNvGrpSpPr>
            <a:grpSpLocks/>
          </p:cNvGrpSpPr>
          <p:nvPr/>
        </p:nvGrpSpPr>
        <p:grpSpPr bwMode="auto">
          <a:xfrm rot="5400000">
            <a:off x="-790575" y="1228725"/>
            <a:ext cx="2228850" cy="1257300"/>
            <a:chOff x="1992" y="960"/>
            <a:chExt cx="1200" cy="600"/>
          </a:xfrm>
        </p:grpSpPr>
        <p:pic>
          <p:nvPicPr>
            <p:cNvPr id="50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4"/>
          <p:cNvGrpSpPr>
            <a:grpSpLocks/>
          </p:cNvGrpSpPr>
          <p:nvPr/>
        </p:nvGrpSpPr>
        <p:grpSpPr bwMode="auto">
          <a:xfrm rot="5400000">
            <a:off x="7781925" y="1228725"/>
            <a:ext cx="2228850" cy="1257300"/>
            <a:chOff x="1992" y="960"/>
            <a:chExt cx="1200" cy="600"/>
          </a:xfrm>
        </p:grpSpPr>
        <p:pic>
          <p:nvPicPr>
            <p:cNvPr id="54" name="Picture 15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Picture 16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HOAVAN~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960"/>
              <a:ext cx="600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915" y="3926695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5" y="400051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14" y="388621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23" descr="1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14" y="3771913"/>
            <a:ext cx="1265491" cy="12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WordArt 11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52650" y="3777865"/>
            <a:ext cx="4781550" cy="508397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en-US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/>
                <a:cs typeface="Times New Roman"/>
              </a:rPr>
              <a:t>Teacher  :  Nguyễn Thị Nhung</a:t>
            </a:r>
          </a:p>
        </p:txBody>
      </p:sp>
      <p:sp>
        <p:nvSpPr>
          <p:cNvPr id="62" name="WordArt 73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2286014" y="1828800"/>
            <a:ext cx="4918075" cy="316706"/>
          </a:xfrm>
          <a:prstGeom prst="rect">
            <a:avLst/>
          </a:prstGeom>
        </p:spPr>
        <p:txBody>
          <a:bodyPr wrap="none" lIns="91416" tIns="45708" rIns="91416" bIns="45708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Class 5</a:t>
            </a:r>
            <a:endParaRPr lang="en-US" sz="1600" kern="10" baseline="-25000" dirty="0">
              <a:ln w="19050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63" name="WordArt 4"/>
          <p:cNvSpPr>
            <a:spLocks noChangeArrowheads="1" noChangeShapeType="1" noTextEdit="1"/>
          </p:cNvSpPr>
          <p:nvPr>
            <p:custDataLst>
              <p:tags r:id="rId5"/>
            </p:custDataLst>
          </p:nvPr>
        </p:nvSpPr>
        <p:spPr bwMode="auto">
          <a:xfrm>
            <a:off x="838214" y="2294097"/>
            <a:ext cx="7543799" cy="997744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181"/>
              </a:avLst>
            </a:prstTxWarp>
          </a:bodyPr>
          <a:lstStyle/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Unit 8 : In our classroom</a:t>
            </a:r>
          </a:p>
          <a:p>
            <a:pPr algn="ctr"/>
            <a:r>
              <a:rPr lang="en-US" sz="36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chemeClr val="tx2">
                    <a:lumMod val="50000"/>
                  </a:schemeClr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Lesson 1 : P. 4,5,6</a:t>
            </a:r>
          </a:p>
        </p:txBody>
      </p:sp>
    </p:spTree>
    <p:extLst>
      <p:ext uri="{BB962C8B-B14F-4D97-AF65-F5344CB8AC3E}">
        <p14:creationId xmlns:p14="http://schemas.microsoft.com/office/powerpoint/2010/main" val="226987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833" y="2571750"/>
            <a:ext cx="8981767" cy="257175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96136" y="4585751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904269" y="1618179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8026FE33-D9C4-688A-15CF-B17546088B56}"/>
              </a:ext>
            </a:extLst>
          </p:cNvPr>
          <p:cNvSpPr/>
          <p:nvPr/>
        </p:nvSpPr>
        <p:spPr>
          <a:xfrm>
            <a:off x="615922" y="2682880"/>
            <a:ext cx="7534015" cy="110807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0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3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3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A: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______ glue stick is this?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	 B: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Tom’s.</a:t>
            </a:r>
            <a:endParaRPr lang="vi-VN" sz="3000" dirty="0">
              <a:solidFill>
                <a:prstClr val="black"/>
              </a:solidFill>
              <a:latin typeface="Chronica Pro"/>
            </a:endParaRPr>
          </a:p>
        </p:txBody>
      </p:sp>
      <p:sp>
        <p:nvSpPr>
          <p:cNvPr id="19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838200" y="4006270"/>
            <a:ext cx="2491486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a.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Whose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5715000" y="4019550"/>
            <a:ext cx="2491486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Who 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Freeform 2">
            <a:hlinkClick r:id="rId10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8" y="0"/>
            <a:ext cx="4731351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24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19099" y="2571750"/>
            <a:ext cx="8178763" cy="2362199"/>
            <a:chOff x="0" y="0"/>
            <a:chExt cx="212871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5124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482978" y="4934123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529708" y="1342123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656291-336B-EEB7-20D9-578166BB32C3}"/>
              </a:ext>
            </a:extLst>
          </p:cNvPr>
          <p:cNvSpPr/>
          <p:nvPr/>
        </p:nvSpPr>
        <p:spPr>
          <a:xfrm>
            <a:off x="677192" y="2647950"/>
            <a:ext cx="22860" cy="228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B973256-885B-AFB3-6848-9015FF3B3360}"/>
              </a:ext>
            </a:extLst>
          </p:cNvPr>
          <p:cNvSpPr/>
          <p:nvPr/>
        </p:nvSpPr>
        <p:spPr>
          <a:xfrm>
            <a:off x="555725" y="2711625"/>
            <a:ext cx="7534015" cy="1079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  A</a:t>
            </a:r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_________my glue stick? 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	 B: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there.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838200" y="3853870"/>
            <a:ext cx="2966114" cy="724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a. </a:t>
            </a:r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Where’s</a:t>
            </a:r>
            <a:endParaRPr lang="en-GB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5105400" y="3867150"/>
            <a:ext cx="2966114" cy="724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</a:t>
            </a:r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</a:t>
            </a:r>
            <a:endParaRPr lang="en-GB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 2">
            <a:hlinkClick r:id="rId9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8" y="0"/>
            <a:ext cx="4731351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75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1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400" y="2115151"/>
            <a:ext cx="8763000" cy="239970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763828" y="4722546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400922" y="1050450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286008" y="2609014"/>
            <a:ext cx="8294354" cy="1105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Where’s my glue stick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     B: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 there, beside the ________.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914400" y="3735812"/>
            <a:ext cx="2819400" cy="6514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a.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book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5181600" y="3749092"/>
            <a:ext cx="2819400" cy="6514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</a:t>
            </a:r>
            <a:r>
              <a:rPr lang="en-GB" sz="3200" dirty="0">
                <a:solidFill>
                  <a:prstClr val="black"/>
                </a:solidFill>
                <a:latin typeface="Comic Sans MS" panose="030F0702030302020204" pitchFamily="66" charset="0"/>
              </a:rPr>
              <a:t>s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chool bag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Freeform 2">
            <a:hlinkClick r:id="rId10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848" y="0"/>
            <a:ext cx="4731351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745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400" y="2180348"/>
            <a:ext cx="8915400" cy="2715502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941929" y="4586284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854828" y="1597976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3074" name="Picture 2" descr="Lucky You Vector Art, Icons, and Graphics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" y="0"/>
            <a:ext cx="91341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">
            <a:hlinkClick r:id="rId11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1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714082">
            <a:off x="-941929" y="4586284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854828" y="1597976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2" name="Picture 2" descr="Lucky You Vector Art, Icons, and Graphics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" y="0"/>
            <a:ext cx="91341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">
            <a:hlinkClick r:id="rId11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49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 rot="1714082">
            <a:off x="-996136" y="4585751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904269" y="1618179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pic>
        <p:nvPicPr>
          <p:cNvPr id="23" name="Picture 2" descr="Lucky You Vector Art, Icons, and Graphics for Free Download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9" y="0"/>
            <a:ext cx="913416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reeform 2">
            <a:hlinkClick r:id="rId11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4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3" name="Google Shape;1913;p52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990"/>
            </a:pPr>
            <a:r>
              <a:rPr lang="en">
                <a:solidFill>
                  <a:srgbClr val="FFFFFF"/>
                </a:solidFill>
              </a:rPr>
              <a:t>Goodbye!</a:t>
            </a:r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43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0" y="0"/>
            <a:ext cx="9144000" cy="5143500"/>
          </a:xfrm>
          <a:prstGeom prst="irregularSeal1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6" tIns="45708" rIns="91416" bIns="45708" anchor="ctr"/>
          <a:lstStyle/>
          <a:p>
            <a:pPr algn="ctr"/>
            <a:r>
              <a:rPr lang="en-US" sz="6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Warm up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0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hool Supplies Song cu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7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500153" y="892857"/>
            <a:ext cx="1382397" cy="900244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5400" b="1" dirty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Unit 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0473" y="3428978"/>
            <a:ext cx="1725440" cy="900244"/>
          </a:xfrm>
          <a:prstGeom prst="rect">
            <a:avLst/>
          </a:prstGeom>
          <a:noFill/>
        </p:spPr>
        <p:txBody>
          <a:bodyPr wrap="none" lIns="68564" tIns="34289" rIns="68564" bIns="34289" rtlCol="0">
            <a:spAutoFit/>
          </a:bodyPr>
          <a:lstStyle/>
          <a:p>
            <a:pPr defTabSz="685613"/>
            <a:r>
              <a:rPr lang="en-US" sz="5400" b="1" dirty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Lesson </a:t>
            </a:r>
            <a:r>
              <a:rPr lang="en-US" sz="5400" b="1" dirty="0" smtClean="0">
                <a:solidFill>
                  <a:srgbClr val="ED7D31">
                    <a:lumMod val="75000"/>
                  </a:srgbClr>
                </a:solidFill>
                <a:latin typeface=".VnCommercial Script" panose="020B7200000000000000" pitchFamily="34" charset="0"/>
              </a:rPr>
              <a:t>2</a:t>
            </a:r>
            <a:endParaRPr lang="en-US" sz="5400" b="1" dirty="0">
              <a:solidFill>
                <a:srgbClr val="ED7D31">
                  <a:lumMod val="75000"/>
                </a:srgbClr>
              </a:solidFill>
              <a:latin typeface=".VnCommercial Script" panose="020B72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5840" y="1863940"/>
            <a:ext cx="7193756" cy="1415624"/>
          </a:xfrm>
          <a:prstGeom prst="rect">
            <a:avLst/>
          </a:prstGeom>
          <a:noFill/>
        </p:spPr>
        <p:txBody>
          <a:bodyPr wrap="none" lIns="68564" tIns="34289" rIns="68564" bIns="34289" rtlCol="0">
            <a:prstTxWarp prst="textWave1">
              <a:avLst/>
            </a:prstTxWarp>
            <a:spAutoFit/>
          </a:bodyPr>
          <a:lstStyle/>
          <a:p>
            <a:pPr defTabSz="685613"/>
            <a:r>
              <a:rPr lang="en-US" sz="5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srgbClr val="0D6B81"/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.VnTifani HeavyH" panose="020B7200000000000000" pitchFamily="34" charset="0"/>
              </a:rPr>
              <a:t>In our classroom</a:t>
            </a:r>
          </a:p>
        </p:txBody>
      </p:sp>
    </p:spTree>
    <p:extLst>
      <p:ext uri="{BB962C8B-B14F-4D97-AF65-F5344CB8AC3E}">
        <p14:creationId xmlns:p14="http://schemas.microsoft.com/office/powerpoint/2010/main" val="364374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4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 0 L 0 -0.07222 " pathEditMode="relative" rAng="0" ptsTypes="AA">
                                          <p:cBhvr>
                                            <p:cTn id="14" dur="50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11"/>
                                        </p:animMotion>
                                        <p:animRot by="1500000">
                                          <p:cBhvr>
                                            <p:cTn id="15" dur="2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6" dur="250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17" dur="25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18" dur="250" fill="hold">
                                              <p:stCondLst>
                                                <p:cond delay="75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0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12" grpId="0"/>
          <p:bldP spid="12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WordArt 5"/>
          <p:cNvSpPr>
            <a:spLocks noChangeArrowheads="1" noChangeShapeType="1" noTextEdit="1"/>
          </p:cNvSpPr>
          <p:nvPr>
            <p:custDataLst>
              <p:tags r:id="rId1"/>
            </p:custDataLst>
          </p:nvPr>
        </p:nvSpPr>
        <p:spPr bwMode="auto">
          <a:xfrm>
            <a:off x="2105891" y="1806936"/>
            <a:ext cx="4876800" cy="1485900"/>
          </a:xfrm>
          <a:prstGeom prst="rect">
            <a:avLst/>
          </a:prstGeom>
        </p:spPr>
        <p:txBody>
          <a:bodyPr wrap="none" lIns="91416" tIns="45708" rIns="91416" bIns="45708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Rounded MT Bold"/>
              </a:rPr>
              <a:t>Game </a:t>
            </a:r>
          </a:p>
        </p:txBody>
      </p:sp>
      <p:pic>
        <p:nvPicPr>
          <p:cNvPr id="4" name="Picture 5" descr="hihihehe_line_iu_1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2209800" y="3298032"/>
            <a:ext cx="457200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Angry Birds&amp;#39; Series In Development At Netflix – The Feature Presentation">
            <a:extLst>
              <a:ext uri="{FF2B5EF4-FFF2-40B4-BE49-F238E27FC236}">
                <a16:creationId xmlns:a16="http://schemas.microsoft.com/office/drawing/2014/main" xmlns="" id="{3F99226B-EA8B-C94B-8D7A-A927753D2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9" descr="angry birds title.png">
            <a:extLst>
              <a:ext uri="{FF2B5EF4-FFF2-40B4-BE49-F238E27FC236}">
                <a16:creationId xmlns:a16="http://schemas.microsoft.com/office/drawing/2014/main" xmlns="" id="{4F21D28B-BA13-B64A-B104-7E82763E9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699" y="-297969"/>
            <a:ext cx="7695010" cy="2110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7699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群組 85">
            <a:extLst>
              <a:ext uri="{FF2B5EF4-FFF2-40B4-BE49-F238E27FC236}">
                <a16:creationId xmlns:a16="http://schemas.microsoft.com/office/drawing/2014/main" xmlns="" id="{257E06B3-E351-F442-8A18-6F7043D75E3C}"/>
              </a:ext>
            </a:extLst>
          </p:cNvPr>
          <p:cNvGrpSpPr>
            <a:grpSpLocks/>
          </p:cNvGrpSpPr>
          <p:nvPr/>
        </p:nvGrpSpPr>
        <p:grpSpPr bwMode="auto">
          <a:xfrm>
            <a:off x="41264" y="0"/>
            <a:ext cx="9102736" cy="5143500"/>
            <a:chOff x="-428625" y="0"/>
            <a:chExt cx="9644063" cy="6858000"/>
          </a:xfrm>
        </p:grpSpPr>
        <p:pic>
          <p:nvPicPr>
            <p:cNvPr id="20553" name="Sky" descr="N:\NET\Agry Birds\Angry Textures\INGAME_SKIES_1.png">
              <a:extLst>
                <a:ext uri="{FF2B5EF4-FFF2-40B4-BE49-F238E27FC236}">
                  <a16:creationId xmlns:a16="http://schemas.microsoft.com/office/drawing/2014/main" xmlns="" id="{57FE9DC4-FF65-FE48-98A6-740560358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27" r="4964" b="72510"/>
            <a:stretch>
              <a:fillRect/>
            </a:stretch>
          </p:blipFill>
          <p:spPr bwMode="auto">
            <a:xfrm>
              <a:off x="-428625" y="0"/>
              <a:ext cx="9572625" cy="5643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4" name="Grass">
              <a:extLst>
                <a:ext uri="{FF2B5EF4-FFF2-40B4-BE49-F238E27FC236}">
                  <a16:creationId xmlns:a16="http://schemas.microsoft.com/office/drawing/2014/main" xmlns="" id="{B4722CCD-A7F3-B64C-931C-B8C95F7E05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 bwMode="auto">
            <a:xfrm>
              <a:off x="0" y="4929188"/>
              <a:ext cx="9144000" cy="71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5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C55F0F59-1CEA-0340-A1A0-B8C3AC7D1F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6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26AAE27C-72AE-A241-AB18-C9A5592615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7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A7F5E65B-808F-6C42-8913-41C358C6AF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8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DA670581-C24F-8941-B5F3-2651C47F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4643438"/>
              <a:ext cx="428625" cy="928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9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6CC5AF4B-64E9-DB4E-B71A-BF3E16EAA2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0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E1F0381F-91A4-2F4A-A683-924C7F9B8C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1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0D32F4B5-60C1-C64D-9CB5-7A13E61ED2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15375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2" name="Dirt" descr="N:\NET\Agry Birds\Angry Textures\INGAME_THEME_GROUND_1.png">
              <a:extLst>
                <a:ext uri="{FF2B5EF4-FFF2-40B4-BE49-F238E27FC236}">
                  <a16:creationId xmlns:a16="http://schemas.microsoft.com/office/drawing/2014/main" xmlns="" id="{DCDA63A7-7C8F-1E42-8C45-CD02DCD379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8625" y="5643563"/>
              <a:ext cx="9572626" cy="1214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3" name="Concrete Pillar" descr="N:\NET\Agry Birds\Nick's Angry Birds\Images\Building Blocks\Concrete-pillar.png">
              <a:extLst>
                <a:ext uri="{FF2B5EF4-FFF2-40B4-BE49-F238E27FC236}">
                  <a16:creationId xmlns:a16="http://schemas.microsoft.com/office/drawing/2014/main" xmlns="" id="{ACDD9AE9-CBE1-1B44-9674-5C56FD5D1C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2313" y="3571875"/>
              <a:ext cx="428625" cy="92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4" name="Catapult" descr="N:\NET\Agry Birds\Nick's Angry Birds\Images\Catapult\catapult.png">
              <a:extLst>
                <a:ext uri="{FF2B5EF4-FFF2-40B4-BE49-F238E27FC236}">
                  <a16:creationId xmlns:a16="http://schemas.microsoft.com/office/drawing/2014/main" xmlns="" id="{26647EA6-D609-EE4F-922D-56236CB89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4313" y="2857500"/>
              <a:ext cx="1065213" cy="2928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5" name="Wooden Plank" descr="N:\NET\Agry Birds\Nick's Angry Birds\Images\Building Blocks\block-wood-horizontal-thin.png">
              <a:extLst>
                <a:ext uri="{FF2B5EF4-FFF2-40B4-BE49-F238E27FC236}">
                  <a16:creationId xmlns:a16="http://schemas.microsoft.com/office/drawing/2014/main" xmlns="" id="{4A8918E9-1B82-994C-9D76-CB89F7295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7563" y="5530850"/>
              <a:ext cx="5857875" cy="184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6" name="Ice PLank" descr="N:\NET\Agry Birds\Nick's Angry Birds\Images\Building Blocks\block-ice-horizontal-thin.png">
              <a:extLst>
                <a:ext uri="{FF2B5EF4-FFF2-40B4-BE49-F238E27FC236}">
                  <a16:creationId xmlns:a16="http://schemas.microsoft.com/office/drawing/2014/main" xmlns="" id="{1E367CBA-1E53-5F43-8D1F-838C1E79A5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4452938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7" name="Concrete Plank" descr="N:\NET\Agry Birds\Nick's Angry Birds\Images\Building Blocks\block-concrete-horizontal-thin.png">
              <a:extLst>
                <a:ext uri="{FF2B5EF4-FFF2-40B4-BE49-F238E27FC236}">
                  <a16:creationId xmlns:a16="http://schemas.microsoft.com/office/drawing/2014/main" xmlns="" id="{235BD056-F6EB-664D-A0DD-0F59636A3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00" y="3357563"/>
              <a:ext cx="57150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484" name="Gold Egg" descr="N:\NET\Agry Birds\Nick's Angry Birds\Images\Misc\golden-egg-tilt-left.png">
            <a:extLst>
              <a:ext uri="{FF2B5EF4-FFF2-40B4-BE49-F238E27FC236}">
                <a16:creationId xmlns:a16="http://schemas.microsoft.com/office/drawing/2014/main" xmlns="" id="{52126563-0BD2-9148-8C18-C92B54954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05" y="2001165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Ice Ball 1" descr="N:\NET\Agry Birds\Nick's Angry Birds\Images\Building Blocks\boulder-ice.png">
            <a:extLst>
              <a:ext uri="{FF2B5EF4-FFF2-40B4-BE49-F238E27FC236}">
                <a16:creationId xmlns:a16="http://schemas.microsoft.com/office/drawing/2014/main" xmlns="" id="{639630E1-8DAF-9047-B986-FE7EDE5AC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6557" y="3566836"/>
            <a:ext cx="521494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xmlns="" id="{DDB74A32-46E4-9646-B543-9C41B1A98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86" y="2054744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xmlns="" id="{A929AEA7-28DB-474C-A1E7-F6FB24D2B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886" y="3675185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3" descr="N:\NET\Agry Birds\Nick's Angry Birds\Images\Misc\food-melon.png">
            <a:extLst>
              <a:ext uri="{FF2B5EF4-FFF2-40B4-BE49-F238E27FC236}">
                <a16:creationId xmlns:a16="http://schemas.microsoft.com/office/drawing/2014/main" xmlns="" id="{A4F677F2-0195-BA41-BD05-3D91317DA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142" y="4731269"/>
            <a:ext cx="507206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Gold Egg (points)" descr="N:\NET\Agry Birds\Nick's Angry Birds\Images\Misc\golden-egg-tilt-left.png">
            <a:extLst>
              <a:ext uri="{FF2B5EF4-FFF2-40B4-BE49-F238E27FC236}">
                <a16:creationId xmlns:a16="http://schemas.microsoft.com/office/drawing/2014/main" xmlns="" id="{49EDC42F-D7EF-B74D-86BC-7EFCE14E7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66" y="4470521"/>
            <a:ext cx="428625" cy="515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Ice Ball (points)" descr="N:\NET\Agry Birds\Nick's Angry Birds\Images\Building Blocks\boulder-ice.png">
            <a:extLst>
              <a:ext uri="{FF2B5EF4-FFF2-40B4-BE49-F238E27FC236}">
                <a16:creationId xmlns:a16="http://schemas.microsoft.com/office/drawing/2014/main" xmlns="" id="{D62E14A4-8326-564D-96D6-E50CD014F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721" y="4309788"/>
            <a:ext cx="321469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7" descr="N:\NET\Agry Birds\Nick's Angry Birds\Images\Misc\Egg.png">
            <a:extLst>
              <a:ext uri="{FF2B5EF4-FFF2-40B4-BE49-F238E27FC236}">
                <a16:creationId xmlns:a16="http://schemas.microsoft.com/office/drawing/2014/main" xmlns="" id="{81B9643B-5E29-CC4B-8B1D-89818510B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80" y="4752698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17" descr="N:\NET\Agry Birds\Nick's Angry Birds\Images\Misc\Egg.png">
            <a:extLst>
              <a:ext uri="{FF2B5EF4-FFF2-40B4-BE49-F238E27FC236}">
                <a16:creationId xmlns:a16="http://schemas.microsoft.com/office/drawing/2014/main" xmlns="" id="{C03D6A1B-8417-CB4D-B2DF-41C680DE2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125" y="2919136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7" descr="N:\NET\Agry Birds\Nick's Angry Birds\Images\Misc\Egg.png">
            <a:extLst>
              <a:ext uri="{FF2B5EF4-FFF2-40B4-BE49-F238E27FC236}">
                <a16:creationId xmlns:a16="http://schemas.microsoft.com/office/drawing/2014/main" xmlns="" id="{25C28CF1-2B28-D74F-8062-C672D82AE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71" y="2916755"/>
            <a:ext cx="350044" cy="41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6" descr="N:\NET\Agry Birds\Nick's Angry Birds\Images\Misc\3-eggs.png">
            <a:extLst>
              <a:ext uri="{FF2B5EF4-FFF2-40B4-BE49-F238E27FC236}">
                <a16:creationId xmlns:a16="http://schemas.microsoft.com/office/drawing/2014/main" xmlns="" id="{AB23ED63-0369-4E4E-B42F-BE4DF06CA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21" y="2001165"/>
            <a:ext cx="750094" cy="553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6" descr="N:\NET\Agry Birds\Nick's Angry Birds\Images\Misc\3-eggs.png">
            <a:extLst>
              <a:ext uri="{FF2B5EF4-FFF2-40B4-BE49-F238E27FC236}">
                <a16:creationId xmlns:a16="http://schemas.microsoft.com/office/drawing/2014/main" xmlns="" id="{08D8777B-5670-E042-88B4-C2558857E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211" y="2757212"/>
            <a:ext cx="750094" cy="553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Concrete Block 1">
            <a:extLst>
              <a:ext uri="{FF2B5EF4-FFF2-40B4-BE49-F238E27FC236}">
                <a16:creationId xmlns:a16="http://schemas.microsoft.com/office/drawing/2014/main" xmlns="" id="{21430685-E55A-C042-B0A7-5B3C5A2352EB}"/>
              </a:ext>
            </a:extLst>
          </p:cNvPr>
          <p:cNvGrpSpPr>
            <a:grpSpLocks/>
          </p:cNvGrpSpPr>
          <p:nvPr/>
        </p:nvGrpSpPr>
        <p:grpSpPr bwMode="auto">
          <a:xfrm>
            <a:off x="3982437" y="1947587"/>
            <a:ext cx="1393031" cy="1069240"/>
            <a:chOff x="3428992" y="2214554"/>
            <a:chExt cx="1857388" cy="1425115"/>
          </a:xfrm>
        </p:grpSpPr>
        <p:pic>
          <p:nvPicPr>
            <p:cNvPr id="20551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xmlns="" id="{468B3011-E97B-5345-AB56-405DDC073E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2" name="文字方塊 36">
              <a:extLst>
                <a:ext uri="{FF2B5EF4-FFF2-40B4-BE49-F238E27FC236}">
                  <a16:creationId xmlns:a16="http://schemas.microsoft.com/office/drawing/2014/main" xmlns="" id="{BC1365DB-A4FC-5748-91AD-6242791E6F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64"/>
              <a:ext cx="1643074" cy="1353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1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4" name="Concrete Block 2">
            <a:extLst>
              <a:ext uri="{FF2B5EF4-FFF2-40B4-BE49-F238E27FC236}">
                <a16:creationId xmlns:a16="http://schemas.microsoft.com/office/drawing/2014/main" xmlns="" id="{86A59072-CC86-314B-ABE0-C5BD75CB2DD0}"/>
              </a:ext>
            </a:extLst>
          </p:cNvPr>
          <p:cNvGrpSpPr>
            <a:grpSpLocks/>
          </p:cNvGrpSpPr>
          <p:nvPr/>
        </p:nvGrpSpPr>
        <p:grpSpPr bwMode="auto">
          <a:xfrm>
            <a:off x="5776941" y="1952349"/>
            <a:ext cx="1393031" cy="607576"/>
            <a:chOff x="3428992" y="2214554"/>
            <a:chExt cx="1857388" cy="810106"/>
          </a:xfrm>
        </p:grpSpPr>
        <p:pic>
          <p:nvPicPr>
            <p:cNvPr id="20549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xmlns="" id="{BDEE0B44-3D80-804E-8DBB-5AA6B0B8FE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50" name="文字方塊 40">
              <a:extLst>
                <a:ext uri="{FF2B5EF4-FFF2-40B4-BE49-F238E27FC236}">
                  <a16:creationId xmlns:a16="http://schemas.microsoft.com/office/drawing/2014/main" xmlns="" id="{5A18A54D-D59C-2141-B480-E7A9F4ED14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2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5" name="Concrete Block 3">
            <a:extLst>
              <a:ext uri="{FF2B5EF4-FFF2-40B4-BE49-F238E27FC236}">
                <a16:creationId xmlns:a16="http://schemas.microsoft.com/office/drawing/2014/main" xmlns="" id="{A0F4D481-D637-3546-B697-F01F85D191A5}"/>
              </a:ext>
            </a:extLst>
          </p:cNvPr>
          <p:cNvGrpSpPr>
            <a:grpSpLocks/>
          </p:cNvGrpSpPr>
          <p:nvPr/>
        </p:nvGrpSpPr>
        <p:grpSpPr bwMode="auto">
          <a:xfrm>
            <a:off x="7431212" y="1952349"/>
            <a:ext cx="1393031" cy="607576"/>
            <a:chOff x="3428992" y="2214554"/>
            <a:chExt cx="1857388" cy="810106"/>
          </a:xfrm>
        </p:grpSpPr>
        <p:pic>
          <p:nvPicPr>
            <p:cNvPr id="20547" name="Picture 11" descr="N:\NET\Agry Birds\Nick's Angry Birds\Images\Building Blocks\block-concrete-horizontal-fat.png">
              <a:extLst>
                <a:ext uri="{FF2B5EF4-FFF2-40B4-BE49-F238E27FC236}">
                  <a16:creationId xmlns:a16="http://schemas.microsoft.com/office/drawing/2014/main" xmlns="" id="{E8492EC6-D9E7-2D45-908C-48F042C286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2214554"/>
              <a:ext cx="1857388" cy="785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8" name="文字方塊 43">
              <a:extLst>
                <a:ext uri="{FF2B5EF4-FFF2-40B4-BE49-F238E27FC236}">
                  <a16:creationId xmlns:a16="http://schemas.microsoft.com/office/drawing/2014/main" xmlns="" id="{DB67622F-E2D3-624C-BE5A-1E976CDA8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31" y="2285992"/>
              <a:ext cx="1643074" cy="738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3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20499" name="Picture 6" descr="N:\NET\Agry Birds\Nick's Angry Birds\Images\Misc\3-eggs.png">
            <a:extLst>
              <a:ext uri="{FF2B5EF4-FFF2-40B4-BE49-F238E27FC236}">
                <a16:creationId xmlns:a16="http://schemas.microsoft.com/office/drawing/2014/main" xmlns="" id="{F9EE33BC-2CAE-5B4E-BBC0-4695DF6AF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846" y="4309787"/>
            <a:ext cx="57983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Wood Block 4">
            <a:extLst>
              <a:ext uri="{FF2B5EF4-FFF2-40B4-BE49-F238E27FC236}">
                <a16:creationId xmlns:a16="http://schemas.microsoft.com/office/drawing/2014/main" xmlns="" id="{40BA5D56-88BE-274F-822F-063499790302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2702442"/>
            <a:ext cx="1409700" cy="696516"/>
            <a:chOff x="3428992" y="3929066"/>
            <a:chExt cx="1880039" cy="928694"/>
          </a:xfrm>
        </p:grpSpPr>
        <p:pic>
          <p:nvPicPr>
            <p:cNvPr id="2054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xmlns="" id="{E2A9FECA-84FF-8D47-8C0E-E306553910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6" name="文字方塊 60">
              <a:extLst>
                <a:ext uri="{FF2B5EF4-FFF2-40B4-BE49-F238E27FC236}">
                  <a16:creationId xmlns:a16="http://schemas.microsoft.com/office/drawing/2014/main" xmlns="" id="{F686C1ED-656A-6847-91A0-D08C639FD8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4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7" name="Wood Block 5">
            <a:extLst>
              <a:ext uri="{FF2B5EF4-FFF2-40B4-BE49-F238E27FC236}">
                <a16:creationId xmlns:a16="http://schemas.microsoft.com/office/drawing/2014/main" xmlns="" id="{2715D148-32A4-F74B-8D17-C8980F23A78F}"/>
              </a:ext>
            </a:extLst>
          </p:cNvPr>
          <p:cNvGrpSpPr>
            <a:grpSpLocks/>
          </p:cNvGrpSpPr>
          <p:nvPr/>
        </p:nvGrpSpPr>
        <p:grpSpPr bwMode="auto">
          <a:xfrm>
            <a:off x="5776940" y="2702442"/>
            <a:ext cx="1409700" cy="696516"/>
            <a:chOff x="3428992" y="3929066"/>
            <a:chExt cx="1880039" cy="928694"/>
          </a:xfrm>
        </p:grpSpPr>
        <p:pic>
          <p:nvPicPr>
            <p:cNvPr id="20543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xmlns="" id="{BFB4FEDE-BE47-1141-B323-85B31A1B0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4" name="文字方塊 63">
              <a:extLst>
                <a:ext uri="{FF2B5EF4-FFF2-40B4-BE49-F238E27FC236}">
                  <a16:creationId xmlns:a16="http://schemas.microsoft.com/office/drawing/2014/main" xmlns="" id="{25D3D068-3484-3440-AC0E-F1A516E11D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5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8" name="Wood Block 6">
            <a:extLst>
              <a:ext uri="{FF2B5EF4-FFF2-40B4-BE49-F238E27FC236}">
                <a16:creationId xmlns:a16="http://schemas.microsoft.com/office/drawing/2014/main" xmlns="" id="{12B02A7D-9E4E-A844-8147-BF6518A91A19}"/>
              </a:ext>
            </a:extLst>
          </p:cNvPr>
          <p:cNvGrpSpPr>
            <a:grpSpLocks/>
          </p:cNvGrpSpPr>
          <p:nvPr/>
        </p:nvGrpSpPr>
        <p:grpSpPr bwMode="auto">
          <a:xfrm>
            <a:off x="7414542" y="2702442"/>
            <a:ext cx="1409700" cy="696516"/>
            <a:chOff x="3428992" y="3929066"/>
            <a:chExt cx="1880039" cy="928694"/>
          </a:xfrm>
        </p:grpSpPr>
        <p:pic>
          <p:nvPicPr>
            <p:cNvPr id="20541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xmlns="" id="{E4E996E2-7711-BF48-97B6-CC3ECF98C9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2" name="文字方塊 66">
              <a:extLst>
                <a:ext uri="{FF2B5EF4-FFF2-40B4-BE49-F238E27FC236}">
                  <a16:creationId xmlns:a16="http://schemas.microsoft.com/office/drawing/2014/main" xmlns="" id="{6D41A0B5-FA95-F84E-B660-7170D71CC6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6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9" name="Wood Block 1">
            <a:extLst>
              <a:ext uri="{FF2B5EF4-FFF2-40B4-BE49-F238E27FC236}">
                <a16:creationId xmlns:a16="http://schemas.microsoft.com/office/drawing/2014/main" xmlns="" id="{A701A5F6-F17E-5840-9551-8BFEDFB29574}"/>
              </a:ext>
            </a:extLst>
          </p:cNvPr>
          <p:cNvGrpSpPr>
            <a:grpSpLocks/>
          </p:cNvGrpSpPr>
          <p:nvPr/>
        </p:nvGrpSpPr>
        <p:grpSpPr bwMode="auto">
          <a:xfrm>
            <a:off x="3982436" y="3506116"/>
            <a:ext cx="1409700" cy="696515"/>
            <a:chOff x="3428992" y="3929066"/>
            <a:chExt cx="1880039" cy="928694"/>
          </a:xfrm>
        </p:grpSpPr>
        <p:pic>
          <p:nvPicPr>
            <p:cNvPr id="20539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xmlns="" id="{AAC6913E-77BA-9E44-92A2-27FB91F310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40" name="文字方塊 20">
              <a:extLst>
                <a:ext uri="{FF2B5EF4-FFF2-40B4-BE49-F238E27FC236}">
                  <a16:creationId xmlns:a16="http://schemas.microsoft.com/office/drawing/2014/main" xmlns="" id="{A9BF4E5B-DF62-3146-9E1F-963553F62A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CN" sz="300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7</a:t>
              </a:r>
              <a:endParaRPr kumimoji="0" lang="zh-TW" altLang="en-US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11" name="Wood Block 3">
            <a:extLst>
              <a:ext uri="{FF2B5EF4-FFF2-40B4-BE49-F238E27FC236}">
                <a16:creationId xmlns:a16="http://schemas.microsoft.com/office/drawing/2014/main" xmlns="" id="{056F48F9-48C2-EC46-AEAA-7C0CBCC11F65}"/>
              </a:ext>
            </a:extLst>
          </p:cNvPr>
          <p:cNvGrpSpPr>
            <a:grpSpLocks/>
          </p:cNvGrpSpPr>
          <p:nvPr/>
        </p:nvGrpSpPr>
        <p:grpSpPr bwMode="auto">
          <a:xfrm>
            <a:off x="7468120" y="3513260"/>
            <a:ext cx="1409700" cy="696515"/>
            <a:chOff x="3428992" y="3929066"/>
            <a:chExt cx="1880039" cy="928694"/>
          </a:xfrm>
        </p:grpSpPr>
        <p:pic>
          <p:nvPicPr>
            <p:cNvPr id="20535" name="Picture 12" descr="N:\NET\Agry Birds\Nick's Angry Birds\Images\Building Blocks\block-wooden-horizontal-fat.png">
              <a:extLst>
                <a:ext uri="{FF2B5EF4-FFF2-40B4-BE49-F238E27FC236}">
                  <a16:creationId xmlns:a16="http://schemas.microsoft.com/office/drawing/2014/main" xmlns="" id="{65C78204-DE62-6E4C-B5BC-B8D3F9402A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8992" y="3929066"/>
              <a:ext cx="1880039" cy="928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6" name="文字方塊 27">
              <a:extLst>
                <a:ext uri="{FF2B5EF4-FFF2-40B4-BE49-F238E27FC236}">
                  <a16:creationId xmlns:a16="http://schemas.microsoft.com/office/drawing/2014/main" xmlns="" id="{FBB2EECD-AF94-0049-BD3B-C734B67B24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00446" y="4000504"/>
              <a:ext cx="1643446" cy="738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PMingLiU" panose="02020500000000000000" pitchFamily="18" charset="-120"/>
                </a:defRPr>
              </a:lvl9pPr>
            </a:lstStyle>
            <a:p>
              <a:pPr algn="ctr" defTabSz="68580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0" lang="en-US" altLang="zh-TW" sz="3000" dirty="0">
                  <a:solidFill>
                    <a:prstClr val="white"/>
                  </a:solidFill>
                  <a:latin typeface="Comic Sans MS" panose="030F0902030302020204" pitchFamily="66" charset="0"/>
                  <a:cs typeface="Arial"/>
                  <a:sym typeface="Arial"/>
                </a:rPr>
                <a:t>8</a:t>
              </a:r>
              <a:endParaRPr kumimoji="0" lang="zh-TW" altLang="en-US" sz="30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endParaRPr>
            </a:p>
          </p:txBody>
        </p:sp>
      </p:grpSp>
      <p:sp>
        <p:nvSpPr>
          <p:cNvPr id="20506" name="文字方塊 84">
            <a:extLst>
              <a:ext uri="{FF2B5EF4-FFF2-40B4-BE49-F238E27FC236}">
                <a16:creationId xmlns:a16="http://schemas.microsoft.com/office/drawing/2014/main" xmlns="" id="{E17D8C18-A0A0-CD41-9B2B-746221A5AB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4" y="4202630"/>
            <a:ext cx="144660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1 point</a:t>
            </a:r>
            <a:endParaRPr kumimoji="0" lang="zh-TW" altLang="en-US" sz="3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7" name="文字方塊 85">
            <a:extLst>
              <a:ext uri="{FF2B5EF4-FFF2-40B4-BE49-F238E27FC236}">
                <a16:creationId xmlns:a16="http://schemas.microsoft.com/office/drawing/2014/main" xmlns="" id="{61C8720E-EFCF-6145-ACEC-5AFB275A9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7923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2 points</a:t>
            </a:r>
            <a:endParaRPr kumimoji="0" lang="zh-TW" altLang="en-US" sz="3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8" name="文字方塊 86">
            <a:extLst>
              <a:ext uri="{FF2B5EF4-FFF2-40B4-BE49-F238E27FC236}">
                <a16:creationId xmlns:a16="http://schemas.microsoft.com/office/drawing/2014/main" xmlns="" id="{C9FE0638-6D29-6F40-833A-AA9CE33C2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256208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3 points</a:t>
            </a:r>
            <a:endParaRPr kumimoji="0" lang="zh-TW" altLang="en-US" sz="3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09" name="文字方塊 87">
            <a:extLst>
              <a:ext uri="{FF2B5EF4-FFF2-40B4-BE49-F238E27FC236}">
                <a16:creationId xmlns:a16="http://schemas.microsoft.com/office/drawing/2014/main" xmlns="" id="{B234F9F4-22C1-8A44-A2A2-A553A2945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4626" y="4636017"/>
            <a:ext cx="160734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300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4 points</a:t>
            </a:r>
            <a:endParaRPr kumimoji="0" lang="zh-TW" altLang="en-US" sz="300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sp>
        <p:nvSpPr>
          <p:cNvPr id="20510" name="文字方塊 88">
            <a:extLst>
              <a:ext uri="{FF2B5EF4-FFF2-40B4-BE49-F238E27FC236}">
                <a16:creationId xmlns:a16="http://schemas.microsoft.com/office/drawing/2014/main" xmlns="" id="{49A8367A-C3B9-4343-A5CC-108AB263D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7679" y="4323637"/>
            <a:ext cx="176807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algn="ctr"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zh-TW" sz="2100" dirty="0">
                <a:solidFill>
                  <a:prstClr val="white"/>
                </a:solidFill>
                <a:latin typeface="Comic Sans MS" panose="030F0902030302020204" pitchFamily="66" charset="0"/>
                <a:cs typeface="Arial"/>
                <a:sym typeface="Arial"/>
              </a:rPr>
              <a:t>Take 5 points</a:t>
            </a:r>
            <a:endParaRPr kumimoji="0" lang="zh-TW" altLang="en-US" sz="2100" dirty="0">
              <a:solidFill>
                <a:prstClr val="white"/>
              </a:solidFill>
              <a:latin typeface="Comic Sans MS" panose="030F0902030302020204" pitchFamily="66" charset="0"/>
              <a:cs typeface="Arial"/>
              <a:sym typeface="Arial"/>
            </a:endParaRPr>
          </a:p>
        </p:txBody>
      </p:sp>
      <p:pic>
        <p:nvPicPr>
          <p:cNvPr id="90" name="Red Bird 1" descr="N:\NET\Agry Birds\Nick's Angry Birds\Images\Birds\Red-bird-2.png">
            <a:extLst>
              <a:ext uri="{FF2B5EF4-FFF2-40B4-BE49-F238E27FC236}">
                <a16:creationId xmlns:a16="http://schemas.microsoft.com/office/drawing/2014/main" xmlns="" id="{B8341361-2AD8-3844-9CD2-246E7FDE1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1422" y="46026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2" name="Red Bird 1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xmlns="" id="{0F73D946-E983-E747-A2C6-956AFC742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10987" y="2002356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Yellow Bird (CB3)" descr="N:\NET\Agry Birds\Nick's Angry Birds\Images\Birds\Yellow-bird-grimace.png">
            <a:extLst>
              <a:ext uri="{FF2B5EF4-FFF2-40B4-BE49-F238E27FC236}">
                <a16:creationId xmlns:a16="http://schemas.microsoft.com/office/drawing/2014/main" xmlns="" id="{BD0593DB-1A8B-394E-850F-637143A3C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54360" y="2648865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3" name="YB CB3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xmlns="" id="{ACED66C0-B4C2-5B4C-9FE4-1FB1AF021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754" y="1148679"/>
            <a:ext cx="1875234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WB WE WB1" descr="N:\NET\Agry Birds\Nick's Angry Birds\Images\Misc\Egg.png">
            <a:extLst>
              <a:ext uri="{FF2B5EF4-FFF2-40B4-BE49-F238E27FC236}">
                <a16:creationId xmlns:a16="http://schemas.microsoft.com/office/drawing/2014/main" xmlns="" id="{2C5ABE24-C6C7-EA42-8BE9-457CE5A4C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627" y="237850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xmlns="" id="{E06E6885-FF5E-6D40-BD50-DC3C70AE0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0500" y="23537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14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xmlns="" id="{254346A4-59EB-4E4C-86B3-CE6B9CBFB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986" y="2757212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Red Bird 2" descr="N:\NET\Agry Birds\Nick's Angry Birds\Images\Birds\Red-bird-2.png">
            <a:extLst>
              <a:ext uri="{FF2B5EF4-FFF2-40B4-BE49-F238E27FC236}">
                <a16:creationId xmlns:a16="http://schemas.microsoft.com/office/drawing/2014/main" xmlns="" id="{BB14394D-0AF6-474D-873F-21715D3E9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97122" y="4716980"/>
            <a:ext cx="347663" cy="35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Red Bird 2 Explosion" descr="N:\NET\Agry Birds\Nick's Angry Birds\Images\Explosions\explosion-with-dust-cloud.png">
            <a:extLst>
              <a:ext uri="{FF2B5EF4-FFF2-40B4-BE49-F238E27FC236}">
                <a16:creationId xmlns:a16="http://schemas.microsoft.com/office/drawing/2014/main" xmlns="" id="{F00D8B74-194A-F344-B8F1-9241A8D3D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1149">
            <a:off x="3871707" y="1230831"/>
            <a:ext cx="20288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xmlns="" id="{7F72897F-C3D2-DE46-82BE-C4D86D06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060" y="2763165"/>
            <a:ext cx="482204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xmlns="" id="{E4C79BB6-4954-EE43-A09B-7985B1A4D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432" y="2059505"/>
            <a:ext cx="1875235" cy="1858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WB2 WE CB2" descr="N:\NET\Agry Birds\Nick's Angry Birds\Images\Misc\Egg.png">
            <a:extLst>
              <a:ext uri="{FF2B5EF4-FFF2-40B4-BE49-F238E27FC236}">
                <a16:creationId xmlns:a16="http://schemas.microsoft.com/office/drawing/2014/main" xmlns="" id="{FE7B505D-3513-3146-B05E-F1B9B1559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975" y="352150"/>
            <a:ext cx="135731" cy="16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White Bird CB2" descr="N:\NET\Agry Birds\Nick's Angry Birds\Images\Birds\White-bird-2.png">
            <a:extLst>
              <a:ext uri="{FF2B5EF4-FFF2-40B4-BE49-F238E27FC236}">
                <a16:creationId xmlns:a16="http://schemas.microsoft.com/office/drawing/2014/main" xmlns="" id="{0743C50E-AF81-7F45-8D75-5BECC35A7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36200" y="137837"/>
            <a:ext cx="500063" cy="5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White Bird Explosion WB2" descr="N:\NET\Agry Birds\Nick's Angry Birds\Images\Explosions\explosion.png">
            <a:extLst>
              <a:ext uri="{FF2B5EF4-FFF2-40B4-BE49-F238E27FC236}">
                <a16:creationId xmlns:a16="http://schemas.microsoft.com/office/drawing/2014/main" xmlns="" id="{B2EAA28D-7539-E94C-A41B-9C7CD5660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6411" y="1202256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WB WE WB1" descr="N:\NET\Agry Birds\Nick's Angry Birds\Images\Misc\Egg.png">
            <a:extLst>
              <a:ext uri="{FF2B5EF4-FFF2-40B4-BE49-F238E27FC236}">
                <a16:creationId xmlns:a16="http://schemas.microsoft.com/office/drawing/2014/main" xmlns="" id="{373C63D8-2DD7-0C41-8B99-5554DF3A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27" y="1148677"/>
            <a:ext cx="135731" cy="16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White Bird WB1" descr="N:\NET\Agry Birds\Nick's Angry Birds\Images\Birds\White-bird-2.png">
            <a:extLst>
              <a:ext uri="{FF2B5EF4-FFF2-40B4-BE49-F238E27FC236}">
                <a16:creationId xmlns:a16="http://schemas.microsoft.com/office/drawing/2014/main" xmlns="" id="{BB62579B-2912-EC42-8E99-69D4B826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8203" y="-726558"/>
            <a:ext cx="500063" cy="56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White Bird Explosion WB1" descr="N:\NET\Agry Birds\Nick's Angry Birds\Images\Explosions\explosion.png">
            <a:extLst>
              <a:ext uri="{FF2B5EF4-FFF2-40B4-BE49-F238E27FC236}">
                <a16:creationId xmlns:a16="http://schemas.microsoft.com/office/drawing/2014/main" xmlns="" id="{9B4D4467-E8D6-3646-9BD8-AEFDB5F3F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443" y="1952350"/>
            <a:ext cx="1928813" cy="1907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Black Bird 1" descr="N:\NET\Agry Birds\Nick's Angry Birds\Images\Birds\Black-bird-2.png">
            <a:extLst>
              <a:ext uri="{FF2B5EF4-FFF2-40B4-BE49-F238E27FC236}">
                <a16:creationId xmlns:a16="http://schemas.microsoft.com/office/drawing/2014/main" xmlns="" id="{A8FE150B-23DB-6247-B41E-43FCC532D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453" y="3452537"/>
            <a:ext cx="482204" cy="62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Yellow Bird 2(WB5)" descr="N:\NET\Agry Birds\Nick's Angry Birds\Images\Birds\Yellow-bird-grimace.png">
            <a:extLst>
              <a:ext uri="{FF2B5EF4-FFF2-40B4-BE49-F238E27FC236}">
                <a16:creationId xmlns:a16="http://schemas.microsoft.com/office/drawing/2014/main" xmlns="" id="{017A3637-6CCF-8142-AE76-EB5218CAF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2075" y="3566837"/>
            <a:ext cx="482203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YB2 WB5 Exp" descr="N:\NET\Agry Birds\Nick's Angry Birds\Images\Explosions\dust-cloud-white-2.png">
            <a:extLst>
              <a:ext uri="{FF2B5EF4-FFF2-40B4-BE49-F238E27FC236}">
                <a16:creationId xmlns:a16="http://schemas.microsoft.com/office/drawing/2014/main" xmlns="" id="{7073DE4B-8327-F64E-AFCA-1074A4CAE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238" y="2384418"/>
            <a:ext cx="1875235" cy="185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Content Placeholder 2">
            <a:hlinkClick r:id="rId29" action="ppaction://hlinksldjump"/>
            <a:extLst>
              <a:ext uri="{FF2B5EF4-FFF2-40B4-BE49-F238E27FC236}">
                <a16:creationId xmlns:a16="http://schemas.microsoft.com/office/drawing/2014/main" xmlns="" id="{DD931528-88E9-DD4F-951E-6B8B878565C0}"/>
              </a:ext>
            </a:extLst>
          </p:cNvPr>
          <p:cNvSpPr txBox="1">
            <a:spLocks/>
          </p:cNvSpPr>
          <p:nvPr/>
        </p:nvSpPr>
        <p:spPr>
          <a:xfrm>
            <a:off x="95576" y="571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1</a:t>
            </a:r>
          </a:p>
        </p:txBody>
      </p:sp>
      <p:sp>
        <p:nvSpPr>
          <p:cNvPr id="92" name="Content Placeholder 2">
            <a:hlinkClick r:id="rId30" action="ppaction://hlinksldjump"/>
            <a:extLst>
              <a:ext uri="{FF2B5EF4-FFF2-40B4-BE49-F238E27FC236}">
                <a16:creationId xmlns:a16="http://schemas.microsoft.com/office/drawing/2014/main" xmlns="" id="{73E9C0D8-3BA6-6746-B503-8084941E80DF}"/>
              </a:ext>
            </a:extLst>
          </p:cNvPr>
          <p:cNvSpPr txBox="1">
            <a:spLocks/>
          </p:cNvSpPr>
          <p:nvPr/>
        </p:nvSpPr>
        <p:spPr>
          <a:xfrm>
            <a:off x="1270993" y="57151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2</a:t>
            </a:r>
          </a:p>
        </p:txBody>
      </p:sp>
      <p:sp>
        <p:nvSpPr>
          <p:cNvPr id="93" name="Content Placeholder 2">
            <a:hlinkClick r:id="rId31" action="ppaction://hlinksldjump"/>
            <a:extLst>
              <a:ext uri="{FF2B5EF4-FFF2-40B4-BE49-F238E27FC236}">
                <a16:creationId xmlns:a16="http://schemas.microsoft.com/office/drawing/2014/main" xmlns="" id="{07D8D88C-CC84-434B-B9FC-E01DC4024A1F}"/>
              </a:ext>
            </a:extLst>
          </p:cNvPr>
          <p:cNvSpPr txBox="1">
            <a:spLocks/>
          </p:cNvSpPr>
          <p:nvPr/>
        </p:nvSpPr>
        <p:spPr>
          <a:xfrm>
            <a:off x="2446410" y="67102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3</a:t>
            </a:r>
          </a:p>
        </p:txBody>
      </p:sp>
      <p:sp>
        <p:nvSpPr>
          <p:cNvPr id="94" name="Content Placeholder 2">
            <a:hlinkClick r:id="rId32" action="ppaction://hlinksldjump"/>
            <a:extLst>
              <a:ext uri="{FF2B5EF4-FFF2-40B4-BE49-F238E27FC236}">
                <a16:creationId xmlns:a16="http://schemas.microsoft.com/office/drawing/2014/main" xmlns="" id="{54FE67F2-4BF0-0445-9DFC-6963C0826175}"/>
              </a:ext>
            </a:extLst>
          </p:cNvPr>
          <p:cNvSpPr txBox="1">
            <a:spLocks/>
          </p:cNvSpPr>
          <p:nvPr/>
        </p:nvSpPr>
        <p:spPr>
          <a:xfrm>
            <a:off x="3608644" y="97304"/>
            <a:ext cx="658556" cy="712697"/>
          </a:xfrm>
          <a:custGeom>
            <a:avLst/>
            <a:gdLst>
              <a:gd name="connsiteX0" fmla="*/ 0 w 658556"/>
              <a:gd name="connsiteY0" fmla="*/ 0 h 712697"/>
              <a:gd name="connsiteX1" fmla="*/ 658556 w 658556"/>
              <a:gd name="connsiteY1" fmla="*/ 0 h 712697"/>
              <a:gd name="connsiteX2" fmla="*/ 658556 w 658556"/>
              <a:gd name="connsiteY2" fmla="*/ 370602 h 712697"/>
              <a:gd name="connsiteX3" fmla="*/ 658556 w 658556"/>
              <a:gd name="connsiteY3" fmla="*/ 712697 h 712697"/>
              <a:gd name="connsiteX4" fmla="*/ 0 w 658556"/>
              <a:gd name="connsiteY4" fmla="*/ 712697 h 712697"/>
              <a:gd name="connsiteX5" fmla="*/ 0 w 658556"/>
              <a:gd name="connsiteY5" fmla="*/ 370602 h 712697"/>
              <a:gd name="connsiteX6" fmla="*/ 0 w 658556"/>
              <a:gd name="connsiteY6" fmla="*/ 0 h 712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12697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54654" y="165737"/>
                  <a:pt x="666418" y="236424"/>
                  <a:pt x="658556" y="370602"/>
                </a:cubicBezTo>
                <a:cubicBezTo>
                  <a:pt x="650694" y="504780"/>
                  <a:pt x="669141" y="578474"/>
                  <a:pt x="658556" y="712697"/>
                </a:cubicBezTo>
                <a:cubicBezTo>
                  <a:pt x="333971" y="684447"/>
                  <a:pt x="221488" y="743287"/>
                  <a:pt x="0" y="712697"/>
                </a:cubicBezTo>
                <a:cubicBezTo>
                  <a:pt x="4606" y="618148"/>
                  <a:pt x="2047" y="477298"/>
                  <a:pt x="0" y="370602"/>
                </a:cubicBezTo>
                <a:cubicBezTo>
                  <a:pt x="-2047" y="263907"/>
                  <a:pt x="-8843" y="103759"/>
                  <a:pt x="0" y="0"/>
                </a:cubicBezTo>
                <a:close/>
              </a:path>
              <a:path w="658556" h="712697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58332" y="150459"/>
                  <a:pt x="640899" y="293304"/>
                  <a:pt x="658556" y="370602"/>
                </a:cubicBezTo>
                <a:cubicBezTo>
                  <a:pt x="676213" y="447900"/>
                  <a:pt x="648261" y="581622"/>
                  <a:pt x="658556" y="712697"/>
                </a:cubicBezTo>
                <a:cubicBezTo>
                  <a:pt x="343282" y="719031"/>
                  <a:pt x="148109" y="704847"/>
                  <a:pt x="0" y="712697"/>
                </a:cubicBezTo>
                <a:cubicBezTo>
                  <a:pt x="-9265" y="619115"/>
                  <a:pt x="8686" y="520801"/>
                  <a:pt x="0" y="349222"/>
                </a:cubicBezTo>
                <a:cubicBezTo>
                  <a:pt x="-8686" y="177643"/>
                  <a:pt x="-12262" y="139727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4</a:t>
            </a:r>
          </a:p>
        </p:txBody>
      </p:sp>
      <p:sp>
        <p:nvSpPr>
          <p:cNvPr id="95" name="Content Placeholder 2">
            <a:hlinkClick r:id="rId33" action="ppaction://hlinksldjump"/>
            <a:extLst>
              <a:ext uri="{FF2B5EF4-FFF2-40B4-BE49-F238E27FC236}">
                <a16:creationId xmlns:a16="http://schemas.microsoft.com/office/drawing/2014/main" xmlns="" id="{72149177-6D3B-D744-BD55-3AEBEA1856E8}"/>
              </a:ext>
            </a:extLst>
          </p:cNvPr>
          <p:cNvSpPr txBox="1">
            <a:spLocks/>
          </p:cNvSpPr>
          <p:nvPr/>
        </p:nvSpPr>
        <p:spPr>
          <a:xfrm>
            <a:off x="76200" y="913419"/>
            <a:ext cx="658556" cy="700504"/>
          </a:xfrm>
          <a:custGeom>
            <a:avLst/>
            <a:gdLst>
              <a:gd name="connsiteX0" fmla="*/ 0 w 658556"/>
              <a:gd name="connsiteY0" fmla="*/ 0 h 700504"/>
              <a:gd name="connsiteX1" fmla="*/ 658556 w 658556"/>
              <a:gd name="connsiteY1" fmla="*/ 0 h 700504"/>
              <a:gd name="connsiteX2" fmla="*/ 658556 w 658556"/>
              <a:gd name="connsiteY2" fmla="*/ 364262 h 700504"/>
              <a:gd name="connsiteX3" fmla="*/ 658556 w 658556"/>
              <a:gd name="connsiteY3" fmla="*/ 700504 h 700504"/>
              <a:gd name="connsiteX4" fmla="*/ 0 w 658556"/>
              <a:gd name="connsiteY4" fmla="*/ 700504 h 700504"/>
              <a:gd name="connsiteX5" fmla="*/ 0 w 658556"/>
              <a:gd name="connsiteY5" fmla="*/ 364262 h 700504"/>
              <a:gd name="connsiteX6" fmla="*/ 0 w 658556"/>
              <a:gd name="connsiteY6" fmla="*/ 0 h 700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8556" h="700504" fill="none" extrusionOk="0">
                <a:moveTo>
                  <a:pt x="0" y="0"/>
                </a:moveTo>
                <a:cubicBezTo>
                  <a:pt x="160977" y="-32012"/>
                  <a:pt x="486034" y="-7884"/>
                  <a:pt x="658556" y="0"/>
                </a:cubicBezTo>
                <a:cubicBezTo>
                  <a:pt x="660634" y="148751"/>
                  <a:pt x="666867" y="259450"/>
                  <a:pt x="658556" y="364262"/>
                </a:cubicBezTo>
                <a:cubicBezTo>
                  <a:pt x="650245" y="469074"/>
                  <a:pt x="672932" y="541080"/>
                  <a:pt x="658556" y="700504"/>
                </a:cubicBezTo>
                <a:cubicBezTo>
                  <a:pt x="333971" y="672254"/>
                  <a:pt x="221488" y="731094"/>
                  <a:pt x="0" y="700504"/>
                </a:cubicBezTo>
                <a:cubicBezTo>
                  <a:pt x="10291" y="596273"/>
                  <a:pt x="7908" y="450646"/>
                  <a:pt x="0" y="364262"/>
                </a:cubicBezTo>
                <a:cubicBezTo>
                  <a:pt x="-7908" y="277878"/>
                  <a:pt x="15184" y="176030"/>
                  <a:pt x="0" y="0"/>
                </a:cubicBezTo>
                <a:close/>
              </a:path>
              <a:path w="658556" h="700504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5776" y="98783"/>
                  <a:pt x="672078" y="235650"/>
                  <a:pt x="658556" y="364262"/>
                </a:cubicBezTo>
                <a:cubicBezTo>
                  <a:pt x="645034" y="492874"/>
                  <a:pt x="662597" y="575568"/>
                  <a:pt x="658556" y="700504"/>
                </a:cubicBezTo>
                <a:cubicBezTo>
                  <a:pt x="343282" y="706838"/>
                  <a:pt x="148109" y="692654"/>
                  <a:pt x="0" y="700504"/>
                </a:cubicBezTo>
                <a:cubicBezTo>
                  <a:pt x="1428" y="628347"/>
                  <a:pt x="17705" y="437844"/>
                  <a:pt x="0" y="343247"/>
                </a:cubicBezTo>
                <a:cubicBezTo>
                  <a:pt x="-17705" y="248650"/>
                  <a:pt x="10797" y="141121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5</a:t>
            </a:r>
          </a:p>
        </p:txBody>
      </p:sp>
      <p:sp>
        <p:nvSpPr>
          <p:cNvPr id="96" name="Content Placeholder 2">
            <a:hlinkClick r:id="rId34" action="ppaction://hlinksldjump"/>
            <a:extLst>
              <a:ext uri="{FF2B5EF4-FFF2-40B4-BE49-F238E27FC236}">
                <a16:creationId xmlns:a16="http://schemas.microsoft.com/office/drawing/2014/main" xmlns="" id="{142C704C-A0FF-3946-8DDF-783D7C2D6122}"/>
              </a:ext>
            </a:extLst>
          </p:cNvPr>
          <p:cNvSpPr txBox="1">
            <a:spLocks/>
          </p:cNvSpPr>
          <p:nvPr/>
        </p:nvSpPr>
        <p:spPr>
          <a:xfrm>
            <a:off x="1253762" y="940453"/>
            <a:ext cx="658556" cy="667010"/>
          </a:xfrm>
          <a:custGeom>
            <a:avLst/>
            <a:gdLst>
              <a:gd name="connsiteX0" fmla="*/ 0 w 658556"/>
              <a:gd name="connsiteY0" fmla="*/ 0 h 667010"/>
              <a:gd name="connsiteX1" fmla="*/ 658556 w 658556"/>
              <a:gd name="connsiteY1" fmla="*/ 0 h 667010"/>
              <a:gd name="connsiteX2" fmla="*/ 658556 w 658556"/>
              <a:gd name="connsiteY2" fmla="*/ 667010 h 667010"/>
              <a:gd name="connsiteX3" fmla="*/ 0 w 658556"/>
              <a:gd name="connsiteY3" fmla="*/ 667010 h 667010"/>
              <a:gd name="connsiteX4" fmla="*/ 0 w 658556"/>
              <a:gd name="connsiteY4" fmla="*/ 0 h 6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67010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54220" y="153469"/>
                  <a:pt x="636598" y="336145"/>
                  <a:pt x="658556" y="667010"/>
                </a:cubicBezTo>
                <a:cubicBezTo>
                  <a:pt x="364408" y="698686"/>
                  <a:pt x="309235" y="657061"/>
                  <a:pt x="0" y="667010"/>
                </a:cubicBezTo>
                <a:cubicBezTo>
                  <a:pt x="25460" y="345713"/>
                  <a:pt x="-30070" y="269427"/>
                  <a:pt x="0" y="0"/>
                </a:cubicBezTo>
                <a:close/>
              </a:path>
              <a:path w="658556" h="667010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0732" y="165349"/>
                  <a:pt x="656774" y="434902"/>
                  <a:pt x="658556" y="667010"/>
                </a:cubicBezTo>
                <a:cubicBezTo>
                  <a:pt x="373464" y="690061"/>
                  <a:pt x="158171" y="641963"/>
                  <a:pt x="0" y="667010"/>
                </a:cubicBezTo>
                <a:cubicBezTo>
                  <a:pt x="1668" y="415376"/>
                  <a:pt x="4101" y="321629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6</a:t>
            </a:r>
          </a:p>
        </p:txBody>
      </p:sp>
      <p:sp>
        <p:nvSpPr>
          <p:cNvPr id="97" name="Content Placeholder 2">
            <a:hlinkClick r:id="rId35" action="ppaction://hlinksldjump"/>
            <a:extLst>
              <a:ext uri="{FF2B5EF4-FFF2-40B4-BE49-F238E27FC236}">
                <a16:creationId xmlns:a16="http://schemas.microsoft.com/office/drawing/2014/main" xmlns="" id="{802D85B3-A7D8-6646-9F03-FE1376D1DC12}"/>
              </a:ext>
            </a:extLst>
          </p:cNvPr>
          <p:cNvSpPr txBox="1">
            <a:spLocks/>
          </p:cNvSpPr>
          <p:nvPr/>
        </p:nvSpPr>
        <p:spPr>
          <a:xfrm>
            <a:off x="2408592" y="957851"/>
            <a:ext cx="658556" cy="654815"/>
          </a:xfrm>
          <a:custGeom>
            <a:avLst/>
            <a:gdLst>
              <a:gd name="connsiteX0" fmla="*/ 0 w 658556"/>
              <a:gd name="connsiteY0" fmla="*/ 0 h 654815"/>
              <a:gd name="connsiteX1" fmla="*/ 658556 w 658556"/>
              <a:gd name="connsiteY1" fmla="*/ 0 h 654815"/>
              <a:gd name="connsiteX2" fmla="*/ 658556 w 658556"/>
              <a:gd name="connsiteY2" fmla="*/ 654815 h 654815"/>
              <a:gd name="connsiteX3" fmla="*/ 0 w 658556"/>
              <a:gd name="connsiteY3" fmla="*/ 654815 h 654815"/>
              <a:gd name="connsiteX4" fmla="*/ 0 w 658556"/>
              <a:gd name="connsiteY4" fmla="*/ 0 h 654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4815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75458" y="219749"/>
                  <a:pt x="639463" y="359651"/>
                  <a:pt x="658556" y="654815"/>
                </a:cubicBezTo>
                <a:cubicBezTo>
                  <a:pt x="364408" y="686491"/>
                  <a:pt x="309235" y="644866"/>
                  <a:pt x="0" y="654815"/>
                </a:cubicBezTo>
                <a:cubicBezTo>
                  <a:pt x="11109" y="424862"/>
                  <a:pt x="-20151" y="265232"/>
                  <a:pt x="0" y="0"/>
                </a:cubicBezTo>
                <a:close/>
              </a:path>
              <a:path w="658556" h="654815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40330" y="154495"/>
                  <a:pt x="635193" y="490694"/>
                  <a:pt x="658556" y="654815"/>
                </a:cubicBezTo>
                <a:cubicBezTo>
                  <a:pt x="373464" y="677866"/>
                  <a:pt x="158171" y="629768"/>
                  <a:pt x="0" y="654815"/>
                </a:cubicBezTo>
                <a:cubicBezTo>
                  <a:pt x="24265" y="488969"/>
                  <a:pt x="-17025" y="170932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7</a:t>
            </a:r>
          </a:p>
        </p:txBody>
      </p:sp>
      <p:sp>
        <p:nvSpPr>
          <p:cNvPr id="98" name="Content Placeholder 2">
            <a:hlinkClick r:id="rId36" action="ppaction://hlinksldjump"/>
            <a:extLst>
              <a:ext uri="{FF2B5EF4-FFF2-40B4-BE49-F238E27FC236}">
                <a16:creationId xmlns:a16="http://schemas.microsoft.com/office/drawing/2014/main" xmlns="" id="{150A3C0D-A811-0343-B6C2-2ACD1159429E}"/>
              </a:ext>
            </a:extLst>
          </p:cNvPr>
          <p:cNvSpPr txBox="1">
            <a:spLocks/>
          </p:cNvSpPr>
          <p:nvPr/>
        </p:nvSpPr>
        <p:spPr>
          <a:xfrm>
            <a:off x="3609882" y="964504"/>
            <a:ext cx="658556" cy="650738"/>
          </a:xfrm>
          <a:custGeom>
            <a:avLst/>
            <a:gdLst>
              <a:gd name="connsiteX0" fmla="*/ 0 w 658556"/>
              <a:gd name="connsiteY0" fmla="*/ 0 h 650738"/>
              <a:gd name="connsiteX1" fmla="*/ 658556 w 658556"/>
              <a:gd name="connsiteY1" fmla="*/ 0 h 650738"/>
              <a:gd name="connsiteX2" fmla="*/ 658556 w 658556"/>
              <a:gd name="connsiteY2" fmla="*/ 650738 h 650738"/>
              <a:gd name="connsiteX3" fmla="*/ 0 w 658556"/>
              <a:gd name="connsiteY3" fmla="*/ 650738 h 650738"/>
              <a:gd name="connsiteX4" fmla="*/ 0 w 658556"/>
              <a:gd name="connsiteY4" fmla="*/ 0 h 650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556" h="650738" fill="none" extrusionOk="0">
                <a:moveTo>
                  <a:pt x="0" y="0"/>
                </a:moveTo>
                <a:cubicBezTo>
                  <a:pt x="266982" y="3069"/>
                  <a:pt x="329632" y="19601"/>
                  <a:pt x="658556" y="0"/>
                </a:cubicBezTo>
                <a:cubicBezTo>
                  <a:pt x="685881" y="295400"/>
                  <a:pt x="655735" y="359446"/>
                  <a:pt x="658556" y="650738"/>
                </a:cubicBezTo>
                <a:cubicBezTo>
                  <a:pt x="364408" y="682414"/>
                  <a:pt x="309235" y="640789"/>
                  <a:pt x="0" y="650738"/>
                </a:cubicBezTo>
                <a:cubicBezTo>
                  <a:pt x="-15295" y="428332"/>
                  <a:pt x="-21204" y="174491"/>
                  <a:pt x="0" y="0"/>
                </a:cubicBezTo>
                <a:close/>
              </a:path>
              <a:path w="658556" h="650738" stroke="0" extrusionOk="0">
                <a:moveTo>
                  <a:pt x="0" y="0"/>
                </a:moveTo>
                <a:cubicBezTo>
                  <a:pt x="302434" y="-29775"/>
                  <a:pt x="389896" y="31608"/>
                  <a:pt x="658556" y="0"/>
                </a:cubicBezTo>
                <a:cubicBezTo>
                  <a:pt x="672573" y="322839"/>
                  <a:pt x="680594" y="409484"/>
                  <a:pt x="658556" y="650738"/>
                </a:cubicBezTo>
                <a:cubicBezTo>
                  <a:pt x="373464" y="673789"/>
                  <a:pt x="158171" y="625691"/>
                  <a:pt x="0" y="650738"/>
                </a:cubicBezTo>
                <a:cubicBezTo>
                  <a:pt x="6933" y="464322"/>
                  <a:pt x="28133" y="189360"/>
                  <a:pt x="0" y="0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</a:schemeClr>
          </a:solidFill>
          <a:ln w="38100">
            <a:solidFill>
              <a:schemeClr val="accent3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43739277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73000"/>
              <a:buFontTx/>
              <a:buNone/>
              <a:defRPr sz="32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0000"/>
              <a:buFont typeface="Arial" panose="020B0604020202020204" pitchFamily="34" charset="0"/>
              <a:buChar char="•"/>
              <a:defRPr sz="28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32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4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 typeface="Arial" panose="020B0604020202020204" pitchFamily="34" charset="0"/>
              <a:buChar char="•"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4864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73000"/>
              <a:buFontTx/>
              <a:buNone/>
              <a:defRPr sz="2000" b="1" kern="1200" spc="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vi-VN" b="0" dirty="0">
                <a:solidFill>
                  <a:prstClr val="black"/>
                </a:solidFill>
                <a:latin typeface="Quicksand" pitchFamily="2" charset="77"/>
                <a:sym typeface="Arial"/>
              </a:rPr>
              <a:t>8</a:t>
            </a:r>
          </a:p>
        </p:txBody>
      </p:sp>
      <p:pic>
        <p:nvPicPr>
          <p:cNvPr id="99" name="Picture 2" descr="Game Angry Birds - Những chú chim điên - Game24H">
            <a:hlinkClick r:id="" action="ppaction://noaction"/>
            <a:extLst>
              <a:ext uri="{FF2B5EF4-FFF2-40B4-BE49-F238E27FC236}">
                <a16:creationId xmlns:a16="http://schemas.microsoft.com/office/drawing/2014/main" xmlns="" id="{B117631A-F4A5-0547-A5C6-F4AC4C78F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5103">
            <a:off x="8235481" y="127130"/>
            <a:ext cx="670635" cy="63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96189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7 L 0.26562 -0.2037 C 0.32083 -0.24977 0.40399 -0.27523 0.49063 -0.27523 C 0.58958 -0.27523 0.66875 -0.24977 0.72431 -0.2037 L 0.98976 -3.7037E-7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479" y="-1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-0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84 0.04185 L 1.03959 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438" y="141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16667E-6 1.56069E-6 L 0.02865 0.38081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" y="1902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3958 0.32509 L 1.26423 0.05618 " pathEditMode="relative" rAng="0" ptsTypes="AA">
                                      <p:cBhvr>
                                        <p:cTn id="20" dur="6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-1345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9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239 -0.54801 L 0.90798 -0.72139 C 0.93593 -0.75889 0.9835 -0.79361 1.03611 -0.8163 C 1.09583 -0.84222 1.1467 -0.84986 1.18611 -0.84107 L 1.37187 -0.80658 " pathEditMode="fixed" rAng="-1074444" ptsTypes="FffFF">
                                      <p:cBhvr>
                                        <p:cTn id="3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81" y="-19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38" dur="7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13056 -0.52708 L 1.54792 -0.18078 " pathEditMode="relative" rAng="0" ptsTypes="AA">
                                      <p:cBhvr>
                                        <p:cTn id="40" dur="4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68" y="17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2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9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79115 0.004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747 -0.00988 L 0.04427 0.68457 " pathEditMode="relative" rAng="0" ptsTypes="AA">
                                      <p:cBhvr>
                                        <p:cTn id="60" dur="8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0" y="34722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79115 0.00462 L 1.40539 -0.05434 " pathEditMode="relative" rAng="0" ptsTypes="AA">
                                      <p:cBhvr>
                                        <p:cTn id="62" dur="6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12" y="-296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900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71 -0.48485 L 0.54601 -0.68208 C 0.58906 -0.72716 0.65226 -0.75005 0.71858 -0.75005 C 0.79358 -0.75005 0.85417 -0.72716 0.89705 -0.68208 L 1.1 -0.48485 " pathEditMode="relative" rAng="0" ptsTypes="FffFF">
                                      <p:cBhvr>
                                        <p:cTn id="78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65" y="-132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" presetClass="exit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0" dur="2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9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9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 nodeType="clickPar">
                      <p:stCondLst>
                        <p:cond delay="0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7048 -0.51051 L 0.87743 -0.67467 C 0.89965 -0.71027 0.93819 -0.74149 0.9816 -0.76022 C 1.0309 -0.78172 1.07378 -0.78565 1.10712 -0.77363 L 1.26614 -0.72461 " pathEditMode="fixed" rAng="-1074444" ptsTypes="FffFF">
                                      <p:cBhvr>
                                        <p:cTn id="96" dur="1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78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Rot by="24300000">
                                      <p:cBhvr>
                                        <p:cTn id="98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49" presetClass="path" presetSubtype="0" accel="50000" decel="5000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00" dur="4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9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8" dur="14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 nodeType="clickPar">
                      <p:stCondLst>
                        <p:cond delay="0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007 L 1.00729 0.00277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538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1.38889E-6 1.38778E-17 L 0.02882 0.40092 " pathEditMode="relative" rAng="0" ptsTypes="AA">
                                      <p:cBhvr>
                                        <p:cTn id="120" dur="8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" y="20046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1.00729 0.00278 L 1.43594 0.12925 " pathEditMode="relative" rAng="0" ptsTypes="AA">
                                      <p:cBhvr>
                                        <p:cTn id="122" dur="6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24" y="6312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23" presetClass="entr" presetSubtype="16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9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 nodeType="clickPar">
                      <p:stCondLst>
                        <p:cond delay="0"/>
                      </p:stCondLst>
                      <p:childTnLst>
                        <p:par>
                          <p:cTn id="1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8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219 -0.31885 L 0.54983 -0.70104 C 0.59358 -0.78844 0.65816 -0.83284 0.72587 -0.83284 C 0.80244 -0.83284 0.86424 -0.78844 0.90799 -0.70104 L 1.11528 -0.31885 " pathEditMode="relative" rAng="0" ptsTypes="FffFF">
                                      <p:cBhvr>
                                        <p:cTn id="139" dur="18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46" y="-257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4" presetClass="exit" presetSubtype="16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4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9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8" dur="3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 nodeType="clickPar">
                      <p:stCondLst>
                        <p:cond delay="0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44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1128 -0.54376 L 0.71076 -0.86529 C 0.7309 -0.93543 0.77395 -0.98844 0.82638 -1.01112 C 0.88576 -1.03705 0.94131 -1.02686 0.98819 -0.98497 L 1.21041 -0.80302 " pathEditMode="fixed" rAng="-1074444" ptsTypes="FffFF">
                                      <p:cBhvr>
                                        <p:cTn id="157" dur="1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33" y="-299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ngry Birds - Fly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24300000">
                                      <p:cBhvr>
                                        <p:cTn id="159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49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1.03107 -0.43399 L 1.37934 0.01873 " pathEditMode="relative" rAng="0" ptsTypes="AA">
                                      <p:cBhvr>
                                        <p:cTn id="161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13" y="22636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6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xplos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1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0" dur="2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20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1" fill="hold">
                      <p:stCondLst>
                        <p:cond delay="0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" decel="1000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10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19099" y="2231475"/>
            <a:ext cx="8178763" cy="2702474"/>
            <a:chOff x="0" y="0"/>
            <a:chExt cx="212871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5124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482978" y="4934123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529708" y="1342123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Freeform 2">
            <a:hlinkClick r:id="rId9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656291-336B-EEB7-20D9-578166BB32C3}"/>
              </a:ext>
            </a:extLst>
          </p:cNvPr>
          <p:cNvSpPr/>
          <p:nvPr/>
        </p:nvSpPr>
        <p:spPr>
          <a:xfrm>
            <a:off x="677192" y="2647950"/>
            <a:ext cx="22860" cy="228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 defTabSz="457200"/>
            <a:endParaRPr lang="vi-VN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8B973256-885B-AFB3-6848-9015FF3B3360}"/>
              </a:ext>
            </a:extLst>
          </p:cNvPr>
          <p:cNvSpPr/>
          <p:nvPr/>
        </p:nvSpPr>
        <p:spPr>
          <a:xfrm>
            <a:off x="432295" y="2392556"/>
            <a:ext cx="8165568" cy="107932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  A</a:t>
            </a:r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Excuse me, whose school bag is this?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	 B: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_________ Phuong </a:t>
            </a:r>
            <a:r>
              <a:rPr lang="en-GB" sz="30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Nga’s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.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838200" y="3472870"/>
            <a:ext cx="2966114" cy="1105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a. </a:t>
            </a:r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</a:t>
            </a:r>
            <a:endParaRPr lang="en-GB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5105400" y="3486150"/>
            <a:ext cx="2966114" cy="1105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</a:t>
            </a:r>
            <a:r>
              <a:rPr lang="en-GB" sz="36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It’s</a:t>
            </a:r>
            <a:endParaRPr lang="en-GB" sz="36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7944"/>
            <a:ext cx="4495800" cy="2104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244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9A1C573-CAAD-BDDD-9DAD-D7FBF934C3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3" y="0"/>
            <a:ext cx="9134168" cy="51435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2400" y="2115151"/>
            <a:ext cx="8763000" cy="2399700"/>
            <a:chOff x="0" y="0"/>
            <a:chExt cx="2135062" cy="2296974"/>
          </a:xfrm>
        </p:grpSpPr>
        <p:sp>
          <p:nvSpPr>
            <p:cNvPr id="4" name="Freeform 4"/>
            <p:cNvSpPr/>
            <p:nvPr/>
          </p:nvSpPr>
          <p:spPr>
            <a:xfrm>
              <a:off x="41910" y="4318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35560" y="35560"/>
              <a:ext cx="2099502" cy="2261414"/>
            </a:xfrm>
            <a:custGeom>
              <a:avLst/>
              <a:gdLst/>
              <a:ahLst/>
              <a:cxnLst/>
              <a:rect l="l" t="t" r="r" b="b"/>
              <a:pathLst>
                <a:path w="2099502" h="2261414">
                  <a:moveTo>
                    <a:pt x="2099502" y="2261414"/>
                  </a:moveTo>
                  <a:lnTo>
                    <a:pt x="0" y="2261414"/>
                  </a:lnTo>
                  <a:lnTo>
                    <a:pt x="0" y="0"/>
                  </a:lnTo>
                  <a:lnTo>
                    <a:pt x="2099502" y="0"/>
                  </a:lnTo>
                  <a:lnTo>
                    <a:pt x="2099502" y="2261414"/>
                  </a:lnTo>
                  <a:close/>
                  <a:moveTo>
                    <a:pt x="12700" y="2248714"/>
                  </a:moveTo>
                  <a:lnTo>
                    <a:pt x="2086802" y="2248714"/>
                  </a:lnTo>
                  <a:lnTo>
                    <a:pt x="2086802" y="12700"/>
                  </a:lnTo>
                  <a:lnTo>
                    <a:pt x="12700" y="12700"/>
                  </a:lnTo>
                  <a:lnTo>
                    <a:pt x="12700" y="22487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2086802" cy="2248714"/>
            </a:xfrm>
            <a:custGeom>
              <a:avLst/>
              <a:gdLst/>
              <a:ahLst/>
              <a:cxnLst/>
              <a:rect l="l" t="t" r="r" b="b"/>
              <a:pathLst>
                <a:path w="2086802" h="2248714">
                  <a:moveTo>
                    <a:pt x="0" y="0"/>
                  </a:moveTo>
                  <a:lnTo>
                    <a:pt x="2086802" y="0"/>
                  </a:lnTo>
                  <a:lnTo>
                    <a:pt x="2086802" y="2248714"/>
                  </a:lnTo>
                  <a:lnTo>
                    <a:pt x="0" y="2248714"/>
                  </a:lnTo>
                  <a:close/>
                </a:path>
              </a:pathLst>
            </a:custGeom>
            <a:solidFill>
              <a:srgbClr val="5F9A80"/>
            </a:solid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1714082">
            <a:off x="-763828" y="4722546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5" y="0"/>
                </a:lnTo>
                <a:lnTo>
                  <a:pt x="6221855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Freeform 13"/>
          <p:cNvSpPr/>
          <p:nvPr/>
        </p:nvSpPr>
        <p:spPr>
          <a:xfrm rot="1714082">
            <a:off x="7042399" y="307300"/>
            <a:ext cx="3110928" cy="365534"/>
          </a:xfrm>
          <a:custGeom>
            <a:avLst/>
            <a:gdLst/>
            <a:ahLst/>
            <a:cxnLst/>
            <a:rect l="l" t="t" r="r" b="b"/>
            <a:pathLst>
              <a:path w="6221855" h="731068">
                <a:moveTo>
                  <a:pt x="0" y="0"/>
                </a:moveTo>
                <a:lnTo>
                  <a:pt x="6221856" y="0"/>
                </a:lnTo>
                <a:lnTo>
                  <a:pt x="6221856" y="731068"/>
                </a:lnTo>
                <a:lnTo>
                  <a:pt x="0" y="7310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25F91C-2A58-93C2-0250-4290B42E973B}"/>
              </a:ext>
            </a:extLst>
          </p:cNvPr>
          <p:cNvGrpSpPr/>
          <p:nvPr/>
        </p:nvGrpSpPr>
        <p:grpSpPr>
          <a:xfrm>
            <a:off x="400922" y="1050450"/>
            <a:ext cx="362864" cy="1182359"/>
            <a:chOff x="963418" y="2335960"/>
            <a:chExt cx="725727" cy="2364718"/>
          </a:xfrm>
        </p:grpSpPr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22BF6D58-1F9A-A529-F2B2-BE22A4C68769}"/>
                </a:ext>
              </a:extLst>
            </p:cNvPr>
            <p:cNvSpPr/>
            <p:nvPr/>
          </p:nvSpPr>
          <p:spPr>
            <a:xfrm rot="-1506142">
              <a:off x="1155075" y="2587765"/>
              <a:ext cx="333810" cy="1896341"/>
            </a:xfrm>
            <a:custGeom>
              <a:avLst/>
              <a:gdLst/>
              <a:ahLst/>
              <a:cxnLst/>
              <a:rect l="l" t="t" r="r" b="b"/>
              <a:pathLst>
                <a:path w="446314" h="2854337">
                  <a:moveTo>
                    <a:pt x="0" y="0"/>
                  </a:moveTo>
                  <a:lnTo>
                    <a:pt x="446314" y="0"/>
                  </a:lnTo>
                  <a:lnTo>
                    <a:pt x="446314" y="2854337"/>
                  </a:lnTo>
                  <a:lnTo>
                    <a:pt x="0" y="28543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B17963B-82A7-3313-43E9-FEBDA17F56E3}"/>
                </a:ext>
              </a:extLst>
            </p:cNvPr>
            <p:cNvSpPr/>
            <p:nvPr/>
          </p:nvSpPr>
          <p:spPr>
            <a:xfrm rot="-1405376">
              <a:off x="1482835" y="233596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4" y="0"/>
                  </a:lnTo>
                  <a:lnTo>
                    <a:pt x="275844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A6301E0B-0E10-B1E9-1606-7F096BF70B2E}"/>
                </a:ext>
              </a:extLst>
            </p:cNvPr>
            <p:cNvSpPr/>
            <p:nvPr/>
          </p:nvSpPr>
          <p:spPr>
            <a:xfrm rot="-1405376">
              <a:off x="963418" y="3528650"/>
              <a:ext cx="206310" cy="1172028"/>
            </a:xfrm>
            <a:custGeom>
              <a:avLst/>
              <a:gdLst/>
              <a:ahLst/>
              <a:cxnLst/>
              <a:rect l="l" t="t" r="r" b="b"/>
              <a:pathLst>
                <a:path w="275843" h="1764115">
                  <a:moveTo>
                    <a:pt x="0" y="0"/>
                  </a:moveTo>
                  <a:lnTo>
                    <a:pt x="275843" y="0"/>
                  </a:lnTo>
                  <a:lnTo>
                    <a:pt x="275843" y="1764114"/>
                  </a:lnTo>
                  <a:lnTo>
                    <a:pt x="0" y="17641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45720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303509" y="2304214"/>
            <a:ext cx="8294354" cy="11057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</a:t>
            </a:r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Where’s my school bag?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defTabSz="457200"/>
            <a:r>
              <a:rPr lang="en-GB" sz="3000" dirty="0">
                <a:solidFill>
                  <a:prstClr val="black"/>
                </a:solidFill>
                <a:latin typeface="Comic Sans MS" panose="030F0702030302020204" pitchFamily="66" charset="0"/>
              </a:rPr>
              <a:t>     B: 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Look! It’s </a:t>
            </a:r>
            <a:r>
              <a:rPr lang="en-GB" sz="3000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there,__________the</a:t>
            </a:r>
            <a:r>
              <a:rPr lang="en-GB" sz="3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desk.</a:t>
            </a:r>
            <a:endParaRPr lang="en-GB" sz="30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152400" y="3472870"/>
            <a:ext cx="35052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a.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under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Rectangle: Rounded Corners 7">
            <a:extLst>
              <a:ext uri="{FF2B5EF4-FFF2-40B4-BE49-F238E27FC236}">
                <a16:creationId xmlns:a16="http://schemas.microsoft.com/office/drawing/2014/main" xmlns="" id="{177B46B0-377A-C522-23CF-0ABB35637971}"/>
              </a:ext>
            </a:extLst>
          </p:cNvPr>
          <p:cNvSpPr/>
          <p:nvPr/>
        </p:nvSpPr>
        <p:spPr>
          <a:xfrm>
            <a:off x="5029200" y="3486150"/>
            <a:ext cx="3505200" cy="9144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defTabSz="457200"/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b. </a:t>
            </a:r>
            <a:r>
              <a:rPr lang="en-GB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on</a:t>
            </a:r>
            <a:endParaRPr lang="en-GB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Freeform 2">
            <a:hlinkClick r:id="rId10" action="ppaction://hlinksldjump"/>
          </p:cNvPr>
          <p:cNvSpPr/>
          <p:nvPr/>
        </p:nvSpPr>
        <p:spPr>
          <a:xfrm rot="1212169">
            <a:off x="8052462" y="3932943"/>
            <a:ext cx="1282525" cy="1222502"/>
          </a:xfrm>
          <a:custGeom>
            <a:avLst/>
            <a:gdLst/>
            <a:ahLst/>
            <a:cxnLst/>
            <a:rect l="l" t="t" r="r" b="b"/>
            <a:pathLst>
              <a:path w="3299127" h="2948595">
                <a:moveTo>
                  <a:pt x="0" y="0"/>
                </a:moveTo>
                <a:lnTo>
                  <a:pt x="3299128" y="0"/>
                </a:lnTo>
                <a:lnTo>
                  <a:pt x="3299128" y="2948595"/>
                </a:lnTo>
                <a:lnTo>
                  <a:pt x="0" y="294859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 lIns="45720" tIns="22860" rIns="45720" bIns="22860"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122" y="10540"/>
            <a:ext cx="4536678" cy="221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67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È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0.0&quot;&gt;&lt;object type=&quot;1&quot; unique_id=&quot;10001&quot;&gt;&lt;object type=&quot;8&quot; unique_id=&quot;10002&quot;&gt;&lt;/object&gt;&lt;object type=&quot;2&quot; unique_id=&quot;10003&quot;&gt;&lt;object type=&quot;3&quot; unique_id=&quot;50005&quot;&gt;&lt;property id=&quot;20148&quot; value=&quot;5&quot;/&gt;&lt;property id=&quot;20300&quot; value=&quot;Slide 1&quot;/&gt;&lt;property id=&quot;20307&quot; value=&quot;256&quot;/&gt;&lt;/object&gt;&lt;object type=&quot;3&quot; unique_id=&quot;50006&quot;&gt;&lt;property id=&quot;20148&quot; value=&quot;5&quot;/&gt;&lt;property id=&quot;20300&quot; value=&quot;Slide 3&quot;/&gt;&lt;property id=&quot;20307&quot; value=&quot;257&quot;/&gt;&lt;/object&gt;&lt;object type=&quot;3&quot; unique_id=&quot;50007&quot;&gt;&lt;property id=&quot;20148&quot; value=&quot;5&quot;/&gt;&lt;property id=&quot;20300&quot; value=&quot;Slide 4&quot;/&gt;&lt;property id=&quot;20307&quot; value=&quot;258&quot;/&gt;&lt;/object&gt;&lt;object type=&quot;3&quot; unique_id=&quot;50119&quot;&gt;&lt;property id=&quot;20148&quot; value=&quot;5&quot;/&gt;&lt;property id=&quot;20300&quot; value=&quot;Slide 5&quot;/&gt;&lt;property id=&quot;20307&quot; value=&quot;260&quot;/&gt;&lt;/object&gt;&lt;object type=&quot;3&quot; unique_id=&quot;50120&quot;&gt;&lt;property id=&quot;20148&quot; value=&quot;5&quot;/&gt;&lt;property id=&quot;20300&quot; value=&quot;Slide 6&quot;/&gt;&lt;property id=&quot;20307&quot; value=&quot;261&quot;/&gt;&lt;/object&gt;&lt;object type=&quot;3&quot; unique_id=&quot;50121&quot;&gt;&lt;property id=&quot;20148&quot; value=&quot;5&quot;/&gt;&lt;property id=&quot;20300&quot; value=&quot;Slide 7&quot;/&gt;&lt;property id=&quot;20307&quot; value=&quot;259&quot;/&gt;&lt;/object&gt;&lt;object type=&quot;3&quot; unique_id=&quot;50272&quot;&gt;&lt;property id=&quot;20148&quot; value=&quot;5&quot;/&gt;&lt;property id=&quot;20300&quot; value=&quot;Slide 8&quot;/&gt;&lt;property id=&quot;20307&quot; value=&quot;262&quot;/&gt;&lt;/object&gt;&lt;object type=&quot;3&quot; unique_id=&quot;50273&quot;&gt;&lt;property id=&quot;20148&quot; value=&quot;5&quot;/&gt;&lt;property id=&quot;20300&quot; value=&quot;Slide 9&quot;/&gt;&lt;property id=&quot;20307&quot; value=&quot;263&quot;/&gt;&lt;/object&gt;&lt;object type=&quot;3&quot; unique_id=&quot;50274&quot;&gt;&lt;property id=&quot;20148&quot; value=&quot;5&quot;/&gt;&lt;property id=&quot;20300&quot; value=&quot;Slide 10&quot;/&gt;&lt;property id=&quot;20307&quot; value=&quot;264&quot;/&gt;&lt;/object&gt;&lt;object type=&quot;3&quot; unique_id=&quot;50374&quot;&gt;&lt;property id=&quot;20148&quot; value=&quot;5&quot;/&gt;&lt;property id=&quot;20300&quot; value=&quot;Slide 11&quot;/&gt;&lt;property id=&quot;20307&quot; value=&quot;265&quot;/&gt;&lt;/object&gt;&lt;object type=&quot;3&quot; unique_id=&quot;50375&quot;&gt;&lt;property id=&quot;20148&quot; value=&quot;5&quot;/&gt;&lt;property id=&quot;20300&quot; value=&quot;Slide 15&quot;/&gt;&lt;property id=&quot;20307&quot; value=&quot;266&quot;/&gt;&lt;/object&gt;&lt;object type=&quot;3&quot; unique_id=&quot;50453&quot;&gt;&lt;property id=&quot;20148&quot; value=&quot;5&quot;/&gt;&lt;property id=&quot;20300&quot; value=&quot;Slide 12&quot;/&gt;&lt;property id=&quot;20307&quot; value=&quot;267&quot;/&gt;&lt;/object&gt;&lt;object type=&quot;3&quot; unique_id=&quot;50557&quot;&gt;&lt;property id=&quot;20148&quot; value=&quot;5&quot;/&gt;&lt;property id=&quot;20300&quot; value=&quot;Slide 13&quot;/&gt;&lt;property id=&quot;20307&quot; value=&quot;269&quot;/&gt;&lt;/object&gt;&lt;object type=&quot;3&quot; unique_id=&quot;50670&quot;&gt;&lt;property id=&quot;20148&quot; value=&quot;5&quot;/&gt;&lt;property id=&quot;20300&quot; value=&quot;Slide 14&quot;/&gt;&lt;property id=&quot;20307&quot; value=&quot;272&quot;/&gt;&lt;/object&gt;&lt;object type=&quot;3&quot; unique_id=&quot;66629&quot;&gt;&lt;property id=&quot;20148&quot; value=&quot;5&quot;/&gt;&lt;property id=&quot;20300&quot; value=&quot;Slide 2&quot;/&gt;&lt;property id=&quot;20307&quot; value=&quot;273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6017589-0887-4155-9A20-25F82E8F2B70}&quot;/&gt;&lt;isInvalidForFieldText val=&quot;0&quot;/&gt;&lt;Image&gt;&lt;filename val=&quot;C:\Users\ADMINI~1\AppData\Local\Temp\~CaC25\data\asimages\{46017589-0887-4155-9A20-25F82E8F2B70}_9.png&quot;/&gt;&lt;left val=&quot;41&quot;/&gt;&lt;top val=&quot;103&quot;/&gt;&lt;width val=&quot;631&quot;/&gt;&lt;height val=&quot;131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9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ADMINI~1\AppData\Local\Temp\~CaC25\data\asimages\{3CA7499B-64DF-4B43-846C-78E6F4D49425}_13.png&quot;/&gt;&lt;left val=&quot;132&quot;/&gt;&lt;top val=&quot;90&quot;/&gt;&lt;width val=&quot;451&quot;/&gt;&lt;height val=&quot;331&quot;/&gt;&lt;hasText val=&quot;1&quot;/&gt;&lt;/Image&gt;&lt;/ThreeDShapeInfo&gt;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8873401-71BF-4DDE-8838-D94CD6DCFEE1}&quot;/&gt;&lt;isInvalidForFieldText val=&quot;0&quot;/&gt;&lt;Image&gt;&lt;filename val=&quot;C:\Users\ADMINI~1\AppData\Local\Temp\~CaC25\data\asimages\{18873401-71BF-4DDE-8838-D94CD6DCFEE1}_4.png&quot;/&gt;&lt;left val=&quot;85&quot;/&gt;&lt;top val=&quot;0&quot;/&gt;&lt;width val=&quot;467&quot;/&gt;&lt;height val=&quot;160&quot;/&gt;&lt;hasText val=&quot;1&quot;/&gt;&lt;/Image&gt;&lt;/ThreeDShapeInfo&gt;"/>
  <p:tag name="PRESENTER_SHAPETEXTINFO" val="&lt;ShapeTextInfo&gt;&lt;TableIndex row=&quot;-1&quot; col=&quot;-1&quot;&gt;&lt;linesCount val=&quot;1&quot;/&gt;&lt;lineCharCount val=&quot;5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399C64-A699-4E5A-8765-F18552322057}&quot;/&gt;&lt;isInvalidForFieldText val=&quot;0&quot;/&gt;&lt;Image&gt;&lt;filename val=&quot;C:\Users\ADMINI~1\AppData\Local\Temp\~CaC25\data\asimages\{FB399C64-A699-4E5A-8765-F18552322057}.png&quot;/&gt;&lt;left val=&quot;174&quot;/&gt;&lt;top val=&quot;346&quot;/&gt;&lt;width val=&quot;360&quot;/&gt;&lt;height val=&quot;9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rt Subject for Pre-K: Dance by Slidesgo">
  <a:themeElements>
    <a:clrScheme name="Simple Light">
      <a:dk1>
        <a:srgbClr val="5A5A5A"/>
      </a:dk1>
      <a:lt1>
        <a:srgbClr val="FFF8F3"/>
      </a:lt1>
      <a:dk2>
        <a:srgbClr val="A9D3FF"/>
      </a:dk2>
      <a:lt2>
        <a:srgbClr val="FFAC95"/>
      </a:lt2>
      <a:accent1>
        <a:srgbClr val="FDBC00"/>
      </a:accent1>
      <a:accent2>
        <a:srgbClr val="FF8D1F"/>
      </a:accent2>
      <a:accent3>
        <a:srgbClr val="FF6033"/>
      </a:accent3>
      <a:accent4>
        <a:srgbClr val="4B98EA"/>
      </a:accent4>
      <a:accent5>
        <a:srgbClr val="FFFFFF"/>
      </a:accent5>
      <a:accent6>
        <a:srgbClr val="FFFFFF"/>
      </a:accent6>
      <a:hlink>
        <a:srgbClr val="5A5A5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172</Words>
  <Application>Microsoft Office PowerPoint</Application>
  <PresentationFormat>On-screen Show (16:9)</PresentationFormat>
  <Paragraphs>62</Paragraphs>
  <Slides>16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Office Theme</vt:lpstr>
      <vt:lpstr>4_Office Theme</vt:lpstr>
      <vt:lpstr>School Bus Drivers Day by Slidesgo</vt:lpstr>
      <vt:lpstr>Art Subject for Pre-K: Dance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Goodbye!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89</cp:revision>
  <dcterms:created xsi:type="dcterms:W3CDTF">2006-08-16T00:00:00Z</dcterms:created>
  <dcterms:modified xsi:type="dcterms:W3CDTF">2024-12-09T16:18:30Z</dcterms:modified>
</cp:coreProperties>
</file>