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8"/>
  </p:notesMasterIdLst>
  <p:sldIdLst>
    <p:sldId id="369" r:id="rId6"/>
    <p:sldId id="347" r:id="rId7"/>
    <p:sldId id="256" r:id="rId8"/>
    <p:sldId id="540" r:id="rId9"/>
    <p:sldId id="348" r:id="rId10"/>
    <p:sldId id="541" r:id="rId11"/>
    <p:sldId id="547" r:id="rId12"/>
    <p:sldId id="548" r:id="rId13"/>
    <p:sldId id="543" r:id="rId14"/>
    <p:sldId id="544" r:id="rId15"/>
    <p:sldId id="545" r:id="rId16"/>
    <p:sldId id="5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12/21/2024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27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36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51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xmlns="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xmlns="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1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xmlns="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xmlns="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xmlns="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xmlns="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xmlns="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xmlns="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894</TotalTime>
  <Words>253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Cambria</vt:lpstr>
      <vt:lpstr>iCiel Altus</vt:lpstr>
      <vt:lpstr>Times New Roman</vt:lpstr>
      <vt:lpstr>UTM Seagull</vt:lpstr>
      <vt:lpstr>思源黑体 CN Medium</vt:lpstr>
      <vt:lpstr>等线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Acer</cp:lastModifiedBy>
  <cp:revision>58</cp:revision>
  <dcterms:created xsi:type="dcterms:W3CDTF">2023-11-22T13:50:43Z</dcterms:created>
  <dcterms:modified xsi:type="dcterms:W3CDTF">2024-12-21T01:18:26Z</dcterms:modified>
  <cp:category>9Slide.vn</cp:category>
</cp:coreProperties>
</file>