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4"/>
  </p:notesMasterIdLst>
  <p:sldIdLst>
    <p:sldId id="555" r:id="rId5"/>
    <p:sldId id="257" r:id="rId6"/>
    <p:sldId id="259" r:id="rId7"/>
    <p:sldId id="263" r:id="rId8"/>
    <p:sldId id="301" r:id="rId9"/>
    <p:sldId id="256" r:id="rId10"/>
    <p:sldId id="302" r:id="rId11"/>
    <p:sldId id="303" r:id="rId12"/>
    <p:sldId id="304" r:id="rId13"/>
    <p:sldId id="258" r:id="rId14"/>
    <p:sldId id="270" r:id="rId15"/>
    <p:sldId id="272" r:id="rId16"/>
    <p:sldId id="305" r:id="rId17"/>
    <p:sldId id="306" r:id="rId18"/>
    <p:sldId id="307" r:id="rId19"/>
    <p:sldId id="308" r:id="rId20"/>
    <p:sldId id="309" r:id="rId21"/>
    <p:sldId id="310" r:id="rId22"/>
    <p:sldId id="311" r:id="rId23"/>
    <p:sldId id="312" r:id="rId24"/>
    <p:sldId id="313" r:id="rId25"/>
    <p:sldId id="315" r:id="rId26"/>
    <p:sldId id="427" r:id="rId27"/>
    <p:sldId id="428" r:id="rId28"/>
    <p:sldId id="429" r:id="rId29"/>
    <p:sldId id="432" r:id="rId30"/>
    <p:sldId id="430" r:id="rId31"/>
    <p:sldId id="431" r:id="rId32"/>
    <p:sldId id="433"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26/12/2024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10BD382-1062-F012-A9F4-85C1DC4C0C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1A13A4B2-3F65-34C7-7DA4-501D7CF635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2E5F561F-3BF4-98ED-B39A-3B5BF1AD93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4DB2CA-DED6-4F96-80BD-740BD1594C72}"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50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509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26/12/2024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0579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6284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3675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3768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26/12/2024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56856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26/12/2024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8997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26/12/2024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339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06630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519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0326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71020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38" indent="0" algn="ctr">
              <a:buNone/>
              <a:defRPr sz="2250"/>
            </a:lvl2pPr>
            <a:lvl3pPr marL="1028675" indent="0" algn="ctr">
              <a:buNone/>
              <a:defRPr sz="2025"/>
            </a:lvl3pPr>
            <a:lvl4pPr marL="1543013" indent="0" algn="ctr">
              <a:buNone/>
              <a:defRPr sz="1800"/>
            </a:lvl4pPr>
            <a:lvl5pPr marL="2057349" indent="0" algn="ctr">
              <a:buNone/>
              <a:defRPr sz="1800"/>
            </a:lvl5pPr>
            <a:lvl6pPr marL="2571686" indent="0" algn="ctr">
              <a:buNone/>
              <a:defRPr sz="1800"/>
            </a:lvl6pPr>
            <a:lvl7pPr marL="3086022" indent="0" algn="ctr">
              <a:buNone/>
              <a:defRPr sz="1800"/>
            </a:lvl7pPr>
            <a:lvl8pPr marL="3600360" indent="0" algn="ctr">
              <a:buNone/>
              <a:defRPr sz="1800"/>
            </a:lvl8pPr>
            <a:lvl9pPr marL="4114698"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0DCF46AE-22F8-5372-39B3-DD5335323D2F}"/>
              </a:ext>
            </a:extLst>
          </p:cNvPr>
          <p:cNvSpPr>
            <a:spLocks noGrp="1"/>
          </p:cNvSpPr>
          <p:nvPr>
            <p:ph type="dt" sz="half" idx="10"/>
          </p:nvPr>
        </p:nvSpPr>
        <p:spPr/>
        <p:txBody>
          <a:bodyPr/>
          <a:lstStyle>
            <a:lvl1pPr>
              <a:defRPr/>
            </a:lvl1pPr>
          </a:lstStyle>
          <a:p>
            <a:pPr>
              <a:defRPr/>
            </a:pPr>
            <a:fld id="{8964BDA2-6D9B-47F1-B54B-36A3281D7409}" type="datetimeFigureOut">
              <a:rPr lang="en-US"/>
              <a:pPr>
                <a:defRPr/>
              </a:pPr>
              <a:t>26/12/2024</a:t>
            </a:fld>
            <a:endParaRPr lang="en-US"/>
          </a:p>
        </p:txBody>
      </p:sp>
      <p:sp>
        <p:nvSpPr>
          <p:cNvPr id="5" name="Footer Placeholder 4">
            <a:extLst>
              <a:ext uri="{FF2B5EF4-FFF2-40B4-BE49-F238E27FC236}">
                <a16:creationId xmlns:a16="http://schemas.microsoft.com/office/drawing/2014/main" id="{45A1CA84-164E-7511-1403-B7A6B4C182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9EE83C-A0ED-FC1A-4ED6-E0F1F65E7F77}"/>
              </a:ext>
            </a:extLst>
          </p:cNvPr>
          <p:cNvSpPr>
            <a:spLocks noGrp="1"/>
          </p:cNvSpPr>
          <p:nvPr>
            <p:ph type="sldNum" sz="quarter" idx="12"/>
          </p:nvPr>
        </p:nvSpPr>
        <p:spPr/>
        <p:txBody>
          <a:bodyPr/>
          <a:lstStyle>
            <a:lvl1pPr>
              <a:defRPr/>
            </a:lvl1pPr>
          </a:lstStyle>
          <a:p>
            <a:pPr>
              <a:defRPr/>
            </a:pPr>
            <a:fld id="{6636D200-CC0C-4DEF-ABB8-F82298C86723}" type="slidenum">
              <a:rPr lang="en-US"/>
              <a:pPr>
                <a:defRPr/>
              </a:pPr>
              <a:t>‹#›</a:t>
            </a:fld>
            <a:endParaRPr lang="en-US"/>
          </a:p>
        </p:txBody>
      </p:sp>
    </p:spTree>
    <p:extLst>
      <p:ext uri="{BB962C8B-B14F-4D97-AF65-F5344CB8AC3E}">
        <p14:creationId xmlns:p14="http://schemas.microsoft.com/office/powerpoint/2010/main" val="1318855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EEF20-33B4-848F-54D0-76D953681010}"/>
              </a:ext>
            </a:extLst>
          </p:cNvPr>
          <p:cNvSpPr>
            <a:spLocks noGrp="1"/>
          </p:cNvSpPr>
          <p:nvPr>
            <p:ph type="dt" sz="half" idx="10"/>
          </p:nvPr>
        </p:nvSpPr>
        <p:spPr/>
        <p:txBody>
          <a:bodyPr/>
          <a:lstStyle>
            <a:lvl1pPr>
              <a:defRPr/>
            </a:lvl1pPr>
          </a:lstStyle>
          <a:p>
            <a:pPr>
              <a:defRPr/>
            </a:pPr>
            <a:fld id="{4D6347D9-C17E-448B-8CEA-E624A6757A4C}" type="datetimeFigureOut">
              <a:rPr lang="en-US"/>
              <a:pPr>
                <a:defRPr/>
              </a:pPr>
              <a:t>26/12/2024</a:t>
            </a:fld>
            <a:endParaRPr lang="en-US"/>
          </a:p>
        </p:txBody>
      </p:sp>
      <p:sp>
        <p:nvSpPr>
          <p:cNvPr id="5" name="Footer Placeholder 4">
            <a:extLst>
              <a:ext uri="{FF2B5EF4-FFF2-40B4-BE49-F238E27FC236}">
                <a16:creationId xmlns:a16="http://schemas.microsoft.com/office/drawing/2014/main" id="{481462B5-60D6-414A-2A8A-9D6D5C18F6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523AD6-EC73-0DB6-BB0B-214C005EF2E6}"/>
              </a:ext>
            </a:extLst>
          </p:cNvPr>
          <p:cNvSpPr>
            <a:spLocks noGrp="1"/>
          </p:cNvSpPr>
          <p:nvPr>
            <p:ph type="sldNum" sz="quarter" idx="12"/>
          </p:nvPr>
        </p:nvSpPr>
        <p:spPr/>
        <p:txBody>
          <a:bodyPr/>
          <a:lstStyle>
            <a:lvl1pPr>
              <a:defRPr/>
            </a:lvl1pPr>
          </a:lstStyle>
          <a:p>
            <a:pPr>
              <a:defRPr/>
            </a:pPr>
            <a:fld id="{E5386445-923B-4363-9EA2-0BE8378017FF}" type="slidenum">
              <a:rPr lang="en-US"/>
              <a:pPr>
                <a:defRPr/>
              </a:pPr>
              <a:t>‹#›</a:t>
            </a:fld>
            <a:endParaRPr lang="en-US"/>
          </a:p>
        </p:txBody>
      </p:sp>
    </p:spTree>
    <p:extLst>
      <p:ext uri="{BB962C8B-B14F-4D97-AF65-F5344CB8AC3E}">
        <p14:creationId xmlns:p14="http://schemas.microsoft.com/office/powerpoint/2010/main" val="2672956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2"/>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6" y="6884200"/>
            <a:ext cx="15773400" cy="2250281"/>
          </a:xfrm>
        </p:spPr>
        <p:txBody>
          <a:bodyPr/>
          <a:lstStyle>
            <a:lvl1pPr marL="0" indent="0">
              <a:buNone/>
              <a:defRPr sz="2700">
                <a:solidFill>
                  <a:schemeClr val="tx1">
                    <a:tint val="75000"/>
                  </a:schemeClr>
                </a:solidFill>
              </a:defRPr>
            </a:lvl1pPr>
            <a:lvl2pPr marL="514338" indent="0">
              <a:buNone/>
              <a:defRPr sz="2250">
                <a:solidFill>
                  <a:schemeClr val="tx1">
                    <a:tint val="75000"/>
                  </a:schemeClr>
                </a:solidFill>
              </a:defRPr>
            </a:lvl2pPr>
            <a:lvl3pPr marL="1028675" indent="0">
              <a:buNone/>
              <a:defRPr sz="2025">
                <a:solidFill>
                  <a:schemeClr val="tx1">
                    <a:tint val="75000"/>
                  </a:schemeClr>
                </a:solidFill>
              </a:defRPr>
            </a:lvl3pPr>
            <a:lvl4pPr marL="1543013" indent="0">
              <a:buNone/>
              <a:defRPr sz="1800">
                <a:solidFill>
                  <a:schemeClr val="tx1">
                    <a:tint val="75000"/>
                  </a:schemeClr>
                </a:solidFill>
              </a:defRPr>
            </a:lvl4pPr>
            <a:lvl5pPr marL="2057349" indent="0">
              <a:buNone/>
              <a:defRPr sz="1800">
                <a:solidFill>
                  <a:schemeClr val="tx1">
                    <a:tint val="75000"/>
                  </a:schemeClr>
                </a:solidFill>
              </a:defRPr>
            </a:lvl5pPr>
            <a:lvl6pPr marL="2571686" indent="0">
              <a:buNone/>
              <a:defRPr sz="1800">
                <a:solidFill>
                  <a:schemeClr val="tx1">
                    <a:tint val="75000"/>
                  </a:schemeClr>
                </a:solidFill>
              </a:defRPr>
            </a:lvl6pPr>
            <a:lvl7pPr marL="3086022" indent="0">
              <a:buNone/>
              <a:defRPr sz="1800">
                <a:solidFill>
                  <a:schemeClr val="tx1">
                    <a:tint val="75000"/>
                  </a:schemeClr>
                </a:solidFill>
              </a:defRPr>
            </a:lvl7pPr>
            <a:lvl8pPr marL="3600360" indent="0">
              <a:buNone/>
              <a:defRPr sz="1800">
                <a:solidFill>
                  <a:schemeClr val="tx1">
                    <a:tint val="75000"/>
                  </a:schemeClr>
                </a:solidFill>
              </a:defRPr>
            </a:lvl8pPr>
            <a:lvl9pPr marL="4114698" indent="0">
              <a:buNone/>
              <a:defRPr sz="1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85CB9F-574C-3389-ED75-8640D3656104}"/>
              </a:ext>
            </a:extLst>
          </p:cNvPr>
          <p:cNvSpPr>
            <a:spLocks noGrp="1"/>
          </p:cNvSpPr>
          <p:nvPr>
            <p:ph type="dt" sz="half" idx="10"/>
          </p:nvPr>
        </p:nvSpPr>
        <p:spPr/>
        <p:txBody>
          <a:bodyPr/>
          <a:lstStyle>
            <a:lvl1pPr>
              <a:defRPr/>
            </a:lvl1pPr>
          </a:lstStyle>
          <a:p>
            <a:pPr>
              <a:defRPr/>
            </a:pPr>
            <a:fld id="{466D13DF-6618-488D-946E-E71577010166}" type="datetimeFigureOut">
              <a:rPr lang="en-US"/>
              <a:pPr>
                <a:defRPr/>
              </a:pPr>
              <a:t>26/12/2024</a:t>
            </a:fld>
            <a:endParaRPr lang="en-US"/>
          </a:p>
        </p:txBody>
      </p:sp>
      <p:sp>
        <p:nvSpPr>
          <p:cNvPr id="5" name="Footer Placeholder 4">
            <a:extLst>
              <a:ext uri="{FF2B5EF4-FFF2-40B4-BE49-F238E27FC236}">
                <a16:creationId xmlns:a16="http://schemas.microsoft.com/office/drawing/2014/main" id="{D2587787-2BE6-F746-055D-3C613FFF6F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361983-834A-6367-3264-B72064812BE7}"/>
              </a:ext>
            </a:extLst>
          </p:cNvPr>
          <p:cNvSpPr>
            <a:spLocks noGrp="1"/>
          </p:cNvSpPr>
          <p:nvPr>
            <p:ph type="sldNum" sz="quarter" idx="12"/>
          </p:nvPr>
        </p:nvSpPr>
        <p:spPr/>
        <p:txBody>
          <a:bodyPr/>
          <a:lstStyle>
            <a:lvl1pPr>
              <a:defRPr/>
            </a:lvl1pPr>
          </a:lstStyle>
          <a:p>
            <a:pPr>
              <a:defRPr/>
            </a:pPr>
            <a:fld id="{0355B004-2387-434C-9AF6-F0E8C1A1CAA9}" type="slidenum">
              <a:rPr lang="en-US"/>
              <a:pPr>
                <a:defRPr/>
              </a:pPr>
              <a:t>‹#›</a:t>
            </a:fld>
            <a:endParaRPr lang="en-US"/>
          </a:p>
        </p:txBody>
      </p:sp>
    </p:spTree>
    <p:extLst>
      <p:ext uri="{BB962C8B-B14F-4D97-AF65-F5344CB8AC3E}">
        <p14:creationId xmlns:p14="http://schemas.microsoft.com/office/powerpoint/2010/main" val="1651975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C3D26AB-AD49-8E01-0673-7E4C9CBBC6D7}"/>
              </a:ext>
            </a:extLst>
          </p:cNvPr>
          <p:cNvSpPr>
            <a:spLocks noGrp="1"/>
          </p:cNvSpPr>
          <p:nvPr>
            <p:ph type="dt" sz="half" idx="10"/>
          </p:nvPr>
        </p:nvSpPr>
        <p:spPr/>
        <p:txBody>
          <a:bodyPr/>
          <a:lstStyle>
            <a:lvl1pPr>
              <a:defRPr/>
            </a:lvl1pPr>
          </a:lstStyle>
          <a:p>
            <a:pPr>
              <a:defRPr/>
            </a:pPr>
            <a:fld id="{74108BC3-15CC-44B6-BA26-B3020A168EEB}" type="datetimeFigureOut">
              <a:rPr lang="en-US"/>
              <a:pPr>
                <a:defRPr/>
              </a:pPr>
              <a:t>26/12/2024</a:t>
            </a:fld>
            <a:endParaRPr lang="en-US"/>
          </a:p>
        </p:txBody>
      </p:sp>
      <p:sp>
        <p:nvSpPr>
          <p:cNvPr id="6" name="Footer Placeholder 4">
            <a:extLst>
              <a:ext uri="{FF2B5EF4-FFF2-40B4-BE49-F238E27FC236}">
                <a16:creationId xmlns:a16="http://schemas.microsoft.com/office/drawing/2014/main" id="{5F3AD987-61DE-3C51-1924-90577168ED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89FD87-FBDC-E793-7D15-81E84A823924}"/>
              </a:ext>
            </a:extLst>
          </p:cNvPr>
          <p:cNvSpPr>
            <a:spLocks noGrp="1"/>
          </p:cNvSpPr>
          <p:nvPr>
            <p:ph type="sldNum" sz="quarter" idx="12"/>
          </p:nvPr>
        </p:nvSpPr>
        <p:spPr/>
        <p:txBody>
          <a:bodyPr/>
          <a:lstStyle>
            <a:lvl1pPr>
              <a:defRPr/>
            </a:lvl1pPr>
          </a:lstStyle>
          <a:p>
            <a:pPr>
              <a:defRPr/>
            </a:pPr>
            <a:fld id="{7D9C9D63-D551-44F6-A31C-56B93FBE394A}" type="slidenum">
              <a:rPr lang="en-US"/>
              <a:pPr>
                <a:defRPr/>
              </a:pPr>
              <a:t>‹#›</a:t>
            </a:fld>
            <a:endParaRPr lang="en-US"/>
          </a:p>
        </p:txBody>
      </p:sp>
    </p:spTree>
    <p:extLst>
      <p:ext uri="{BB962C8B-B14F-4D97-AF65-F5344CB8AC3E}">
        <p14:creationId xmlns:p14="http://schemas.microsoft.com/office/powerpoint/2010/main" val="166524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2700" b="1"/>
            </a:lvl1pPr>
            <a:lvl2pPr marL="514338" indent="0">
              <a:buNone/>
              <a:defRPr sz="2250" b="1"/>
            </a:lvl2pPr>
            <a:lvl3pPr marL="1028675" indent="0">
              <a:buNone/>
              <a:defRPr sz="2025" b="1"/>
            </a:lvl3pPr>
            <a:lvl4pPr marL="1543013" indent="0">
              <a:buNone/>
              <a:defRPr sz="1800" b="1"/>
            </a:lvl4pPr>
            <a:lvl5pPr marL="2057349" indent="0">
              <a:buNone/>
              <a:defRPr sz="1800" b="1"/>
            </a:lvl5pPr>
            <a:lvl6pPr marL="2571686" indent="0">
              <a:buNone/>
              <a:defRPr sz="1800" b="1"/>
            </a:lvl6pPr>
            <a:lvl7pPr marL="3086022" indent="0">
              <a:buNone/>
              <a:defRPr sz="1800" b="1"/>
            </a:lvl7pPr>
            <a:lvl8pPr marL="3600360" indent="0">
              <a:buNone/>
              <a:defRPr sz="1800" b="1"/>
            </a:lvl8pPr>
            <a:lvl9pPr marL="4114698" indent="0">
              <a:buNone/>
              <a:defRPr sz="18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2700" b="1"/>
            </a:lvl1pPr>
            <a:lvl2pPr marL="514338" indent="0">
              <a:buNone/>
              <a:defRPr sz="2250" b="1"/>
            </a:lvl2pPr>
            <a:lvl3pPr marL="1028675" indent="0">
              <a:buNone/>
              <a:defRPr sz="2025" b="1"/>
            </a:lvl3pPr>
            <a:lvl4pPr marL="1543013" indent="0">
              <a:buNone/>
              <a:defRPr sz="1800" b="1"/>
            </a:lvl4pPr>
            <a:lvl5pPr marL="2057349" indent="0">
              <a:buNone/>
              <a:defRPr sz="1800" b="1"/>
            </a:lvl5pPr>
            <a:lvl6pPr marL="2571686" indent="0">
              <a:buNone/>
              <a:defRPr sz="1800" b="1"/>
            </a:lvl6pPr>
            <a:lvl7pPr marL="3086022" indent="0">
              <a:buNone/>
              <a:defRPr sz="1800" b="1"/>
            </a:lvl7pPr>
            <a:lvl8pPr marL="3600360" indent="0">
              <a:buNone/>
              <a:defRPr sz="1800" b="1"/>
            </a:lvl8pPr>
            <a:lvl9pPr marL="4114698" indent="0">
              <a:buNone/>
              <a:defRPr sz="18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2A523C-2B39-5FCC-D905-5FB00FC86A82}"/>
              </a:ext>
            </a:extLst>
          </p:cNvPr>
          <p:cNvSpPr>
            <a:spLocks noGrp="1"/>
          </p:cNvSpPr>
          <p:nvPr>
            <p:ph type="dt" sz="half" idx="10"/>
          </p:nvPr>
        </p:nvSpPr>
        <p:spPr/>
        <p:txBody>
          <a:bodyPr/>
          <a:lstStyle>
            <a:lvl1pPr>
              <a:defRPr/>
            </a:lvl1pPr>
          </a:lstStyle>
          <a:p>
            <a:pPr>
              <a:defRPr/>
            </a:pPr>
            <a:fld id="{A5C2A9CB-32A8-4DF5-B9D0-05D17EA873AF}" type="datetimeFigureOut">
              <a:rPr lang="en-US"/>
              <a:pPr>
                <a:defRPr/>
              </a:pPr>
              <a:t>26/12/2024</a:t>
            </a:fld>
            <a:endParaRPr lang="en-US"/>
          </a:p>
        </p:txBody>
      </p:sp>
      <p:sp>
        <p:nvSpPr>
          <p:cNvPr id="8" name="Footer Placeholder 4">
            <a:extLst>
              <a:ext uri="{FF2B5EF4-FFF2-40B4-BE49-F238E27FC236}">
                <a16:creationId xmlns:a16="http://schemas.microsoft.com/office/drawing/2014/main" id="{1505C8C7-F642-6F1A-33BB-31F822A9ABA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ECA33B7-5E9E-1F8A-A6B3-F6DF3C57A767}"/>
              </a:ext>
            </a:extLst>
          </p:cNvPr>
          <p:cNvSpPr>
            <a:spLocks noGrp="1"/>
          </p:cNvSpPr>
          <p:nvPr>
            <p:ph type="sldNum" sz="quarter" idx="12"/>
          </p:nvPr>
        </p:nvSpPr>
        <p:spPr/>
        <p:txBody>
          <a:bodyPr/>
          <a:lstStyle>
            <a:lvl1pPr>
              <a:defRPr/>
            </a:lvl1pPr>
          </a:lstStyle>
          <a:p>
            <a:pPr>
              <a:defRPr/>
            </a:pPr>
            <a:fld id="{B8E01233-C689-48D5-B54C-D53BC83951CF}" type="slidenum">
              <a:rPr lang="en-US"/>
              <a:pPr>
                <a:defRPr/>
              </a:pPr>
              <a:t>‹#›</a:t>
            </a:fld>
            <a:endParaRPr lang="en-US"/>
          </a:p>
        </p:txBody>
      </p:sp>
    </p:spTree>
    <p:extLst>
      <p:ext uri="{BB962C8B-B14F-4D97-AF65-F5344CB8AC3E}">
        <p14:creationId xmlns:p14="http://schemas.microsoft.com/office/powerpoint/2010/main" val="1020812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9BB0F32-12FE-1B27-5C95-D74FA64FB4C8}"/>
              </a:ext>
            </a:extLst>
          </p:cNvPr>
          <p:cNvSpPr>
            <a:spLocks noGrp="1"/>
          </p:cNvSpPr>
          <p:nvPr>
            <p:ph type="dt" sz="half" idx="10"/>
          </p:nvPr>
        </p:nvSpPr>
        <p:spPr/>
        <p:txBody>
          <a:bodyPr/>
          <a:lstStyle>
            <a:lvl1pPr>
              <a:defRPr/>
            </a:lvl1pPr>
          </a:lstStyle>
          <a:p>
            <a:pPr>
              <a:defRPr/>
            </a:pPr>
            <a:fld id="{92B15A15-3B17-4F69-B680-DD738AE33486}" type="datetimeFigureOut">
              <a:rPr lang="en-US"/>
              <a:pPr>
                <a:defRPr/>
              </a:pPr>
              <a:t>26/12/2024</a:t>
            </a:fld>
            <a:endParaRPr lang="en-US"/>
          </a:p>
        </p:txBody>
      </p:sp>
      <p:sp>
        <p:nvSpPr>
          <p:cNvPr id="4" name="Footer Placeholder 4">
            <a:extLst>
              <a:ext uri="{FF2B5EF4-FFF2-40B4-BE49-F238E27FC236}">
                <a16:creationId xmlns:a16="http://schemas.microsoft.com/office/drawing/2014/main" id="{53AFFF22-371F-5141-DA9E-F6432D52D77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894267A-B887-01FB-104A-31F60524EB85}"/>
              </a:ext>
            </a:extLst>
          </p:cNvPr>
          <p:cNvSpPr>
            <a:spLocks noGrp="1"/>
          </p:cNvSpPr>
          <p:nvPr>
            <p:ph type="sldNum" sz="quarter" idx="12"/>
          </p:nvPr>
        </p:nvSpPr>
        <p:spPr/>
        <p:txBody>
          <a:bodyPr/>
          <a:lstStyle>
            <a:lvl1pPr>
              <a:defRPr/>
            </a:lvl1pPr>
          </a:lstStyle>
          <a:p>
            <a:pPr>
              <a:defRPr/>
            </a:pPr>
            <a:fld id="{ED64B39B-7931-4E4A-BDCC-A50FC46F6AEF}" type="slidenum">
              <a:rPr lang="en-US"/>
              <a:pPr>
                <a:defRPr/>
              </a:pPr>
              <a:t>‹#›</a:t>
            </a:fld>
            <a:endParaRPr lang="en-US"/>
          </a:p>
        </p:txBody>
      </p:sp>
    </p:spTree>
    <p:extLst>
      <p:ext uri="{BB962C8B-B14F-4D97-AF65-F5344CB8AC3E}">
        <p14:creationId xmlns:p14="http://schemas.microsoft.com/office/powerpoint/2010/main" val="234516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0EFFA5-7903-8101-1188-AF9400698C95}"/>
              </a:ext>
            </a:extLst>
          </p:cNvPr>
          <p:cNvSpPr>
            <a:spLocks noGrp="1"/>
          </p:cNvSpPr>
          <p:nvPr>
            <p:ph type="dt" sz="half" idx="10"/>
          </p:nvPr>
        </p:nvSpPr>
        <p:spPr/>
        <p:txBody>
          <a:bodyPr/>
          <a:lstStyle>
            <a:lvl1pPr>
              <a:defRPr/>
            </a:lvl1pPr>
          </a:lstStyle>
          <a:p>
            <a:pPr>
              <a:defRPr/>
            </a:pPr>
            <a:fld id="{96D05CC6-8F4E-4F88-AE7C-89610FA3127A}" type="datetimeFigureOut">
              <a:rPr lang="en-US"/>
              <a:pPr>
                <a:defRPr/>
              </a:pPr>
              <a:t>26/12/2024</a:t>
            </a:fld>
            <a:endParaRPr lang="en-US"/>
          </a:p>
        </p:txBody>
      </p:sp>
      <p:sp>
        <p:nvSpPr>
          <p:cNvPr id="3" name="Footer Placeholder 4">
            <a:extLst>
              <a:ext uri="{FF2B5EF4-FFF2-40B4-BE49-F238E27FC236}">
                <a16:creationId xmlns:a16="http://schemas.microsoft.com/office/drawing/2014/main" id="{692F2B67-8C2D-B1B2-A897-147433271C0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B090B6-86D7-93CF-DD30-4AC02699F005}"/>
              </a:ext>
            </a:extLst>
          </p:cNvPr>
          <p:cNvSpPr>
            <a:spLocks noGrp="1"/>
          </p:cNvSpPr>
          <p:nvPr>
            <p:ph type="sldNum" sz="quarter" idx="12"/>
          </p:nvPr>
        </p:nvSpPr>
        <p:spPr/>
        <p:txBody>
          <a:bodyPr/>
          <a:lstStyle>
            <a:lvl1pPr>
              <a:defRPr/>
            </a:lvl1pPr>
          </a:lstStyle>
          <a:p>
            <a:pPr>
              <a:defRPr/>
            </a:pPr>
            <a:fld id="{95A4A695-A884-45CB-B542-5D8B75095CE5}" type="slidenum">
              <a:rPr lang="en-US"/>
              <a:pPr>
                <a:defRPr/>
              </a:pPr>
              <a:t>‹#›</a:t>
            </a:fld>
            <a:endParaRPr lang="en-US"/>
          </a:p>
        </p:txBody>
      </p:sp>
    </p:spTree>
    <p:extLst>
      <p:ext uri="{BB962C8B-B14F-4D97-AF65-F5344CB8AC3E}">
        <p14:creationId xmlns:p14="http://schemas.microsoft.com/office/powerpoint/2010/main" val="3018165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43"/>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1800"/>
            </a:lvl1pPr>
            <a:lvl2pPr marL="514338" indent="0">
              <a:buNone/>
              <a:defRPr sz="1575"/>
            </a:lvl2pPr>
            <a:lvl3pPr marL="1028675" indent="0">
              <a:buNone/>
              <a:defRPr sz="1350"/>
            </a:lvl3pPr>
            <a:lvl4pPr marL="1543013" indent="0">
              <a:buNone/>
              <a:defRPr sz="1125"/>
            </a:lvl4pPr>
            <a:lvl5pPr marL="2057349" indent="0">
              <a:buNone/>
              <a:defRPr sz="1125"/>
            </a:lvl5pPr>
            <a:lvl6pPr marL="2571686" indent="0">
              <a:buNone/>
              <a:defRPr sz="1125"/>
            </a:lvl6pPr>
            <a:lvl7pPr marL="3086022" indent="0">
              <a:buNone/>
              <a:defRPr sz="1125"/>
            </a:lvl7pPr>
            <a:lvl8pPr marL="3600360" indent="0">
              <a:buNone/>
              <a:defRPr sz="1125"/>
            </a:lvl8pPr>
            <a:lvl9pPr marL="4114698" indent="0">
              <a:buNone/>
              <a:defRPr sz="1125"/>
            </a:lvl9pPr>
          </a:lstStyle>
          <a:p>
            <a:pPr lvl="0"/>
            <a:r>
              <a:rPr lang="en-US"/>
              <a:t>Edit Master text styles</a:t>
            </a:r>
          </a:p>
        </p:txBody>
      </p:sp>
      <p:sp>
        <p:nvSpPr>
          <p:cNvPr id="5" name="Date Placeholder 3">
            <a:extLst>
              <a:ext uri="{FF2B5EF4-FFF2-40B4-BE49-F238E27FC236}">
                <a16:creationId xmlns:a16="http://schemas.microsoft.com/office/drawing/2014/main" id="{CC01649B-A72E-E656-EFF5-626F72716F62}"/>
              </a:ext>
            </a:extLst>
          </p:cNvPr>
          <p:cNvSpPr>
            <a:spLocks noGrp="1"/>
          </p:cNvSpPr>
          <p:nvPr>
            <p:ph type="dt" sz="half" idx="10"/>
          </p:nvPr>
        </p:nvSpPr>
        <p:spPr/>
        <p:txBody>
          <a:bodyPr/>
          <a:lstStyle>
            <a:lvl1pPr>
              <a:defRPr/>
            </a:lvl1pPr>
          </a:lstStyle>
          <a:p>
            <a:pPr>
              <a:defRPr/>
            </a:pPr>
            <a:fld id="{594A35CD-E83B-4700-9899-FA8872AB24D4}" type="datetimeFigureOut">
              <a:rPr lang="en-US"/>
              <a:pPr>
                <a:defRPr/>
              </a:pPr>
              <a:t>26/12/2024</a:t>
            </a:fld>
            <a:endParaRPr lang="en-US"/>
          </a:p>
        </p:txBody>
      </p:sp>
      <p:sp>
        <p:nvSpPr>
          <p:cNvPr id="6" name="Footer Placeholder 4">
            <a:extLst>
              <a:ext uri="{FF2B5EF4-FFF2-40B4-BE49-F238E27FC236}">
                <a16:creationId xmlns:a16="http://schemas.microsoft.com/office/drawing/2014/main" id="{DDE0B2A2-971A-9522-7F55-9897624D21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299095-D980-BEA1-EB66-9698E948F29E}"/>
              </a:ext>
            </a:extLst>
          </p:cNvPr>
          <p:cNvSpPr>
            <a:spLocks noGrp="1"/>
          </p:cNvSpPr>
          <p:nvPr>
            <p:ph type="sldNum" sz="quarter" idx="12"/>
          </p:nvPr>
        </p:nvSpPr>
        <p:spPr/>
        <p:txBody>
          <a:bodyPr/>
          <a:lstStyle>
            <a:lvl1pPr>
              <a:defRPr/>
            </a:lvl1pPr>
          </a:lstStyle>
          <a:p>
            <a:pPr>
              <a:defRPr/>
            </a:pPr>
            <a:fld id="{1ADB7E70-7DC5-471B-9BF2-91EE266FFE80}" type="slidenum">
              <a:rPr lang="en-US"/>
              <a:pPr>
                <a:defRPr/>
              </a:pPr>
              <a:t>‹#›</a:t>
            </a:fld>
            <a:endParaRPr lang="en-US"/>
          </a:p>
        </p:txBody>
      </p:sp>
    </p:spTree>
    <p:extLst>
      <p:ext uri="{BB962C8B-B14F-4D97-AF65-F5344CB8AC3E}">
        <p14:creationId xmlns:p14="http://schemas.microsoft.com/office/powerpoint/2010/main" val="1292278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43"/>
            <a:ext cx="9258300" cy="7310438"/>
          </a:xfrm>
        </p:spPr>
        <p:txBody>
          <a:bodyPr rtlCol="0">
            <a:normAutofit/>
          </a:bodyPr>
          <a:lstStyle>
            <a:lvl1pPr marL="0" indent="0">
              <a:buNone/>
              <a:defRPr sz="3600"/>
            </a:lvl1pPr>
            <a:lvl2pPr marL="514338" indent="0">
              <a:buNone/>
              <a:defRPr sz="3150"/>
            </a:lvl2pPr>
            <a:lvl3pPr marL="1028675" indent="0">
              <a:buNone/>
              <a:defRPr sz="2700"/>
            </a:lvl3pPr>
            <a:lvl4pPr marL="1543013" indent="0">
              <a:buNone/>
              <a:defRPr sz="2250"/>
            </a:lvl4pPr>
            <a:lvl5pPr marL="2057349" indent="0">
              <a:buNone/>
              <a:defRPr sz="2250"/>
            </a:lvl5pPr>
            <a:lvl6pPr marL="2571686" indent="0">
              <a:buNone/>
              <a:defRPr sz="2250"/>
            </a:lvl6pPr>
            <a:lvl7pPr marL="3086022" indent="0">
              <a:buNone/>
              <a:defRPr sz="2250"/>
            </a:lvl7pPr>
            <a:lvl8pPr marL="3600360" indent="0">
              <a:buNone/>
              <a:defRPr sz="2250"/>
            </a:lvl8pPr>
            <a:lvl9pPr marL="4114698" indent="0">
              <a:buNone/>
              <a:defRPr sz="2250"/>
            </a:lvl9pPr>
          </a:lstStyle>
          <a:p>
            <a:pPr lvl="0"/>
            <a:endParaRPr lang="en-US" noProof="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1800"/>
            </a:lvl1pPr>
            <a:lvl2pPr marL="514338" indent="0">
              <a:buNone/>
              <a:defRPr sz="1575"/>
            </a:lvl2pPr>
            <a:lvl3pPr marL="1028675" indent="0">
              <a:buNone/>
              <a:defRPr sz="1350"/>
            </a:lvl3pPr>
            <a:lvl4pPr marL="1543013" indent="0">
              <a:buNone/>
              <a:defRPr sz="1125"/>
            </a:lvl4pPr>
            <a:lvl5pPr marL="2057349" indent="0">
              <a:buNone/>
              <a:defRPr sz="1125"/>
            </a:lvl5pPr>
            <a:lvl6pPr marL="2571686" indent="0">
              <a:buNone/>
              <a:defRPr sz="1125"/>
            </a:lvl6pPr>
            <a:lvl7pPr marL="3086022" indent="0">
              <a:buNone/>
              <a:defRPr sz="1125"/>
            </a:lvl7pPr>
            <a:lvl8pPr marL="3600360" indent="0">
              <a:buNone/>
              <a:defRPr sz="1125"/>
            </a:lvl8pPr>
            <a:lvl9pPr marL="4114698" indent="0">
              <a:buNone/>
              <a:defRPr sz="1125"/>
            </a:lvl9pPr>
          </a:lstStyle>
          <a:p>
            <a:pPr lvl="0"/>
            <a:r>
              <a:rPr lang="en-US"/>
              <a:t>Edit Master text styles</a:t>
            </a:r>
          </a:p>
        </p:txBody>
      </p:sp>
      <p:sp>
        <p:nvSpPr>
          <p:cNvPr id="5" name="Date Placeholder 3">
            <a:extLst>
              <a:ext uri="{FF2B5EF4-FFF2-40B4-BE49-F238E27FC236}">
                <a16:creationId xmlns:a16="http://schemas.microsoft.com/office/drawing/2014/main" id="{A6279FAC-20BC-710E-DD70-B35D585E6B72}"/>
              </a:ext>
            </a:extLst>
          </p:cNvPr>
          <p:cNvSpPr>
            <a:spLocks noGrp="1"/>
          </p:cNvSpPr>
          <p:nvPr>
            <p:ph type="dt" sz="half" idx="10"/>
          </p:nvPr>
        </p:nvSpPr>
        <p:spPr/>
        <p:txBody>
          <a:bodyPr/>
          <a:lstStyle>
            <a:lvl1pPr>
              <a:defRPr/>
            </a:lvl1pPr>
          </a:lstStyle>
          <a:p>
            <a:pPr>
              <a:defRPr/>
            </a:pPr>
            <a:fld id="{DB66F8FA-5BB1-4AA9-9005-AF7E12F194C9}" type="datetimeFigureOut">
              <a:rPr lang="en-US"/>
              <a:pPr>
                <a:defRPr/>
              </a:pPr>
              <a:t>26/12/2024</a:t>
            </a:fld>
            <a:endParaRPr lang="en-US"/>
          </a:p>
        </p:txBody>
      </p:sp>
      <p:sp>
        <p:nvSpPr>
          <p:cNvPr id="6" name="Footer Placeholder 4">
            <a:extLst>
              <a:ext uri="{FF2B5EF4-FFF2-40B4-BE49-F238E27FC236}">
                <a16:creationId xmlns:a16="http://schemas.microsoft.com/office/drawing/2014/main" id="{26886ED2-4FA3-2151-68A9-8008BF183D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64BD2B-50F3-E482-95A1-AAB61E102DAF}"/>
              </a:ext>
            </a:extLst>
          </p:cNvPr>
          <p:cNvSpPr>
            <a:spLocks noGrp="1"/>
          </p:cNvSpPr>
          <p:nvPr>
            <p:ph type="sldNum" sz="quarter" idx="12"/>
          </p:nvPr>
        </p:nvSpPr>
        <p:spPr/>
        <p:txBody>
          <a:bodyPr/>
          <a:lstStyle>
            <a:lvl1pPr>
              <a:defRPr/>
            </a:lvl1pPr>
          </a:lstStyle>
          <a:p>
            <a:pPr>
              <a:defRPr/>
            </a:pPr>
            <a:fld id="{B22A9313-2080-4C4D-AB20-88E6E3B854ED}" type="slidenum">
              <a:rPr lang="en-US"/>
              <a:pPr>
                <a:defRPr/>
              </a:pPr>
              <a:t>‹#›</a:t>
            </a:fld>
            <a:endParaRPr lang="en-US"/>
          </a:p>
        </p:txBody>
      </p:sp>
    </p:spTree>
    <p:extLst>
      <p:ext uri="{BB962C8B-B14F-4D97-AF65-F5344CB8AC3E}">
        <p14:creationId xmlns:p14="http://schemas.microsoft.com/office/powerpoint/2010/main" val="1770234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78739-46B6-5FB1-E9A4-5D98F2691AD5}"/>
              </a:ext>
            </a:extLst>
          </p:cNvPr>
          <p:cNvSpPr>
            <a:spLocks noGrp="1"/>
          </p:cNvSpPr>
          <p:nvPr>
            <p:ph type="dt" sz="half" idx="10"/>
          </p:nvPr>
        </p:nvSpPr>
        <p:spPr/>
        <p:txBody>
          <a:bodyPr/>
          <a:lstStyle>
            <a:lvl1pPr>
              <a:defRPr/>
            </a:lvl1pPr>
          </a:lstStyle>
          <a:p>
            <a:pPr>
              <a:defRPr/>
            </a:pPr>
            <a:fld id="{9D6A46B2-61D3-4A43-8329-768E4FE757C9}" type="datetimeFigureOut">
              <a:rPr lang="en-US"/>
              <a:pPr>
                <a:defRPr/>
              </a:pPr>
              <a:t>26/12/2024</a:t>
            </a:fld>
            <a:endParaRPr lang="en-US"/>
          </a:p>
        </p:txBody>
      </p:sp>
      <p:sp>
        <p:nvSpPr>
          <p:cNvPr id="5" name="Footer Placeholder 4">
            <a:extLst>
              <a:ext uri="{FF2B5EF4-FFF2-40B4-BE49-F238E27FC236}">
                <a16:creationId xmlns:a16="http://schemas.microsoft.com/office/drawing/2014/main" id="{84EFA884-B4B6-A671-18A3-884758FF2F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BAAB8F-07A7-0C33-5CEC-91807D955D09}"/>
              </a:ext>
            </a:extLst>
          </p:cNvPr>
          <p:cNvSpPr>
            <a:spLocks noGrp="1"/>
          </p:cNvSpPr>
          <p:nvPr>
            <p:ph type="sldNum" sz="quarter" idx="12"/>
          </p:nvPr>
        </p:nvSpPr>
        <p:spPr/>
        <p:txBody>
          <a:bodyPr/>
          <a:lstStyle>
            <a:lvl1pPr>
              <a:defRPr/>
            </a:lvl1pPr>
          </a:lstStyle>
          <a:p>
            <a:pPr>
              <a:defRPr/>
            </a:pPr>
            <a:fld id="{1534FA1A-5E78-4F65-BC9D-75044F1EE7C6}" type="slidenum">
              <a:rPr lang="en-US"/>
              <a:pPr>
                <a:defRPr/>
              </a:pPr>
              <a:t>‹#›</a:t>
            </a:fld>
            <a:endParaRPr lang="en-US"/>
          </a:p>
        </p:txBody>
      </p:sp>
    </p:spTree>
    <p:extLst>
      <p:ext uri="{BB962C8B-B14F-4D97-AF65-F5344CB8AC3E}">
        <p14:creationId xmlns:p14="http://schemas.microsoft.com/office/powerpoint/2010/main" val="122117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534B7-EAED-C0E4-6142-A2DF52A87CEC}"/>
              </a:ext>
            </a:extLst>
          </p:cNvPr>
          <p:cNvSpPr>
            <a:spLocks noGrp="1"/>
          </p:cNvSpPr>
          <p:nvPr>
            <p:ph type="dt" sz="half" idx="10"/>
          </p:nvPr>
        </p:nvSpPr>
        <p:spPr/>
        <p:txBody>
          <a:bodyPr/>
          <a:lstStyle>
            <a:lvl1pPr>
              <a:defRPr/>
            </a:lvl1pPr>
          </a:lstStyle>
          <a:p>
            <a:pPr>
              <a:defRPr/>
            </a:pPr>
            <a:fld id="{4E3D0A47-BFB2-4FDF-ABDA-C6720E507E57}" type="datetimeFigureOut">
              <a:rPr lang="en-US"/>
              <a:pPr>
                <a:defRPr/>
              </a:pPr>
              <a:t>26/12/2024</a:t>
            </a:fld>
            <a:endParaRPr lang="en-US"/>
          </a:p>
        </p:txBody>
      </p:sp>
      <p:sp>
        <p:nvSpPr>
          <p:cNvPr id="5" name="Footer Placeholder 4">
            <a:extLst>
              <a:ext uri="{FF2B5EF4-FFF2-40B4-BE49-F238E27FC236}">
                <a16:creationId xmlns:a16="http://schemas.microsoft.com/office/drawing/2014/main" id="{3A467A17-8920-B356-1C73-25A3190479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EE703-5D84-1326-2CD8-F3364EFC4E45}"/>
              </a:ext>
            </a:extLst>
          </p:cNvPr>
          <p:cNvSpPr>
            <a:spLocks noGrp="1"/>
          </p:cNvSpPr>
          <p:nvPr>
            <p:ph type="sldNum" sz="quarter" idx="12"/>
          </p:nvPr>
        </p:nvSpPr>
        <p:spPr/>
        <p:txBody>
          <a:bodyPr/>
          <a:lstStyle>
            <a:lvl1pPr>
              <a:defRPr/>
            </a:lvl1pPr>
          </a:lstStyle>
          <a:p>
            <a:pPr>
              <a:defRPr/>
            </a:pPr>
            <a:fld id="{2D9F4ADC-3FCD-4A5B-A7F8-A534C24B47D3}" type="slidenum">
              <a:rPr lang="en-US"/>
              <a:pPr>
                <a:defRPr/>
              </a:pPr>
              <a:t>‹#›</a:t>
            </a:fld>
            <a:endParaRPr lang="en-US"/>
          </a:p>
        </p:txBody>
      </p:sp>
    </p:spTree>
    <p:extLst>
      <p:ext uri="{BB962C8B-B14F-4D97-AF65-F5344CB8AC3E}">
        <p14:creationId xmlns:p14="http://schemas.microsoft.com/office/powerpoint/2010/main" val="1900987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D4EFFC"/>
        </a:solidFill>
        <a:effectLst/>
      </p:bgPr>
    </p:bg>
    <p:spTree>
      <p:nvGrpSpPr>
        <p:cNvPr id="1" name=""/>
        <p:cNvGrpSpPr/>
        <p:nvPr/>
      </p:nvGrpSpPr>
      <p:grpSpPr>
        <a:xfrm>
          <a:off x="0" y="0"/>
          <a:ext cx="0" cy="0"/>
          <a:chOff x="0" y="0"/>
          <a:chExt cx="0" cy="0"/>
        </a:xfrm>
      </p:grpSpPr>
      <p:sp>
        <p:nvSpPr>
          <p:cNvPr id="2" name="Google Shape;9;p2">
            <a:extLst>
              <a:ext uri="{FF2B5EF4-FFF2-40B4-BE49-F238E27FC236}">
                <a16:creationId xmlns:a16="http://schemas.microsoft.com/office/drawing/2014/main" id="{4F9F2923-4159-D70B-9057-E5D396D156B4}"/>
              </a:ext>
            </a:extLst>
          </p:cNvPr>
          <p:cNvSpPr>
            <a:spLocks/>
          </p:cNvSpPr>
          <p:nvPr userDrawn="1"/>
        </p:nvSpPr>
        <p:spPr bwMode="auto">
          <a:xfrm>
            <a:off x="1114426" y="978695"/>
            <a:ext cx="5257800" cy="5098256"/>
          </a:xfrm>
          <a:custGeom>
            <a:avLst/>
            <a:gdLst>
              <a:gd name="T0" fmla="*/ 2147483646 w 47804"/>
              <a:gd name="T1" fmla="*/ 0 h 47804"/>
              <a:gd name="T2" fmla="*/ 2147483646 w 47804"/>
              <a:gd name="T3" fmla="*/ 2147483646 h 47804"/>
              <a:gd name="T4" fmla="*/ 2147483646 w 47804"/>
              <a:gd name="T5" fmla="*/ 2147483646 h 47804"/>
              <a:gd name="T6" fmla="*/ 2147483646 w 47804"/>
              <a:gd name="T7" fmla="*/ 2147483646 h 47804"/>
              <a:gd name="T8" fmla="*/ 2147483646 w 47804"/>
              <a:gd name="T9" fmla="*/ 2147483646 h 47804"/>
              <a:gd name="T10" fmla="*/ 2147483646 w 47804"/>
              <a:gd name="T11" fmla="*/ 2147483646 h 47804"/>
              <a:gd name="T12" fmla="*/ 2147483646 w 47804"/>
              <a:gd name="T13" fmla="*/ 2147483646 h 47804"/>
              <a:gd name="T14" fmla="*/ 2147483646 w 47804"/>
              <a:gd name="T15" fmla="*/ 2147483646 h 47804"/>
              <a:gd name="T16" fmla="*/ 2147483646 w 47804"/>
              <a:gd name="T17" fmla="*/ 2147483646 h 47804"/>
              <a:gd name="T18" fmla="*/ 2147483646 w 47804"/>
              <a:gd name="T19" fmla="*/ 2147483646 h 47804"/>
              <a:gd name="T20" fmla="*/ 0 w 47804"/>
              <a:gd name="T21" fmla="*/ 2147483646 h 47804"/>
              <a:gd name="T22" fmla="*/ 2147483646 w 47804"/>
              <a:gd name="T23" fmla="*/ 2147483646 h 47804"/>
              <a:gd name="T24" fmla="*/ 2147483646 w 47804"/>
              <a:gd name="T25" fmla="*/ 2147483646 h 47804"/>
              <a:gd name="T26" fmla="*/ 2147483646 w 47804"/>
              <a:gd name="T27" fmla="*/ 2147483646 h 47804"/>
              <a:gd name="T28" fmla="*/ 2147483646 w 47804"/>
              <a:gd name="T29" fmla="*/ 2147483646 h 47804"/>
              <a:gd name="T30" fmla="*/ 2147483646 w 47804"/>
              <a:gd name="T31" fmla="*/ 2147483646 h 47804"/>
              <a:gd name="T32" fmla="*/ 2147483646 w 47804"/>
              <a:gd name="T33" fmla="*/ 2147483646 h 47804"/>
              <a:gd name="T34" fmla="*/ 2147483646 w 47804"/>
              <a:gd name="T35" fmla="*/ 2147483646 h 47804"/>
              <a:gd name="T36" fmla="*/ 2147483646 w 47804"/>
              <a:gd name="T37" fmla="*/ 2147483646 h 47804"/>
              <a:gd name="T38" fmla="*/ 2147483646 w 47804"/>
              <a:gd name="T39" fmla="*/ 2147483646 h 47804"/>
              <a:gd name="T40" fmla="*/ 2147483646 w 47804"/>
              <a:gd name="T41" fmla="*/ 2147483646 h 47804"/>
              <a:gd name="T42" fmla="*/ 2147483646 w 47804"/>
              <a:gd name="T43" fmla="*/ 2147483646 h 47804"/>
              <a:gd name="T44" fmla="*/ 2147483646 w 47804"/>
              <a:gd name="T45" fmla="*/ 2147483646 h 47804"/>
              <a:gd name="T46" fmla="*/ 2147483646 w 47804"/>
              <a:gd name="T47" fmla="*/ 2147483646 h 47804"/>
              <a:gd name="T48" fmla="*/ 2147483646 w 47804"/>
              <a:gd name="T49" fmla="*/ 2147483646 h 47804"/>
              <a:gd name="T50" fmla="*/ 2147483646 w 47804"/>
              <a:gd name="T51" fmla="*/ 2147483646 h 47804"/>
              <a:gd name="T52" fmla="*/ 2147483646 w 47804"/>
              <a:gd name="T53" fmla="*/ 2147483646 h 47804"/>
              <a:gd name="T54" fmla="*/ 2147483646 w 47804"/>
              <a:gd name="T55" fmla="*/ 2147483646 h 47804"/>
              <a:gd name="T56" fmla="*/ 2147483646 w 47804"/>
              <a:gd name="T57" fmla="*/ 2147483646 h 47804"/>
              <a:gd name="T58" fmla="*/ 2147483646 w 47804"/>
              <a:gd name="T59" fmla="*/ 2147483646 h 47804"/>
              <a:gd name="T60" fmla="*/ 2147483646 w 47804"/>
              <a:gd name="T61" fmla="*/ 2147483646 h 47804"/>
              <a:gd name="T62" fmla="*/ 2147483646 w 47804"/>
              <a:gd name="T63" fmla="*/ 2147483646 h 47804"/>
              <a:gd name="T64" fmla="*/ 2147483646 w 47804"/>
              <a:gd name="T65" fmla="*/ 2147483646 h 47804"/>
              <a:gd name="T66" fmla="*/ 2147483646 w 47804"/>
              <a:gd name="T67" fmla="*/ 2147483646 h 47804"/>
              <a:gd name="T68" fmla="*/ 2147483646 w 47804"/>
              <a:gd name="T69" fmla="*/ 2147483646 h 47804"/>
              <a:gd name="T70" fmla="*/ 2147483646 w 47804"/>
              <a:gd name="T71" fmla="*/ 2147483646 h 47804"/>
              <a:gd name="T72" fmla="*/ 2147483646 w 47804"/>
              <a:gd name="T73" fmla="*/ 2147483646 h 47804"/>
              <a:gd name="T74" fmla="*/ 2147483646 w 47804"/>
              <a:gd name="T75" fmla="*/ 2147483646 h 47804"/>
              <a:gd name="T76" fmla="*/ 2147483646 w 47804"/>
              <a:gd name="T77" fmla="*/ 2147483646 h 47804"/>
              <a:gd name="T78" fmla="*/ 2147483646 w 47804"/>
              <a:gd name="T79" fmla="*/ 2147483646 h 47804"/>
              <a:gd name="T80" fmla="*/ 2147483646 w 47804"/>
              <a:gd name="T81" fmla="*/ 0 h 47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102854" tIns="102854" rIns="102854" bIns="102854" anchor="ctr"/>
          <a:lstStyle/>
          <a:p>
            <a:endParaRPr lang="en-US" sz="2700"/>
          </a:p>
        </p:txBody>
      </p:sp>
      <p:sp>
        <p:nvSpPr>
          <p:cNvPr id="3" name="Google Shape;10;p2">
            <a:extLst>
              <a:ext uri="{FF2B5EF4-FFF2-40B4-BE49-F238E27FC236}">
                <a16:creationId xmlns:a16="http://schemas.microsoft.com/office/drawing/2014/main" id="{A2407643-D441-8FCD-A399-851BD0689323}"/>
              </a:ext>
            </a:extLst>
          </p:cNvPr>
          <p:cNvSpPr>
            <a:spLocks/>
          </p:cNvSpPr>
          <p:nvPr userDrawn="1"/>
        </p:nvSpPr>
        <p:spPr bwMode="auto">
          <a:xfrm>
            <a:off x="504827" y="485775"/>
            <a:ext cx="5260974" cy="5098257"/>
          </a:xfrm>
          <a:custGeom>
            <a:avLst/>
            <a:gdLst>
              <a:gd name="T0" fmla="*/ 2147483646 w 47804"/>
              <a:gd name="T1" fmla="*/ 0 h 47804"/>
              <a:gd name="T2" fmla="*/ 2147483646 w 47804"/>
              <a:gd name="T3" fmla="*/ 2147483646 h 47804"/>
              <a:gd name="T4" fmla="*/ 2147483646 w 47804"/>
              <a:gd name="T5" fmla="*/ 2147483646 h 47804"/>
              <a:gd name="T6" fmla="*/ 2147483646 w 47804"/>
              <a:gd name="T7" fmla="*/ 2147483646 h 47804"/>
              <a:gd name="T8" fmla="*/ 2147483646 w 47804"/>
              <a:gd name="T9" fmla="*/ 2147483646 h 47804"/>
              <a:gd name="T10" fmla="*/ 2147483646 w 47804"/>
              <a:gd name="T11" fmla="*/ 2147483646 h 47804"/>
              <a:gd name="T12" fmla="*/ 2147483646 w 47804"/>
              <a:gd name="T13" fmla="*/ 2147483646 h 47804"/>
              <a:gd name="T14" fmla="*/ 2147483646 w 47804"/>
              <a:gd name="T15" fmla="*/ 2147483646 h 47804"/>
              <a:gd name="T16" fmla="*/ 2147483646 w 47804"/>
              <a:gd name="T17" fmla="*/ 2147483646 h 47804"/>
              <a:gd name="T18" fmla="*/ 2147483646 w 47804"/>
              <a:gd name="T19" fmla="*/ 2147483646 h 47804"/>
              <a:gd name="T20" fmla="*/ 0 w 47804"/>
              <a:gd name="T21" fmla="*/ 2147483646 h 47804"/>
              <a:gd name="T22" fmla="*/ 2147483646 w 47804"/>
              <a:gd name="T23" fmla="*/ 2147483646 h 47804"/>
              <a:gd name="T24" fmla="*/ 2147483646 w 47804"/>
              <a:gd name="T25" fmla="*/ 2147483646 h 47804"/>
              <a:gd name="T26" fmla="*/ 2147483646 w 47804"/>
              <a:gd name="T27" fmla="*/ 2147483646 h 47804"/>
              <a:gd name="T28" fmla="*/ 2147483646 w 47804"/>
              <a:gd name="T29" fmla="*/ 2147483646 h 47804"/>
              <a:gd name="T30" fmla="*/ 2147483646 w 47804"/>
              <a:gd name="T31" fmla="*/ 2147483646 h 47804"/>
              <a:gd name="T32" fmla="*/ 2147483646 w 47804"/>
              <a:gd name="T33" fmla="*/ 2147483646 h 47804"/>
              <a:gd name="T34" fmla="*/ 2147483646 w 47804"/>
              <a:gd name="T35" fmla="*/ 2147483646 h 47804"/>
              <a:gd name="T36" fmla="*/ 2147483646 w 47804"/>
              <a:gd name="T37" fmla="*/ 2147483646 h 47804"/>
              <a:gd name="T38" fmla="*/ 2147483646 w 47804"/>
              <a:gd name="T39" fmla="*/ 2147483646 h 47804"/>
              <a:gd name="T40" fmla="*/ 2147483646 w 47804"/>
              <a:gd name="T41" fmla="*/ 2147483646 h 47804"/>
              <a:gd name="T42" fmla="*/ 2147483646 w 47804"/>
              <a:gd name="T43" fmla="*/ 2147483646 h 47804"/>
              <a:gd name="T44" fmla="*/ 2147483646 w 47804"/>
              <a:gd name="T45" fmla="*/ 2147483646 h 47804"/>
              <a:gd name="T46" fmla="*/ 2147483646 w 47804"/>
              <a:gd name="T47" fmla="*/ 2147483646 h 47804"/>
              <a:gd name="T48" fmla="*/ 2147483646 w 47804"/>
              <a:gd name="T49" fmla="*/ 2147483646 h 47804"/>
              <a:gd name="T50" fmla="*/ 2147483646 w 47804"/>
              <a:gd name="T51" fmla="*/ 2147483646 h 47804"/>
              <a:gd name="T52" fmla="*/ 2147483646 w 47804"/>
              <a:gd name="T53" fmla="*/ 2147483646 h 47804"/>
              <a:gd name="T54" fmla="*/ 2147483646 w 47804"/>
              <a:gd name="T55" fmla="*/ 2147483646 h 47804"/>
              <a:gd name="T56" fmla="*/ 2147483646 w 47804"/>
              <a:gd name="T57" fmla="*/ 2147483646 h 47804"/>
              <a:gd name="T58" fmla="*/ 2147483646 w 47804"/>
              <a:gd name="T59" fmla="*/ 2147483646 h 47804"/>
              <a:gd name="T60" fmla="*/ 2147483646 w 47804"/>
              <a:gd name="T61" fmla="*/ 2147483646 h 47804"/>
              <a:gd name="T62" fmla="*/ 2147483646 w 47804"/>
              <a:gd name="T63" fmla="*/ 2147483646 h 47804"/>
              <a:gd name="T64" fmla="*/ 2147483646 w 47804"/>
              <a:gd name="T65" fmla="*/ 2147483646 h 47804"/>
              <a:gd name="T66" fmla="*/ 2147483646 w 47804"/>
              <a:gd name="T67" fmla="*/ 2147483646 h 47804"/>
              <a:gd name="T68" fmla="*/ 2147483646 w 47804"/>
              <a:gd name="T69" fmla="*/ 2147483646 h 47804"/>
              <a:gd name="T70" fmla="*/ 2147483646 w 47804"/>
              <a:gd name="T71" fmla="*/ 2147483646 h 47804"/>
              <a:gd name="T72" fmla="*/ 2147483646 w 47804"/>
              <a:gd name="T73" fmla="*/ 2147483646 h 47804"/>
              <a:gd name="T74" fmla="*/ 2147483646 w 47804"/>
              <a:gd name="T75" fmla="*/ 2147483646 h 47804"/>
              <a:gd name="T76" fmla="*/ 2147483646 w 47804"/>
              <a:gd name="T77" fmla="*/ 2147483646 h 47804"/>
              <a:gd name="T78" fmla="*/ 2147483646 w 47804"/>
              <a:gd name="T79" fmla="*/ 2147483646 h 47804"/>
              <a:gd name="T80" fmla="*/ 2147483646 w 47804"/>
              <a:gd name="T81" fmla="*/ 0 h 47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a:extLst>
            <a:ext uri="{91240B29-F687-4F45-9708-019B960494DF}">
              <a14:hiddenLine xmlns:a14="http://schemas.microsoft.com/office/drawing/2010/main" w="9525">
                <a:solidFill>
                  <a:srgbClr val="000000"/>
                </a:solidFill>
                <a:round/>
                <a:headEnd/>
                <a:tailEnd/>
              </a14:hiddenLine>
            </a:ext>
          </a:extLst>
        </p:spPr>
        <p:txBody>
          <a:bodyPr lIns="102854" tIns="102854" rIns="102854" bIns="102854" anchor="ctr"/>
          <a:lstStyle/>
          <a:p>
            <a:endParaRPr lang="en-US" sz="2700"/>
          </a:p>
        </p:txBody>
      </p:sp>
      <p:sp>
        <p:nvSpPr>
          <p:cNvPr id="4" name="Google Shape;11;p2">
            <a:extLst>
              <a:ext uri="{FF2B5EF4-FFF2-40B4-BE49-F238E27FC236}">
                <a16:creationId xmlns:a16="http://schemas.microsoft.com/office/drawing/2014/main" id="{7FA2C855-FAB1-1237-702A-5F5B0E29DEF1}"/>
              </a:ext>
            </a:extLst>
          </p:cNvPr>
          <p:cNvSpPr>
            <a:spLocks/>
          </p:cNvSpPr>
          <p:nvPr userDrawn="1"/>
        </p:nvSpPr>
        <p:spPr bwMode="auto">
          <a:xfrm flipH="1">
            <a:off x="6629401" y="14288"/>
            <a:ext cx="11715750" cy="9386888"/>
          </a:xfrm>
          <a:custGeom>
            <a:avLst/>
            <a:gdLst>
              <a:gd name="T0" fmla="*/ 422355255 w 40828"/>
              <a:gd name="T1" fmla="*/ 0 h 24587"/>
              <a:gd name="T2" fmla="*/ 422355255 w 40828"/>
              <a:gd name="T3" fmla="*/ 2147483646 h 24587"/>
              <a:gd name="T4" fmla="*/ 422355255 w 40828"/>
              <a:gd name="T5" fmla="*/ 2147483646 h 24587"/>
              <a:gd name="T6" fmla="*/ 2147483646 w 40828"/>
              <a:gd name="T7" fmla="*/ 2147483646 h 24587"/>
              <a:gd name="T8" fmla="*/ 2147483646 w 40828"/>
              <a:gd name="T9" fmla="*/ 2147483646 h 24587"/>
              <a:gd name="T10" fmla="*/ 2147483646 w 40828"/>
              <a:gd name="T11" fmla="*/ 0 h 24587"/>
              <a:gd name="T12" fmla="*/ 422355255 w 40828"/>
              <a:gd name="T13" fmla="*/ 0 h 24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lnTo>
                  <a:pt x="1" y="0"/>
                </a:lnTo>
                <a:close/>
              </a:path>
            </a:pathLst>
          </a:custGeom>
          <a:solidFill>
            <a:srgbClr val="40BFB6"/>
          </a:solidFill>
          <a:ln w="9525">
            <a:solidFill>
              <a:srgbClr val="ABE1FE"/>
            </a:solidFill>
            <a:round/>
            <a:headEnd/>
            <a:tailEnd/>
          </a:ln>
        </p:spPr>
        <p:txBody>
          <a:bodyPr lIns="102854" tIns="102854" rIns="102854" bIns="102854" anchor="ctr"/>
          <a:lstStyle/>
          <a:p>
            <a:endParaRPr lang="en-US" sz="2700"/>
          </a:p>
        </p:txBody>
      </p:sp>
      <p:sp>
        <p:nvSpPr>
          <p:cNvPr id="5" name="Google Shape;12;p2">
            <a:extLst>
              <a:ext uri="{FF2B5EF4-FFF2-40B4-BE49-F238E27FC236}">
                <a16:creationId xmlns:a16="http://schemas.microsoft.com/office/drawing/2014/main" id="{094BEBFB-6ACB-3F8D-16C4-C3BE849EB67F}"/>
              </a:ext>
            </a:extLst>
          </p:cNvPr>
          <p:cNvSpPr>
            <a:spLocks/>
          </p:cNvSpPr>
          <p:nvPr userDrawn="1"/>
        </p:nvSpPr>
        <p:spPr bwMode="auto">
          <a:xfrm flipH="1">
            <a:off x="6819900" y="-45244"/>
            <a:ext cx="11468100" cy="9132095"/>
          </a:xfrm>
          <a:custGeom>
            <a:avLst/>
            <a:gdLst>
              <a:gd name="T0" fmla="*/ 387823767 w 40828"/>
              <a:gd name="T1" fmla="*/ 0 h 24587"/>
              <a:gd name="T2" fmla="*/ 387823767 w 40828"/>
              <a:gd name="T3" fmla="*/ 2147483646 h 24587"/>
              <a:gd name="T4" fmla="*/ 387823767 w 40828"/>
              <a:gd name="T5" fmla="*/ 2147483646 h 24587"/>
              <a:gd name="T6" fmla="*/ 2147483646 w 40828"/>
              <a:gd name="T7" fmla="*/ 2147483646 h 24587"/>
              <a:gd name="T8" fmla="*/ 2147483646 w 40828"/>
              <a:gd name="T9" fmla="*/ 2147483646 h 24587"/>
              <a:gd name="T10" fmla="*/ 2147483646 w 40828"/>
              <a:gd name="T11" fmla="*/ 0 h 24587"/>
              <a:gd name="T12" fmla="*/ 387823767 w 40828"/>
              <a:gd name="T13" fmla="*/ 0 h 24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lnTo>
                  <a:pt x="1" y="0"/>
                </a:lnTo>
                <a:close/>
              </a:path>
            </a:pathLst>
          </a:custGeom>
          <a:noFill/>
          <a:ln w="28575" cap="flat" cmpd="sng">
            <a:solidFill>
              <a:srgbClr val="ABE1FE"/>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102854" tIns="102854" rIns="102854" bIns="102854" anchor="ctr"/>
          <a:lstStyle/>
          <a:p>
            <a:endParaRPr lang="en-US" sz="2700"/>
          </a:p>
        </p:txBody>
      </p:sp>
    </p:spTree>
    <p:extLst>
      <p:ext uri="{BB962C8B-B14F-4D97-AF65-F5344CB8AC3E}">
        <p14:creationId xmlns:p14="http://schemas.microsoft.com/office/powerpoint/2010/main" val="1102510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51AF7835-83F8-AE3B-282A-DA73BA882586}"/>
              </a:ext>
            </a:extLst>
          </p:cNvPr>
          <p:cNvSpPr>
            <a:spLocks noGrp="1"/>
          </p:cNvSpPr>
          <p:nvPr>
            <p:ph type="dt" sz="half" idx="10"/>
          </p:nvPr>
        </p:nvSpPr>
        <p:spPr>
          <a:xfrm>
            <a:off x="914400" y="9534526"/>
            <a:ext cx="4267200" cy="547688"/>
          </a:xfrm>
        </p:spPr>
        <p:txBody>
          <a:bodyPr/>
          <a:lstStyle>
            <a:lvl1pPr>
              <a:defRPr/>
            </a:lvl1pPr>
          </a:lstStyle>
          <a:p>
            <a:pPr>
              <a:defRPr/>
            </a:pPr>
            <a:fld id="{44E5CC29-D4C1-43AF-92DE-EAC9F1236EA8}" type="datetime1">
              <a:rPr lang="zh-CN" altLang="en-US"/>
              <a:pPr>
                <a:defRPr/>
              </a:pPr>
              <a:t>2024/12/26</a:t>
            </a:fld>
            <a:endParaRPr lang="zh-CN" altLang="en-US"/>
          </a:p>
        </p:txBody>
      </p:sp>
      <p:sp>
        <p:nvSpPr>
          <p:cNvPr id="3" name="页脚占位符 4">
            <a:extLst>
              <a:ext uri="{FF2B5EF4-FFF2-40B4-BE49-F238E27FC236}">
                <a16:creationId xmlns:a16="http://schemas.microsoft.com/office/drawing/2014/main" id="{96121FB9-2069-FADE-6215-C22D40A4B74C}"/>
              </a:ext>
            </a:extLst>
          </p:cNvPr>
          <p:cNvSpPr>
            <a:spLocks noGrp="1"/>
          </p:cNvSpPr>
          <p:nvPr>
            <p:ph type="ftr" sz="quarter" idx="11"/>
          </p:nvPr>
        </p:nvSpPr>
        <p:spPr>
          <a:xfrm>
            <a:off x="6248400" y="9534526"/>
            <a:ext cx="5791200" cy="547688"/>
          </a:xfrm>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23A5992C-069A-B862-3D8F-A6CD320ED567}"/>
              </a:ext>
            </a:extLst>
          </p:cNvPr>
          <p:cNvSpPr>
            <a:spLocks noGrp="1"/>
          </p:cNvSpPr>
          <p:nvPr>
            <p:ph type="sldNum" sz="quarter" idx="12"/>
          </p:nvPr>
        </p:nvSpPr>
        <p:spPr>
          <a:xfrm>
            <a:off x="13465176" y="466726"/>
            <a:ext cx="4267200" cy="547688"/>
          </a:xfrm>
        </p:spPr>
        <p:txBody>
          <a:bodyPr/>
          <a:lstStyle>
            <a:lvl1pPr>
              <a:defRPr/>
            </a:lvl1pPr>
          </a:lstStyle>
          <a:p>
            <a:pPr>
              <a:defRPr/>
            </a:pPr>
            <a:fld id="{B9A2555A-31BD-4A61-8073-BD3147BFC172}" type="slidenum">
              <a:rPr lang="zh-CN" altLang="en-US"/>
              <a:pPr>
                <a:defRPr/>
              </a:pPr>
              <a:t>‹#›</a:t>
            </a:fld>
            <a:endParaRPr lang="zh-CN" altLang="en-US"/>
          </a:p>
        </p:txBody>
      </p:sp>
    </p:spTree>
    <p:extLst>
      <p:ext uri="{BB962C8B-B14F-4D97-AF65-F5344CB8AC3E}">
        <p14:creationId xmlns:p14="http://schemas.microsoft.com/office/powerpoint/2010/main" val="176948514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F1F7EBE-C3E2-2070-A9EC-C14DB13A62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26/12/2024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411461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D66FA2E-19F1-F5B2-AB95-D3AC337670DC}"/>
              </a:ext>
            </a:extLst>
          </p:cNvPr>
          <p:cNvSpPr>
            <a:spLocks noGrp="1" noChangeArrowheads="1"/>
          </p:cNvSpPr>
          <p:nvPr>
            <p:ph type="title"/>
          </p:nvPr>
        </p:nvSpPr>
        <p:spPr bwMode="auto">
          <a:xfrm>
            <a:off x="1257300" y="547688"/>
            <a:ext cx="15773400" cy="19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588A203-B6AB-9475-140D-6C35A4D3DF34}"/>
              </a:ext>
            </a:extLst>
          </p:cNvPr>
          <p:cNvSpPr>
            <a:spLocks noGrp="1" noChangeArrowheads="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DC41959-2873-83C1-AE8A-B2442D37DC9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pPr>
              <a:defRPr/>
            </a:pPr>
            <a:fld id="{6653C004-4106-46CE-9D0D-772F5BCA9E48}" type="datetimeFigureOut">
              <a:rPr lang="en-US"/>
              <a:pPr>
                <a:defRPr/>
              </a:pPr>
              <a:t>26/12/2024</a:t>
            </a:fld>
            <a:endParaRPr lang="en-US"/>
          </a:p>
        </p:txBody>
      </p:sp>
      <p:sp>
        <p:nvSpPr>
          <p:cNvPr id="5" name="Footer Placeholder 4">
            <a:extLst>
              <a:ext uri="{FF2B5EF4-FFF2-40B4-BE49-F238E27FC236}">
                <a16:creationId xmlns:a16="http://schemas.microsoft.com/office/drawing/2014/main" id="{E5C27485-4712-F4AE-4E24-65D5AB692B9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90F8B51-02A8-09F4-B2E4-CCF36BAFF07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pPr>
              <a:defRPr/>
            </a:pPr>
            <a:fld id="{51E17A4A-F98E-4B1D-853D-F279935A029F}" type="slidenum">
              <a:rPr lang="en-US"/>
              <a:pPr>
                <a:defRPr/>
              </a:pPr>
              <a:t>‹#›</a:t>
            </a:fld>
            <a:endParaRPr lang="en-US"/>
          </a:p>
        </p:txBody>
      </p:sp>
    </p:spTree>
    <p:extLst>
      <p:ext uri="{BB962C8B-B14F-4D97-AF65-F5344CB8AC3E}">
        <p14:creationId xmlns:p14="http://schemas.microsoft.com/office/powerpoint/2010/main" val="37059632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1026320" rtl="0" eaLnBrk="0" fontAlgn="base" hangingPunct="0">
        <a:lnSpc>
          <a:spcPct val="90000"/>
        </a:lnSpc>
        <a:spcBef>
          <a:spcPct val="0"/>
        </a:spcBef>
        <a:spcAft>
          <a:spcPct val="0"/>
        </a:spcAft>
        <a:defRPr sz="4950" kern="1200">
          <a:solidFill>
            <a:schemeClr val="tx1"/>
          </a:solidFill>
          <a:latin typeface="+mj-lt"/>
          <a:ea typeface="+mj-ea"/>
          <a:cs typeface="+mj-cs"/>
        </a:defRPr>
      </a:lvl1pPr>
      <a:lvl2pPr algn="l" defTabSz="1026320" rtl="0" eaLnBrk="0" fontAlgn="base" hangingPunct="0">
        <a:lnSpc>
          <a:spcPct val="90000"/>
        </a:lnSpc>
        <a:spcBef>
          <a:spcPct val="0"/>
        </a:spcBef>
        <a:spcAft>
          <a:spcPct val="0"/>
        </a:spcAft>
        <a:defRPr sz="4950">
          <a:solidFill>
            <a:schemeClr val="tx1"/>
          </a:solidFill>
          <a:latin typeface="Calibri Light" panose="020F0302020204030204" pitchFamily="34" charset="0"/>
        </a:defRPr>
      </a:lvl2pPr>
      <a:lvl3pPr algn="l" defTabSz="1026320" rtl="0" eaLnBrk="0" fontAlgn="base" hangingPunct="0">
        <a:lnSpc>
          <a:spcPct val="90000"/>
        </a:lnSpc>
        <a:spcBef>
          <a:spcPct val="0"/>
        </a:spcBef>
        <a:spcAft>
          <a:spcPct val="0"/>
        </a:spcAft>
        <a:defRPr sz="4950">
          <a:solidFill>
            <a:schemeClr val="tx1"/>
          </a:solidFill>
          <a:latin typeface="Calibri Light" panose="020F0302020204030204" pitchFamily="34" charset="0"/>
        </a:defRPr>
      </a:lvl3pPr>
      <a:lvl4pPr algn="l" defTabSz="1026320" rtl="0" eaLnBrk="0" fontAlgn="base" hangingPunct="0">
        <a:lnSpc>
          <a:spcPct val="90000"/>
        </a:lnSpc>
        <a:spcBef>
          <a:spcPct val="0"/>
        </a:spcBef>
        <a:spcAft>
          <a:spcPct val="0"/>
        </a:spcAft>
        <a:defRPr sz="4950">
          <a:solidFill>
            <a:schemeClr val="tx1"/>
          </a:solidFill>
          <a:latin typeface="Calibri Light" panose="020F0302020204030204" pitchFamily="34" charset="0"/>
        </a:defRPr>
      </a:lvl4pPr>
      <a:lvl5pPr algn="l" defTabSz="1026320" rtl="0" eaLnBrk="0" fontAlgn="base" hangingPunct="0">
        <a:lnSpc>
          <a:spcPct val="90000"/>
        </a:lnSpc>
        <a:spcBef>
          <a:spcPct val="0"/>
        </a:spcBef>
        <a:spcAft>
          <a:spcPct val="0"/>
        </a:spcAft>
        <a:defRPr sz="4950">
          <a:solidFill>
            <a:schemeClr val="tx1"/>
          </a:solidFill>
          <a:latin typeface="Calibri Light" panose="020F0302020204030204" pitchFamily="34" charset="0"/>
        </a:defRPr>
      </a:lvl5pPr>
      <a:lvl6pPr marL="685800" algn="l" defTabSz="1026320" rtl="0" fontAlgn="base">
        <a:lnSpc>
          <a:spcPct val="90000"/>
        </a:lnSpc>
        <a:spcBef>
          <a:spcPct val="0"/>
        </a:spcBef>
        <a:spcAft>
          <a:spcPct val="0"/>
        </a:spcAft>
        <a:defRPr sz="4950">
          <a:solidFill>
            <a:schemeClr val="tx1"/>
          </a:solidFill>
          <a:latin typeface="Calibri Light" panose="020F0302020204030204" pitchFamily="34" charset="0"/>
        </a:defRPr>
      </a:lvl6pPr>
      <a:lvl7pPr marL="1371600" algn="l" defTabSz="1026320" rtl="0" fontAlgn="base">
        <a:lnSpc>
          <a:spcPct val="90000"/>
        </a:lnSpc>
        <a:spcBef>
          <a:spcPct val="0"/>
        </a:spcBef>
        <a:spcAft>
          <a:spcPct val="0"/>
        </a:spcAft>
        <a:defRPr sz="4950">
          <a:solidFill>
            <a:schemeClr val="tx1"/>
          </a:solidFill>
          <a:latin typeface="Calibri Light" panose="020F0302020204030204" pitchFamily="34" charset="0"/>
        </a:defRPr>
      </a:lvl7pPr>
      <a:lvl8pPr marL="2057400" algn="l" defTabSz="1026320" rtl="0" fontAlgn="base">
        <a:lnSpc>
          <a:spcPct val="90000"/>
        </a:lnSpc>
        <a:spcBef>
          <a:spcPct val="0"/>
        </a:spcBef>
        <a:spcAft>
          <a:spcPct val="0"/>
        </a:spcAft>
        <a:defRPr sz="4950">
          <a:solidFill>
            <a:schemeClr val="tx1"/>
          </a:solidFill>
          <a:latin typeface="Calibri Light" panose="020F0302020204030204" pitchFamily="34" charset="0"/>
        </a:defRPr>
      </a:lvl8pPr>
      <a:lvl9pPr marL="2743200" algn="l" defTabSz="1026320" rtl="0" fontAlgn="base">
        <a:lnSpc>
          <a:spcPct val="90000"/>
        </a:lnSpc>
        <a:spcBef>
          <a:spcPct val="0"/>
        </a:spcBef>
        <a:spcAft>
          <a:spcPct val="0"/>
        </a:spcAft>
        <a:defRPr sz="4950">
          <a:solidFill>
            <a:schemeClr val="tx1"/>
          </a:solidFill>
          <a:latin typeface="Calibri Light" panose="020F0302020204030204" pitchFamily="34" charset="0"/>
        </a:defRPr>
      </a:lvl9pPr>
    </p:titleStyle>
    <p:bodyStyle>
      <a:lvl1pPr marL="254795" indent="-254795" algn="l" defTabSz="1026320" rtl="0" eaLnBrk="0" fontAlgn="base" hangingPunct="0">
        <a:lnSpc>
          <a:spcPct val="90000"/>
        </a:lnSpc>
        <a:spcBef>
          <a:spcPts val="1125"/>
        </a:spcBef>
        <a:spcAft>
          <a:spcPct val="0"/>
        </a:spcAft>
        <a:buFont typeface="Arial" panose="020B0604020202020204" pitchFamily="34" charset="0"/>
        <a:buChar char="•"/>
        <a:defRPr sz="3150" kern="1200">
          <a:solidFill>
            <a:schemeClr val="tx1"/>
          </a:solidFill>
          <a:latin typeface="+mn-lt"/>
          <a:ea typeface="+mn-ea"/>
          <a:cs typeface="+mn-cs"/>
        </a:defRPr>
      </a:lvl1pPr>
      <a:lvl2pPr marL="769145" indent="-254795" algn="l" defTabSz="1026320" rtl="0" eaLnBrk="0" fontAlgn="base" hangingPunct="0">
        <a:lnSpc>
          <a:spcPct val="90000"/>
        </a:lnSpc>
        <a:spcBef>
          <a:spcPts val="563"/>
        </a:spcBef>
        <a:spcAft>
          <a:spcPct val="0"/>
        </a:spcAft>
        <a:buFont typeface="Arial" panose="020B0604020202020204" pitchFamily="34" charset="0"/>
        <a:buChar char="•"/>
        <a:defRPr kern="1200">
          <a:solidFill>
            <a:schemeClr val="tx1"/>
          </a:solidFill>
          <a:latin typeface="+mn-lt"/>
          <a:ea typeface="+mn-ea"/>
          <a:cs typeface="+mn-cs"/>
        </a:defRPr>
      </a:lvl2pPr>
      <a:lvl3pPr marL="1283495" indent="-254795" algn="l" defTabSz="1026320" rtl="0" eaLnBrk="0" fontAlgn="base" hangingPunct="0">
        <a:lnSpc>
          <a:spcPct val="90000"/>
        </a:lnSpc>
        <a:spcBef>
          <a:spcPts val="563"/>
        </a:spcBef>
        <a:spcAft>
          <a:spcPct val="0"/>
        </a:spcAft>
        <a:buFont typeface="Arial" panose="020B0604020202020204" pitchFamily="34" charset="0"/>
        <a:buChar char="•"/>
        <a:defRPr sz="2250" kern="1200">
          <a:solidFill>
            <a:schemeClr val="tx1"/>
          </a:solidFill>
          <a:latin typeface="+mn-lt"/>
          <a:ea typeface="+mn-ea"/>
          <a:cs typeface="+mn-cs"/>
        </a:defRPr>
      </a:lvl3pPr>
      <a:lvl4pPr marL="1797845" indent="-254795" algn="l" defTabSz="1026320" rtl="0" eaLnBrk="0" fontAlgn="base" hangingPunct="0">
        <a:lnSpc>
          <a:spcPct val="90000"/>
        </a:lnSpc>
        <a:spcBef>
          <a:spcPts val="563"/>
        </a:spcBef>
        <a:spcAft>
          <a:spcPct val="0"/>
        </a:spcAft>
        <a:buFont typeface="Arial" panose="020B0604020202020204" pitchFamily="34" charset="0"/>
        <a:buChar char="•"/>
        <a:defRPr sz="1950" kern="1200">
          <a:solidFill>
            <a:schemeClr val="tx1"/>
          </a:solidFill>
          <a:latin typeface="+mn-lt"/>
          <a:ea typeface="+mn-ea"/>
          <a:cs typeface="+mn-cs"/>
        </a:defRPr>
      </a:lvl4pPr>
      <a:lvl5pPr marL="2312195" indent="-254795" algn="l" defTabSz="1026320" rtl="0" eaLnBrk="0" fontAlgn="base" hangingPunct="0">
        <a:lnSpc>
          <a:spcPct val="90000"/>
        </a:lnSpc>
        <a:spcBef>
          <a:spcPts val="563"/>
        </a:spcBef>
        <a:spcAft>
          <a:spcPct val="0"/>
        </a:spcAft>
        <a:buFont typeface="Arial" panose="020B0604020202020204" pitchFamily="34" charset="0"/>
        <a:buChar char="•"/>
        <a:defRPr sz="1950" kern="1200">
          <a:solidFill>
            <a:schemeClr val="tx1"/>
          </a:solidFill>
          <a:latin typeface="+mn-lt"/>
          <a:ea typeface="+mn-ea"/>
          <a:cs typeface="+mn-cs"/>
        </a:defRPr>
      </a:lvl5pPr>
      <a:lvl6pPr marL="2828855" indent="-257169" algn="l" defTabSz="1028675"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193" indent="-257169" algn="l" defTabSz="1028675"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529" indent="-257169" algn="l" defTabSz="1028675"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866" indent="-257169" algn="l" defTabSz="1028675"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675" rtl="0" eaLnBrk="1" latinLnBrk="0" hangingPunct="1">
        <a:defRPr sz="2025" kern="1200">
          <a:solidFill>
            <a:schemeClr val="tx1"/>
          </a:solidFill>
          <a:latin typeface="+mn-lt"/>
          <a:ea typeface="+mn-ea"/>
          <a:cs typeface="+mn-cs"/>
        </a:defRPr>
      </a:lvl1pPr>
      <a:lvl2pPr marL="514338" algn="l" defTabSz="1028675" rtl="0" eaLnBrk="1" latinLnBrk="0" hangingPunct="1">
        <a:defRPr sz="2025" kern="1200">
          <a:solidFill>
            <a:schemeClr val="tx1"/>
          </a:solidFill>
          <a:latin typeface="+mn-lt"/>
          <a:ea typeface="+mn-ea"/>
          <a:cs typeface="+mn-cs"/>
        </a:defRPr>
      </a:lvl2pPr>
      <a:lvl3pPr marL="1028675" algn="l" defTabSz="1028675" rtl="0" eaLnBrk="1" latinLnBrk="0" hangingPunct="1">
        <a:defRPr sz="2025" kern="1200">
          <a:solidFill>
            <a:schemeClr val="tx1"/>
          </a:solidFill>
          <a:latin typeface="+mn-lt"/>
          <a:ea typeface="+mn-ea"/>
          <a:cs typeface="+mn-cs"/>
        </a:defRPr>
      </a:lvl3pPr>
      <a:lvl4pPr marL="1543013" algn="l" defTabSz="1028675" rtl="0" eaLnBrk="1" latinLnBrk="0" hangingPunct="1">
        <a:defRPr sz="2025" kern="1200">
          <a:solidFill>
            <a:schemeClr val="tx1"/>
          </a:solidFill>
          <a:latin typeface="+mn-lt"/>
          <a:ea typeface="+mn-ea"/>
          <a:cs typeface="+mn-cs"/>
        </a:defRPr>
      </a:lvl4pPr>
      <a:lvl5pPr marL="2057349" algn="l" defTabSz="1028675" rtl="0" eaLnBrk="1" latinLnBrk="0" hangingPunct="1">
        <a:defRPr sz="2025" kern="1200">
          <a:solidFill>
            <a:schemeClr val="tx1"/>
          </a:solidFill>
          <a:latin typeface="+mn-lt"/>
          <a:ea typeface="+mn-ea"/>
          <a:cs typeface="+mn-cs"/>
        </a:defRPr>
      </a:lvl5pPr>
      <a:lvl6pPr marL="2571686" algn="l" defTabSz="1028675" rtl="0" eaLnBrk="1" latinLnBrk="0" hangingPunct="1">
        <a:defRPr sz="2025" kern="1200">
          <a:solidFill>
            <a:schemeClr val="tx1"/>
          </a:solidFill>
          <a:latin typeface="+mn-lt"/>
          <a:ea typeface="+mn-ea"/>
          <a:cs typeface="+mn-cs"/>
        </a:defRPr>
      </a:lvl6pPr>
      <a:lvl7pPr marL="3086022" algn="l" defTabSz="1028675" rtl="0" eaLnBrk="1" latinLnBrk="0" hangingPunct="1">
        <a:defRPr sz="2025" kern="1200">
          <a:solidFill>
            <a:schemeClr val="tx1"/>
          </a:solidFill>
          <a:latin typeface="+mn-lt"/>
          <a:ea typeface="+mn-ea"/>
          <a:cs typeface="+mn-cs"/>
        </a:defRPr>
      </a:lvl7pPr>
      <a:lvl8pPr marL="3600360" algn="l" defTabSz="1028675" rtl="0" eaLnBrk="1" latinLnBrk="0" hangingPunct="1">
        <a:defRPr sz="2025" kern="1200">
          <a:solidFill>
            <a:schemeClr val="tx1"/>
          </a:solidFill>
          <a:latin typeface="+mn-lt"/>
          <a:ea typeface="+mn-ea"/>
          <a:cs typeface="+mn-cs"/>
        </a:defRPr>
      </a:lvl8pPr>
      <a:lvl9pPr marL="4114698" algn="l" defTabSz="1028675"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5.svg"/><Relationship Id="rId5" Type="http://schemas.openxmlformats.org/officeDocument/2006/relationships/image" Target="../media/image24.svg"/><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sv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2.emf"/></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17.png"/><Relationship Id="rId10" Type="http://schemas.openxmlformats.org/officeDocument/2006/relationships/slide" Target="slide10.xml"/><Relationship Id="rId4" Type="http://schemas.openxmlformats.org/officeDocument/2006/relationships/image" Target="../media/image12.sv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audio" Target="../media/audio4.wav"/><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audio" Target="../media/audio4.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slide" Target="slide5.xml"/><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image" Target="../media/image20.gi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42D720E-AE55-30C0-12E1-498271749F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525"/>
            <a:ext cx="13716000" cy="1027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6">
            <a:extLst>
              <a:ext uri="{FF2B5EF4-FFF2-40B4-BE49-F238E27FC236}">
                <a16:creationId xmlns:a16="http://schemas.microsoft.com/office/drawing/2014/main" id="{E91EB62F-A06B-4608-C681-FEC5DCE3B101}"/>
              </a:ext>
            </a:extLst>
          </p:cNvPr>
          <p:cNvSpPr txBox="1">
            <a:spLocks noChangeArrowheads="1"/>
          </p:cNvSpPr>
          <p:nvPr/>
        </p:nvSpPr>
        <p:spPr bwMode="auto">
          <a:xfrm>
            <a:off x="3405188" y="3817145"/>
            <a:ext cx="119110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1028700" fontAlgn="base">
              <a:spcBef>
                <a:spcPct val="0"/>
              </a:spcBef>
              <a:spcAft>
                <a:spcPct val="0"/>
              </a:spcAft>
            </a:pPr>
            <a:r>
              <a:rPr lang="en-US" altLang="en-US" sz="5400" b="1">
                <a:solidFill>
                  <a:srgbClr val="C00000"/>
                </a:solidFill>
                <a:latin typeface="Times New Roman" panose="02020603050405020304" pitchFamily="18" charset="0"/>
                <a:cs typeface="Times New Roman" panose="02020603050405020304" pitchFamily="18" charset="0"/>
              </a:rPr>
              <a:t>MÔN: </a:t>
            </a:r>
            <a:r>
              <a:rPr lang="vi-VN" altLang="en-US" sz="5400" b="1">
                <a:solidFill>
                  <a:srgbClr val="C00000"/>
                </a:solidFill>
                <a:latin typeface="Times New Roman" panose="02020603050405020304" pitchFamily="18" charset="0"/>
                <a:cs typeface="Times New Roman" panose="02020603050405020304" pitchFamily="18" charset="0"/>
              </a:rPr>
              <a:t>CÔNG NGHỆ</a:t>
            </a:r>
            <a:endParaRPr lang="en-US" altLang="en-US" sz="5400" b="1">
              <a:solidFill>
                <a:srgbClr val="C00000"/>
              </a:solidFill>
              <a:latin typeface="Times New Roman" panose="02020603050405020304" pitchFamily="18" charset="0"/>
              <a:cs typeface="Times New Roman" panose="02020603050405020304" pitchFamily="18" charset="0"/>
            </a:endParaRPr>
          </a:p>
          <a:p>
            <a:pPr algn="ctr" defTabSz="1028700" fontAlgn="base">
              <a:spcBef>
                <a:spcPct val="0"/>
              </a:spcBef>
              <a:spcAft>
                <a:spcPct val="0"/>
              </a:spcAft>
            </a:pPr>
            <a:r>
              <a:rPr lang="en-US" altLang="en-US" sz="5400" b="1">
                <a:solidFill>
                  <a:srgbClr val="C00000"/>
                </a:solidFill>
                <a:latin typeface="Times New Roman" panose="02020603050405020304" pitchFamily="18" charset="0"/>
                <a:cs typeface="Times New Roman" panose="02020603050405020304" pitchFamily="18" charset="0"/>
              </a:rPr>
              <a:t> LỚP: 5</a:t>
            </a:r>
            <a:r>
              <a:rPr lang="vi-VN" altLang="en-US" sz="5400" b="1">
                <a:solidFill>
                  <a:srgbClr val="C00000"/>
                </a:solidFill>
                <a:latin typeface="Times New Roman" panose="02020603050405020304" pitchFamily="18" charset="0"/>
                <a:cs typeface="Times New Roman" panose="02020603050405020304" pitchFamily="18" charset="0"/>
              </a:rPr>
              <a:t>D</a:t>
            </a:r>
            <a:endParaRPr lang="en-US" altLang="en-US" sz="5400" b="1">
              <a:solidFill>
                <a:srgbClr val="C00000"/>
              </a:solidFill>
              <a:latin typeface="Times New Roman" panose="02020603050405020304" pitchFamily="18" charset="0"/>
              <a:cs typeface="Times New Roman" panose="02020603050405020304" pitchFamily="18" charset="0"/>
            </a:endParaRPr>
          </a:p>
        </p:txBody>
      </p:sp>
      <p:sp>
        <p:nvSpPr>
          <p:cNvPr id="21508" name="TextBox 7">
            <a:extLst>
              <a:ext uri="{FF2B5EF4-FFF2-40B4-BE49-F238E27FC236}">
                <a16:creationId xmlns:a16="http://schemas.microsoft.com/office/drawing/2014/main" id="{0AD3D063-1719-C2D3-1E81-04A7E8457FA4}"/>
              </a:ext>
            </a:extLst>
          </p:cNvPr>
          <p:cNvSpPr txBox="1">
            <a:spLocks noChangeArrowheads="1"/>
          </p:cNvSpPr>
          <p:nvPr/>
        </p:nvSpPr>
        <p:spPr bwMode="auto">
          <a:xfrm>
            <a:off x="5195888" y="7155658"/>
            <a:ext cx="7720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defTabSz="1028700" fontAlgn="base">
              <a:spcBef>
                <a:spcPct val="0"/>
              </a:spcBef>
              <a:spcAft>
                <a:spcPct val="0"/>
              </a:spcAft>
            </a:pPr>
            <a:r>
              <a:rPr lang="en-US" altLang="en-US" sz="3600" b="1">
                <a:solidFill>
                  <a:srgbClr val="C00000"/>
                </a:solidFill>
                <a:latin typeface="Times New Roman" panose="02020603050405020304" pitchFamily="18" charset="0"/>
                <a:cs typeface="Times New Roman" panose="02020603050405020304" pitchFamily="18" charset="0"/>
              </a:rPr>
              <a:t>Giáo viên: Phạm Thị Thu Phương</a:t>
            </a:r>
          </a:p>
        </p:txBody>
      </p:sp>
      <p:sp>
        <p:nvSpPr>
          <p:cNvPr id="4" name="TextBox 3">
            <a:extLst>
              <a:ext uri="{FF2B5EF4-FFF2-40B4-BE49-F238E27FC236}">
                <a16:creationId xmlns:a16="http://schemas.microsoft.com/office/drawing/2014/main" id="{5E7F2968-D0CC-3630-1602-232F7F0C9812}"/>
              </a:ext>
            </a:extLst>
          </p:cNvPr>
          <p:cNvSpPr txBox="1"/>
          <p:nvPr/>
        </p:nvSpPr>
        <p:spPr>
          <a:xfrm>
            <a:off x="2971800" y="2161472"/>
            <a:ext cx="12915900" cy="2204997"/>
          </a:xfrm>
          <a:prstGeom prst="rect">
            <a:avLst/>
          </a:prstGeom>
          <a:noFill/>
        </p:spPr>
        <p:txBody>
          <a:bodyPr>
            <a:prstTxWarp prst="textCanUp">
              <a:avLst/>
            </a:prstTxWarp>
            <a:spAutoFit/>
          </a:bodyPr>
          <a:lstStyle/>
          <a:p>
            <a:pPr algn="ctr" defTabSz="1028700">
              <a:defRPr/>
            </a:pPr>
            <a:r>
              <a:rPr lang="en-US" sz="4950" dirty="0">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CHÀO MỪNG CÁC THẦY CÔ ĐẾN </a:t>
            </a:r>
            <a:r>
              <a:rPr lang="en-US" sz="4950">
                <a:ln w="12700">
                  <a:solidFill>
                    <a:srgbClr val="5B9BD5"/>
                  </a:solidFill>
                  <a:prstDash val="solid"/>
                </a:ln>
                <a:solidFill>
                  <a:srgbClr val="FF0000"/>
                </a:solidFill>
                <a:effectLst>
                  <a:outerShdw dist="38100" dir="2640000" algn="bl" rotWithShape="0">
                    <a:srgbClr val="5B9BD5"/>
                  </a:outerShdw>
                </a:effectLst>
                <a:latin typeface="Calibri" panose="020F0502020204030204"/>
              </a:rPr>
              <a:t>DỰ </a:t>
            </a:r>
            <a:r>
              <a:rPr lang="vi-VN" sz="4950">
                <a:ln w="12700">
                  <a:solidFill>
                    <a:srgbClr val="5B9BD5"/>
                  </a:solidFill>
                  <a:prstDash val="solid"/>
                </a:ln>
                <a:solidFill>
                  <a:srgbClr val="FF0000"/>
                </a:solidFill>
                <a:effectLst>
                  <a:outerShdw dist="38100" dir="2640000" algn="bl" rotWithShape="0">
                    <a:srgbClr val="5B9BD5"/>
                  </a:outerShdw>
                </a:effectLst>
                <a:latin typeface="Calibri" panose="020F0502020204030204"/>
              </a:rPr>
              <a:t>GIỜ</a:t>
            </a:r>
            <a:endParaRPr lang="en-US" sz="4950" dirty="0">
              <a:ln w="12700">
                <a:solidFill>
                  <a:srgbClr val="5B9BD5"/>
                </a:solidFill>
                <a:prstDash val="solid"/>
              </a:ln>
              <a:solidFill>
                <a:srgbClr val="FF0000"/>
              </a:solidFill>
              <a:effectLst>
                <a:outerShdw dist="38100" dir="2640000" algn="bl" rotWithShape="0">
                  <a:srgbClr val="5B9BD5"/>
                </a:outerShdw>
              </a:effectLst>
              <a:latin typeface="Calibri" panose="020F0502020204030204"/>
            </a:endParaRPr>
          </a:p>
          <a:p>
            <a:pPr algn="ctr" defTabSz="1028700">
              <a:defRPr/>
            </a:pPr>
            <a:r>
              <a:rPr lang="en-US" sz="4950" dirty="0">
                <a:ln w="12700">
                  <a:solidFill>
                    <a:srgbClr val="5B9BD5"/>
                  </a:solidFill>
                  <a:prstDash val="solid"/>
                </a:ln>
                <a:solidFill>
                  <a:srgbClr val="FF0000"/>
                </a:solidFill>
                <a:effectLst>
                  <a:outerShdw dist="38100" dir="2640000" algn="bl" rotWithShape="0">
                    <a:srgbClr val="5B9BD5"/>
                  </a:outerShdw>
                </a:effectLst>
                <a:latin typeface="Calibri" panose="020F0502020204030204"/>
              </a:rPr>
              <a:t>       </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a:solidFill>
                  <a:schemeClr val="bg1"/>
                </a:solidFill>
              </a:rPr>
              <a:t> 4)</a:t>
            </a:r>
            <a:endParaRPr lang="en-US" sz="60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43200" y="2933700"/>
            <a:ext cx="11601116" cy="2462213"/>
          </a:xfrm>
          <a:prstGeom prst="rect">
            <a:avLst/>
          </a:prstGeom>
        </p:spPr>
        <p:txBody>
          <a:bodyPr lIns="0" tIns="0" rIns="0" bIns="0" rtlCol="0" anchor="t">
            <a:spAutoFit/>
          </a:bodyPr>
          <a:lstStyle/>
          <a:p>
            <a:pPr algn="ctr"/>
            <a:r>
              <a:rPr lang="en-US" sz="8000" b="1" spc="-127" dirty="0">
                <a:solidFill>
                  <a:srgbClr val="FEF0DA"/>
                </a:solidFill>
                <a:latin typeface="Asap Bold"/>
                <a:ea typeface="Asap Bold"/>
                <a:cs typeface="Asap Bold"/>
                <a:sym typeface="Asap Bold"/>
              </a:rPr>
              <a:t>a) SỬ DỤNG ĐIỆN THOẠI AN TOÀN, TIẾT KIỆM</a:t>
            </a: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en-US" sz="4400" b="1" i="0" dirty="0">
                  <a:solidFill>
                    <a:srgbClr val="333333"/>
                  </a:solidFill>
                  <a:effectLst/>
                  <a:latin typeface="Cambria" panose="02040503050406030204" pitchFamily="18" charset="0"/>
                  <a:ea typeface="Cambria" panose="02040503050406030204" pitchFamily="18" charset="0"/>
                </a:rPr>
                <a:t>Em </a:t>
              </a:r>
              <a:r>
                <a:rPr lang="en-US" sz="4400" b="1" i="0" dirty="0" err="1">
                  <a:solidFill>
                    <a:srgbClr val="333333"/>
                  </a:solidFill>
                  <a:effectLst/>
                  <a:latin typeface="Cambria" panose="02040503050406030204" pitchFamily="18" charset="0"/>
                  <a:ea typeface="Cambria" panose="02040503050406030204" pitchFamily="18" charset="0"/>
                </a:rPr>
                <a:t>hãy</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quan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sát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6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cho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biết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Những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ảnh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nào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thể</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sử</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dụng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điện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thoại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an </a:t>
              </a:r>
              <a:r>
                <a:rPr lang="en-US" sz="4400" b="1" i="0" dirty="0" err="1">
                  <a:solidFill>
                    <a:srgbClr val="333333"/>
                  </a:solidFill>
                  <a:effectLst/>
                  <a:latin typeface="Cambria" panose="02040503050406030204" pitchFamily="18" charset="0"/>
                  <a:ea typeface="Cambria" panose="02040503050406030204" pitchFamily="18" charset="0"/>
                </a:rPr>
                <a:t>toàn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kiệm</a:t>
              </a:r>
              <a:endParaRPr lang="en-US" sz="4000" b="1" dirty="0">
                <a:solidFill>
                  <a:srgbClr val="2E2C2B"/>
                </a:solidFill>
                <a:latin typeface="Cambria" panose="02040503050406030204" pitchFamily="18" charset="0"/>
                <a:ea typeface="Cambria" panose="02040503050406030204" pitchFamily="18" charset="0"/>
                <a:cs typeface="Cabin Bold"/>
                <a:sym typeface="Cabin Bold"/>
              </a:endParaRPr>
            </a:p>
          </p:txBody>
        </p:sp>
      </p:grpSp>
      <p:pic>
        <p:nvPicPr>
          <p:cNvPr id="24" name="Picture 23">
            <a:extLst>
              <a:ext uri="{FF2B5EF4-FFF2-40B4-BE49-F238E27FC236}">
                <a16:creationId xmlns:a16="http://schemas.microsoft.com/office/drawing/2014/main" id="{EE396C59-ED81-4022-B6CF-16A61836BBF8}"/>
              </a:ext>
            </a:extLst>
          </p:cNvPr>
          <p:cNvPicPr>
            <a:picLocks noChangeAspect="1"/>
          </p:cNvPicPr>
          <p:nvPr/>
        </p:nvPicPr>
        <p:blipFill>
          <a:blip r:embed="rId4"/>
          <a:stretch>
            <a:fillRect/>
          </a:stretch>
        </p:blipFill>
        <p:spPr>
          <a:xfrm>
            <a:off x="3276600" y="2217544"/>
            <a:ext cx="12649200" cy="822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5"/>
          <a:stretch>
            <a:fillRect/>
          </a:stretch>
        </p:blipFill>
        <p:spPr>
          <a:xfrm>
            <a:off x="685800" y="342900"/>
            <a:ext cx="847725" cy="981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5F639950-1E66-9C34-4161-9019A9E2AF38}"/>
              </a:ext>
            </a:extLst>
          </p:cNvPr>
          <p:cNvCxnSpPr/>
          <p:nvPr/>
        </p:nvCxnSpPr>
        <p:spPr>
          <a:xfrm>
            <a:off x="9220200" y="342900"/>
            <a:ext cx="0" cy="9144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an </a:t>
            </a:r>
            <a:r>
              <a:rPr lang="en-US" sz="5400" b="1" dirty="0" err="1">
                <a:solidFill>
                  <a:srgbClr val="FF0000"/>
                </a:solidFill>
                <a:latin typeface="Cambria" panose="02040503050406030204" pitchFamily="18" charset="0"/>
                <a:ea typeface="Cambria" panose="02040503050406030204" pitchFamily="18" charset="0"/>
              </a:rPr>
              <a:t>toàn</a:t>
            </a:r>
            <a:endParaRPr lang="en-US" sz="54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AE048FC-46A0-D4C2-3DEB-CAAAB1719AEA}"/>
              </a:ext>
            </a:extLst>
          </p:cNvPr>
          <p:cNvSpPr/>
          <p:nvPr/>
        </p:nvSpPr>
        <p:spPr>
          <a:xfrm>
            <a:off x="10134600" y="266700"/>
            <a:ext cx="7162800" cy="17526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tiết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kiệm</a:t>
            </a:r>
            <a:endParaRPr lang="en-US" sz="54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519D703-1FBA-9BF7-CF8F-A9AE0EBE25EC}"/>
              </a:ext>
            </a:extLst>
          </p:cNvPr>
          <p:cNvPicPr>
            <a:picLocks noChangeAspect="1"/>
          </p:cNvPicPr>
          <p:nvPr/>
        </p:nvPicPr>
        <p:blipFill>
          <a:blip r:embed="rId4"/>
          <a:stretch>
            <a:fillRect/>
          </a:stretch>
        </p:blipFill>
        <p:spPr>
          <a:xfrm>
            <a:off x="152400" y="2476500"/>
            <a:ext cx="4308764" cy="3657600"/>
          </a:xfrm>
          <a:prstGeom prst="rect">
            <a:avLst/>
          </a:prstGeom>
        </p:spPr>
      </p:pic>
      <p:pic>
        <p:nvPicPr>
          <p:cNvPr id="14" name="Picture 13">
            <a:extLst>
              <a:ext uri="{FF2B5EF4-FFF2-40B4-BE49-F238E27FC236}">
                <a16:creationId xmlns:a16="http://schemas.microsoft.com/office/drawing/2014/main" id="{782FE797-8727-395F-1CE3-E19387661C0C}"/>
              </a:ext>
            </a:extLst>
          </p:cNvPr>
          <p:cNvPicPr>
            <a:picLocks noChangeAspect="1"/>
          </p:cNvPicPr>
          <p:nvPr/>
        </p:nvPicPr>
        <p:blipFill>
          <a:blip r:embed="rId5"/>
          <a:stretch>
            <a:fillRect/>
          </a:stretch>
        </p:blipFill>
        <p:spPr>
          <a:xfrm>
            <a:off x="4876799" y="2552700"/>
            <a:ext cx="3890481" cy="3657600"/>
          </a:xfrm>
          <a:prstGeom prst="rect">
            <a:avLst/>
          </a:prstGeom>
        </p:spPr>
      </p:pic>
      <p:pic>
        <p:nvPicPr>
          <p:cNvPr id="16" name="Picture 15">
            <a:extLst>
              <a:ext uri="{FF2B5EF4-FFF2-40B4-BE49-F238E27FC236}">
                <a16:creationId xmlns:a16="http://schemas.microsoft.com/office/drawing/2014/main" id="{2B14CF7D-471D-0290-0D27-39D2855B5AD5}"/>
              </a:ext>
            </a:extLst>
          </p:cNvPr>
          <p:cNvPicPr>
            <a:picLocks noChangeAspect="1"/>
          </p:cNvPicPr>
          <p:nvPr/>
        </p:nvPicPr>
        <p:blipFill>
          <a:blip r:embed="rId6"/>
          <a:stretch>
            <a:fillRect/>
          </a:stretch>
        </p:blipFill>
        <p:spPr>
          <a:xfrm>
            <a:off x="2819399" y="6515100"/>
            <a:ext cx="4302323" cy="3771900"/>
          </a:xfrm>
          <a:prstGeom prst="rect">
            <a:avLst/>
          </a:prstGeom>
        </p:spPr>
      </p:pic>
      <p:pic>
        <p:nvPicPr>
          <p:cNvPr id="18" name="Picture 17">
            <a:extLst>
              <a:ext uri="{FF2B5EF4-FFF2-40B4-BE49-F238E27FC236}">
                <a16:creationId xmlns:a16="http://schemas.microsoft.com/office/drawing/2014/main" id="{2200822A-5A13-B517-03F4-FED4FADC8DF9}"/>
              </a:ext>
            </a:extLst>
          </p:cNvPr>
          <p:cNvPicPr>
            <a:picLocks noChangeAspect="1"/>
          </p:cNvPicPr>
          <p:nvPr/>
        </p:nvPicPr>
        <p:blipFill>
          <a:blip r:embed="rId7"/>
          <a:stretch>
            <a:fillRect/>
          </a:stretch>
        </p:blipFill>
        <p:spPr>
          <a:xfrm>
            <a:off x="9753600" y="2552700"/>
            <a:ext cx="4222620" cy="3629025"/>
          </a:xfrm>
          <a:prstGeom prst="rect">
            <a:avLst/>
          </a:prstGeom>
        </p:spPr>
      </p:pic>
      <p:pic>
        <p:nvPicPr>
          <p:cNvPr id="22" name="Picture 21">
            <a:extLst>
              <a:ext uri="{FF2B5EF4-FFF2-40B4-BE49-F238E27FC236}">
                <a16:creationId xmlns:a16="http://schemas.microsoft.com/office/drawing/2014/main" id="{15AD0E93-4E52-DB4C-35B5-8E5FAA569628}"/>
              </a:ext>
            </a:extLst>
          </p:cNvPr>
          <p:cNvPicPr>
            <a:picLocks noChangeAspect="1"/>
          </p:cNvPicPr>
          <p:nvPr/>
        </p:nvPicPr>
        <p:blipFill>
          <a:blip r:embed="rId8"/>
          <a:stretch>
            <a:fillRect/>
          </a:stretch>
        </p:blipFill>
        <p:spPr>
          <a:xfrm>
            <a:off x="13106400" y="6515100"/>
            <a:ext cx="4138691" cy="35433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754326"/>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Thời</a:t>
            </a:r>
            <a:r>
              <a:rPr lang="en-US" sz="4400" dirty="0">
                <a:solidFill>
                  <a:srgbClr val="002060"/>
                </a:solidFill>
              </a:rPr>
              <a:t> </a:t>
            </a:r>
            <a:r>
              <a:rPr lang="en-US" sz="4400" dirty="0" err="1">
                <a:solidFill>
                  <a:srgbClr val="002060"/>
                </a:solidFill>
              </a:rPr>
              <a:t>gian</a:t>
            </a:r>
            <a:r>
              <a:rPr lang="en-US" sz="4400" dirty="0">
                <a:solidFill>
                  <a:srgbClr val="002060"/>
                </a:solidFill>
              </a:rPr>
              <a:t> </a:t>
            </a:r>
            <a:r>
              <a:rPr lang="en-US" sz="4400" dirty="0" err="1">
                <a:solidFill>
                  <a:srgbClr val="002060"/>
                </a:solidFill>
              </a:rPr>
              <a:t>vừa</a:t>
            </a:r>
            <a:r>
              <a:rPr lang="en-US" sz="4400" dirty="0">
                <a:solidFill>
                  <a:srgbClr val="002060"/>
                </a:solidFill>
              </a:rPr>
              <a:t> </a:t>
            </a:r>
            <a:r>
              <a:rPr lang="en-US" sz="4400" dirty="0" err="1">
                <a:solidFill>
                  <a:srgbClr val="002060"/>
                </a:solidFill>
              </a:rPr>
              <a:t>phải</a:t>
            </a:r>
            <a:endParaRPr lang="en-US" sz="4400" dirty="0">
              <a:solidFill>
                <a:srgbClr val="002060"/>
              </a:solidFill>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rPr>
              <a:t>Khi </a:t>
            </a:r>
            <a:r>
              <a:rPr lang="en-US" sz="6000" dirty="0" err="1">
                <a:solidFill>
                  <a:srgbClr val="002060"/>
                </a:solidFill>
              </a:rPr>
              <a:t>cần</a:t>
            </a:r>
            <a:r>
              <a:rPr lang="en-US" sz="6000" dirty="0">
                <a:solidFill>
                  <a:srgbClr val="002060"/>
                </a:solidFill>
              </a:rPr>
              <a:t> </a:t>
            </a:r>
            <a:r>
              <a:rPr lang="en-US" sz="6000" dirty="0" err="1">
                <a:solidFill>
                  <a:srgbClr val="002060"/>
                </a:solidFill>
              </a:rPr>
              <a:t>thiết</a:t>
            </a:r>
            <a:endParaRPr lang="en-US" sz="6000" dirty="0">
              <a:solidFill>
                <a:srgbClr val="002060"/>
              </a:solidFill>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369331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rPr>
              <a:t>b) SỬ</a:t>
            </a:r>
            <a:r>
              <a:rPr kumimoji="0" lang="en-US" sz="8000" b="1" i="0" u="none" strike="noStrike" kern="1200" cap="none" spc="-127" normalizeH="0" noProof="0" dirty="0">
                <a:ln>
                  <a:noFill/>
                </a:ln>
                <a:solidFill>
                  <a:srgbClr val="FEF0DA"/>
                </a:solidFill>
                <a:effectLst/>
                <a:uLnTx/>
                <a:uFillTx/>
                <a:latin typeface="Asap Bold"/>
                <a:ea typeface="Asap Bold"/>
                <a:cs typeface="Asap Bold"/>
                <a:sym typeface="Asap Bold"/>
              </a:rPr>
              <a:t> DỤNG ĐIỆN THOẠI HIỆU QUẢ, PHÙ HỢP VỚI QUY TẮC GIAO TIẾP</a:t>
            </a:r>
            <a:endPar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4-08-12 18-09-00-890">
            <a:hlinkClick r:id="" action="ppaction://media"/>
            <a:extLst>
              <a:ext uri="{FF2B5EF4-FFF2-40B4-BE49-F238E27FC236}">
                <a16:creationId xmlns:a16="http://schemas.microsoft.com/office/drawing/2014/main" id="{A296356A-C077-14D2-C2A3-D4C2762E836B}"/>
              </a:ext>
            </a:extLst>
          </p:cNvPr>
          <p:cNvPicPr>
            <a:picLocks noChangeAspect="1"/>
          </p:cNvPicPr>
          <p:nvPr>
            <a:videoFile r:link="rId1"/>
            <p:extLst>
              <p:ext uri="{DAA4B4D4-6D71-4841-9C94-3DE7FCFB9230}">
                <p14:media xmlns:p14="http://schemas.microsoft.com/office/powerpoint/2010/main" r:embed="rId2">
                  <p14:trim st="5566" end="762"/>
                </p14:media>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4324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thoại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a:ea typeface="+mn-ea"/>
                <a:cs typeface="+mn-cs"/>
              </a:rPr>
              <a:t>Chào</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hỏi</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xưng</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danh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và</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nêu</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mục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đích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cuộc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gọi</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a:ea typeface="+mn-ea"/>
                <a:cs typeface="+mn-cs"/>
              </a:rPr>
              <a:t>Giọng</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nói</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từ</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tốn</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vừa</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phải</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libri"/>
                <a:ea typeface="+mn-ea"/>
                <a:cs typeface="+mn-cs"/>
              </a:rPr>
              <a:t>Thái</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độ</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thân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thiện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lịch</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sự</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2060"/>
                </a:solidFill>
                <a:effectLst/>
                <a:uLnTx/>
                <a:uFillTx/>
                <a:latin typeface="Calibri"/>
                <a:ea typeface="+mn-ea"/>
                <a:cs typeface="+mn-cs"/>
              </a:rPr>
              <a:t>Không</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bất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ngờ</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kết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thúc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cuộc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gọi</a:t>
            </a:r>
            <a:endParaRPr kumimoji="0" lang="en-US" sz="60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r>
              <a:rPr lang="en-US" sz="4000" b="1" i="0" dirty="0">
                <a:solidFill>
                  <a:srgbClr val="002060"/>
                </a:solidFill>
                <a:effectLst/>
                <a:latin typeface="Cambria" panose="02040503050406030204" pitchFamily="18" charset="0"/>
                <a:ea typeface="Cambria" panose="02040503050406030204" pitchFamily="18" charset="0"/>
              </a:rPr>
              <a:t>1.  Khi </a:t>
            </a:r>
            <a:r>
              <a:rPr lang="en-US" sz="4000" b="1" i="0" dirty="0" err="1">
                <a:solidFill>
                  <a:srgbClr val="002060"/>
                </a:solidFill>
                <a:effectLst/>
                <a:latin typeface="Cambria" panose="02040503050406030204" pitchFamily="18" charset="0"/>
                <a:ea typeface="Cambria" panose="02040503050406030204" pitchFamily="18" charset="0"/>
              </a:rPr>
              <a:t>bắt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đầu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một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cuộc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gọi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thoại</a:t>
            </a:r>
            <a:endParaRPr lang="en-US" sz="4000" b="1"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9DAC164-3342-4C67-6E16-2146D86ABB9C}"/>
              </a:ext>
            </a:extLst>
          </p:cNvPr>
          <p:cNvPicPr>
            <a:picLocks noChangeAspect="1"/>
          </p:cNvPicPr>
          <p:nvPr/>
        </p:nvPicPr>
        <p:blipFill>
          <a:blip r:embed="rId5"/>
          <a:stretch>
            <a:fillRect/>
          </a:stretch>
        </p:blipFill>
        <p:spPr>
          <a:xfrm>
            <a:off x="4038600" y="3086100"/>
            <a:ext cx="11861292" cy="689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een tick mark on a black background&#10;&#10;Description automatically generated">
            <a:extLst>
              <a:ext uri="{FF2B5EF4-FFF2-40B4-BE49-F238E27FC236}">
                <a16:creationId xmlns:a16="http://schemas.microsoft.com/office/drawing/2014/main" id="{3B68D903-FCEE-247D-FA7A-76D32D014B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3009900"/>
            <a:ext cx="2286000" cy="1935510"/>
          </a:xfrm>
          <a:prstGeom prst="rect">
            <a:avLst/>
          </a:prstGeom>
        </p:spPr>
      </p:pic>
    </p:spTree>
    <p:extLst>
      <p:ext uri="{BB962C8B-B14F-4D97-AF65-F5344CB8AC3E}">
        <p14:creationId xmlns:p14="http://schemas.microsoft.com/office/powerpoint/2010/main" val="1358461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pPr lvl="0"/>
            <a:r>
              <a:rPr lang="en-US" sz="4000" b="1" dirty="0">
                <a:solidFill>
                  <a:srgbClr val="002060"/>
                </a:solidFill>
                <a:latin typeface="Cambria" panose="02040503050406030204" pitchFamily="18" charset="0"/>
                <a:ea typeface="Cambria" panose="02040503050406030204" pitchFamily="18" charset="0"/>
              </a:rPr>
              <a:t>2.    Khi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thoại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FD2DEBB-A613-64B1-E264-297DD3E55CA8}"/>
              </a:ext>
            </a:extLst>
          </p:cNvPr>
          <p:cNvPicPr>
            <a:picLocks noChangeAspect="1"/>
          </p:cNvPicPr>
          <p:nvPr/>
        </p:nvPicPr>
        <p:blipFill>
          <a:blip r:embed="rId5"/>
          <a:stretch>
            <a:fillRect/>
          </a:stretch>
        </p:blipFill>
        <p:spPr>
          <a:xfrm>
            <a:off x="4419600" y="3000730"/>
            <a:ext cx="10439400" cy="731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green tick mark on a black background&#10;&#10;Description automatically generated">
            <a:extLst>
              <a:ext uri="{FF2B5EF4-FFF2-40B4-BE49-F238E27FC236}">
                <a16:creationId xmlns:a16="http://schemas.microsoft.com/office/drawing/2014/main" id="{D22075BF-5A2D-BB67-AC9C-6183D1063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7400" y="5067300"/>
            <a:ext cx="2286000" cy="1935510"/>
          </a:xfrm>
          <a:prstGeom prst="rect">
            <a:avLst/>
          </a:prstGeom>
        </p:spPr>
      </p:pic>
    </p:spTree>
    <p:extLst>
      <p:ext uri="{BB962C8B-B14F-4D97-AF65-F5344CB8AC3E}">
        <p14:creationId xmlns:p14="http://schemas.microsoft.com/office/powerpoint/2010/main" val="90971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F361E85A-D5CB-66BB-25F0-2F013358A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90700"/>
            <a:ext cx="12326471" cy="9525000"/>
          </a:xfrm>
          <a:prstGeom prst="rect">
            <a:avLst/>
          </a:prstGeom>
        </p:spPr>
      </p:pic>
    </p:spTree>
    <p:extLst>
      <p:ext uri="{BB962C8B-B14F-4D97-AF65-F5344CB8AC3E}">
        <p14:creationId xmlns:p14="http://schemas.microsoft.com/office/powerpoint/2010/main" val="56921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Đóng vai và xử lí các tình huống trong các cuộc gọi điện thoại dưới đây</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Khi em ở nhà một mình và có cuộc gọi đến điện thoại cố định từ một người lạ</a:t>
              </a:r>
              <a:endParaRPr lang="en-US" sz="4400"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0" i="0" dirty="0">
                  <a:solidFill>
                    <a:srgbClr val="002060"/>
                  </a:solidFill>
                  <a:effectLst/>
                  <a:latin typeface="Cambria" panose="02040503050406030204" pitchFamily="18" charset="0"/>
                  <a:ea typeface="Cambria" panose="02040503050406030204" pitchFamily="18" charset="0"/>
                </a:rPr>
                <a:t>Khi gọi điện thoại cho một người nhưng người khác nghe máy</a:t>
              </a:r>
              <a:endParaRPr lang="en-US" sz="4800" dirty="0">
                <a:solidFill>
                  <a:srgbClr val="00206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Gọi điện thoại cho bạn để trao đổi về nội dung bài học</a:t>
              </a:r>
              <a:endParaRPr lang="en-US" sz="4400" dirty="0">
                <a:solidFill>
                  <a:srgbClr val="00206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 Trước tiên, em nên giữ bình tĩnh và không cung cấp thông tin cá nhân quan trọng cho người lạ.</a:t>
            </a:r>
          </a:p>
          <a:p>
            <a:pPr algn="just"/>
            <a:r>
              <a:rPr lang="vi-VN" sz="3600" dirty="0">
                <a:solidFill>
                  <a:srgbClr val="FF0000"/>
                </a:solidFill>
                <a:latin typeface="Cambria" panose="02040503050406030204" pitchFamily="18" charset="0"/>
                <a:ea typeface="Cambria" panose="02040503050406030204" pitchFamily="18" charset="0"/>
              </a:rPr>
              <a:t>  - Em có thể tiếp tục cuộc gọi để xem người lạ muốn nói gì. Tuy nhiên, em nên cẩn thận và không tiết lộ thông tin riêng tư.</a:t>
            </a:r>
          </a:p>
          <a:p>
            <a:pPr algn="just"/>
            <a:r>
              <a:rPr lang="vi-VN" sz="3600" dirty="0">
                <a:solidFill>
                  <a:srgbClr val="FF0000"/>
                </a:solidFill>
                <a:latin typeface="Cambria" panose="02040503050406030204" pitchFamily="18" charset="0"/>
                <a:ea typeface="Cambria" panose="02040503050406030204" pitchFamily="18" charset="0"/>
              </a:rPr>
              <a:t>  - Nếu người lạ có hành vi đáng ngờ, em có thể chấm dứt cuộc gọi và treo máy.</a:t>
            </a:r>
          </a:p>
          <a:p>
            <a:pPr algn="just"/>
            <a:r>
              <a:rPr lang="vi-VN" sz="3600" dirty="0">
                <a:solidFill>
                  <a:srgbClr val="FF0000"/>
                </a:solidFill>
                <a:latin typeface="Cambria" panose="02040503050406030204" pitchFamily="18" charset="0"/>
                <a:ea typeface="Cambria" panose="02040503050406030204" pitchFamily="18" charset="0"/>
              </a:rPr>
              <a:t>  - Đối với trường hợp người lạ gọi quấy rối liên tục, em nên thông báo cho người lớn trong gia đình hoặc cơ quan chức năng để được hỗ trợ và bảo vệ.</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defTabSz="1371600">
              <a:defRPr/>
            </a:pPr>
            <a:r>
              <a:rPr lang="en-US" sz="5400" b="1" dirty="0">
                <a:solidFill>
                  <a:prstClr val="black"/>
                </a:solidFill>
                <a:latin typeface="Calibri" panose="020F0502020204030204"/>
              </a:rPr>
              <a:t>1. </a:t>
            </a:r>
            <a:r>
              <a:rPr lang="vi-VN" sz="5400" b="1" dirty="0">
                <a:solidFill>
                  <a:prstClr val="black"/>
                </a:solidFill>
                <a:latin typeface="Calibri" panose="020F0502020204030204"/>
              </a:rPr>
              <a:t>Khi em ở nhà một mình và có cuộc gọi đến điện thoại cố định từ một người lạ</a:t>
            </a:r>
            <a:r>
              <a:rPr lang="en-US" sz="5400" b="1" dirty="0">
                <a:solidFill>
                  <a:prstClr val="black"/>
                </a:solidFill>
                <a:latin typeface="Calibri" panose="020F0502020204030204"/>
              </a:rPr>
              <a:t>.</a:t>
            </a:r>
            <a:endParaRPr lang="vi-VN" sz="5400" b="1" dirty="0">
              <a:solidFill>
                <a:prstClr val="black"/>
              </a:solidFill>
              <a:latin typeface="Calibri" panose="020F0502020204030204"/>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FF0000"/>
                </a:solidFill>
                <a:latin typeface="Cambria" panose="02040503050406030204" pitchFamily="18" charset="0"/>
                <a:ea typeface="Cambria" panose="02040503050406030204" pitchFamily="18" charset="0"/>
              </a:rPr>
              <a:t> - Khi người khác nghe máy, em nên xác nhận xem em đã gọi đúng số điện thoại hay chưa.</a:t>
            </a:r>
          </a:p>
          <a:p>
            <a:pPr lvl="0" algn="just"/>
            <a:r>
              <a:rPr lang="vi-VN" sz="4400" dirty="0">
                <a:solidFill>
                  <a:srgbClr val="FF0000"/>
                </a:solidFill>
                <a:latin typeface="Cambria" panose="02040503050406030204" pitchFamily="18" charset="0"/>
                <a:ea typeface="Cambria" panose="02040503050406030204" pitchFamily="18" charset="0"/>
              </a:rPr>
              <a:t>  - Nếu em đã gọi đúng số điện thoại, em có thể yêu cầu người đang nghe máy chuyển dòng cuộc gọi đến người em muốn nói chuyện.</a:t>
            </a:r>
          </a:p>
          <a:p>
            <a:pPr lvl="0" algn="just"/>
            <a:r>
              <a:rPr lang="vi-VN" sz="4400" dirty="0">
                <a:solidFill>
                  <a:srgbClr val="FF0000"/>
                </a:solidFill>
                <a:latin typeface="Cambria" panose="02040503050406030204" pitchFamily="18" charset="0"/>
                <a:ea typeface="Cambria" panose="02040503050406030204" pitchFamily="18" charset="0"/>
              </a:rPr>
              <a:t>  - Trong trường hợp người khác không thể chuyển dòng cuộc gọi, em nên xin lỗi vì sự phiền phức và thử gọi lại sau.</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Khi gọi điện thoại cho một người nhưng người khác nghe máy</a:t>
            </a:r>
          </a:p>
        </p:txBody>
      </p:sp>
    </p:spTree>
    <p:extLst>
      <p:ext uri="{BB962C8B-B14F-4D97-AF65-F5344CB8AC3E}">
        <p14:creationId xmlns:p14="http://schemas.microsoft.com/office/powerpoint/2010/main" val="3921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 - Gọi điện thoại cho bạn và đợi cho đến khi người bạn nhận máy.</a:t>
            </a:r>
          </a:p>
          <a:p>
            <a:pPr lvl="0" algn="just"/>
            <a:r>
              <a:rPr lang="vi-VN" sz="4000" dirty="0">
                <a:solidFill>
                  <a:srgbClr val="FF0000"/>
                </a:solidFill>
                <a:latin typeface="Cambria" panose="02040503050406030204" pitchFamily="18" charset="0"/>
                <a:ea typeface="Cambria" panose="02040503050406030204" pitchFamily="18" charset="0"/>
              </a:rPr>
              <a:t>  - Sau khi người bạn nhận máy, em có thể chào hỏi và nêu rõ mục đích cuộc gọi của mình.</a:t>
            </a:r>
          </a:p>
          <a:p>
            <a:pPr lvl="0" algn="just"/>
            <a:r>
              <a:rPr lang="vi-VN" sz="4000" dirty="0">
                <a:solidFill>
                  <a:srgbClr val="FF0000"/>
                </a:solidFill>
                <a:latin typeface="Cambria" panose="02040503050406030204" pitchFamily="18" charset="0"/>
                <a:ea typeface="Cambria" panose="02040503050406030204" pitchFamily="18" charset="0"/>
              </a:rPr>
              <a:t>  - Em nên lắng nghe và trao đổi thông tin liên quan đến nội dung bài học một cách rõ ràng và súc tích.</a:t>
            </a:r>
          </a:p>
          <a:p>
            <a:pPr lvl="0" algn="just"/>
            <a:r>
              <a:rPr lang="vi-VN" sz="4000" dirty="0">
                <a:solidFill>
                  <a:srgbClr val="FF0000"/>
                </a:solidFill>
                <a:latin typeface="Cambria" panose="02040503050406030204" pitchFamily="18" charset="0"/>
                <a:ea typeface="Cambria" panose="02040503050406030204" pitchFamily="18" charset="0"/>
              </a:rPr>
              <a:t>  - Nếu có sự hiểu lầm hoặc câu chuyện bị gián đoạn, em nên kiên nhẫn và lịch sự để giải quyết vấn đề.</a:t>
            </a:r>
          </a:p>
          <a:p>
            <a:pPr lvl="0" algn="just"/>
            <a:r>
              <a:rPr lang="vi-VN" sz="4000" dirty="0">
                <a:solidFill>
                  <a:srgbClr val="FF0000"/>
                </a:solidFill>
                <a:latin typeface="Cambria" panose="02040503050406030204" pitchFamily="18" charset="0"/>
                <a:ea typeface="Cambria" panose="02040503050406030204" pitchFamily="18" charset="0"/>
              </a:rPr>
              <a:t>  - Kết thúc cuộc gọi, em có thể cảm ơn bạn đã dành thời gian để trao đổi và chúc bạn một ngày tốt lành.</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Gọi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điện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thoại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dung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endPar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1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34DCF119-AAC9-C11C-0609-1B5378396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38300"/>
            <a:ext cx="9938707" cy="8001502"/>
          </a:xfrm>
          <a:prstGeom prst="rect">
            <a:avLst/>
          </a:prstGeom>
        </p:spPr>
      </p:pic>
    </p:spTree>
    <p:extLst>
      <p:ext uri="{BB962C8B-B14F-4D97-AF65-F5344CB8AC3E}">
        <p14:creationId xmlns:p14="http://schemas.microsoft.com/office/powerpoint/2010/main" val="16542064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92086" y="123372"/>
              <a:ext cx="9584331"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Chia sẻ với người thân trong gia đình về cách sử dụng điện thoại an toàn, tiết kiệm, hiệu quả và phù hợp với quy tắc giao tiếp</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18" name="Picture 17">
            <a:extLst>
              <a:ext uri="{FF2B5EF4-FFF2-40B4-BE49-F238E27FC236}">
                <a16:creationId xmlns:a16="http://schemas.microsoft.com/office/drawing/2014/main" id="{47015D4A-F10A-563F-DA41-8D0BA10B409A}"/>
              </a:ext>
            </a:extLst>
          </p:cNvPr>
          <p:cNvPicPr>
            <a:picLocks noChangeAspect="1"/>
          </p:cNvPicPr>
          <p:nvPr/>
        </p:nvPicPr>
        <p:blipFill>
          <a:blip r:embed="rId4"/>
          <a:stretch>
            <a:fillRect/>
          </a:stretch>
        </p:blipFill>
        <p:spPr>
          <a:xfrm>
            <a:off x="6096000" y="2039332"/>
            <a:ext cx="5838825" cy="8247668"/>
          </a:xfrm>
          <a:prstGeom prst="rect">
            <a:avLst/>
          </a:prstGeom>
        </p:spPr>
      </p:pic>
    </p:spTree>
    <p:extLst>
      <p:ext uri="{BB962C8B-B14F-4D97-AF65-F5344CB8AC3E}">
        <p14:creationId xmlns:p14="http://schemas.microsoft.com/office/powerpoint/2010/main" val="348295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Chiếc điện thoại  AnNa_v720P">
            <a:hlinkClick r:id="" action="ppaction://media"/>
            <a:extLst>
              <a:ext uri="{FF2B5EF4-FFF2-40B4-BE49-F238E27FC236}">
                <a16:creationId xmlns:a16="http://schemas.microsoft.com/office/drawing/2014/main" id="{3592EEEB-FC0E-B4D9-0CFD-1588040173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735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7AF36B19-2A52-783C-1029-67C63100BE0B}"/>
              </a:ext>
            </a:extLst>
          </p:cNvPr>
          <p:cNvPicPr>
            <a:picLocks noChangeAspect="1"/>
          </p:cNvPicPr>
          <p:nvPr/>
        </p:nvPicPr>
        <p:blipFill>
          <a:blip r:embed="rId2"/>
          <a:srcRect/>
          <a:stretch>
            <a:fillRect/>
          </a:stretch>
        </p:blipFill>
        <p:spPr>
          <a:xfrm flipH="1">
            <a:off x="0" y="3608861"/>
            <a:ext cx="6248400" cy="6678139"/>
          </a:xfrm>
          <a:prstGeom prst="rect">
            <a:avLst/>
          </a:prstGeom>
        </p:spPr>
      </p:pic>
      <p:sp>
        <p:nvSpPr>
          <p:cNvPr id="30" name="Freeform 7">
            <a:extLst>
              <a:ext uri="{FF2B5EF4-FFF2-40B4-BE49-F238E27FC236}">
                <a16:creationId xmlns:a16="http://schemas.microsoft.com/office/drawing/2014/main" id="{6048EB36-E8AC-5D33-6C88-BB4F733B24C2}"/>
              </a:ext>
            </a:extLst>
          </p:cNvPr>
          <p:cNvSpPr/>
          <p:nvPr/>
        </p:nvSpPr>
        <p:spPr>
          <a:xfrm>
            <a:off x="15087600" y="16329"/>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B3EF913A-4831-A886-94B4-97F93C09F6A0}"/>
              </a:ext>
            </a:extLst>
          </p:cNvPr>
          <p:cNvPicPr>
            <a:picLocks noChangeAspect="1"/>
          </p:cNvPicPr>
          <p:nvPr/>
        </p:nvPicPr>
        <p:blipFill>
          <a:blip r:embed="rId5"/>
          <a:stretch>
            <a:fillRect/>
          </a:stretch>
        </p:blipFill>
        <p:spPr>
          <a:xfrm>
            <a:off x="4953000" y="723900"/>
            <a:ext cx="9345978" cy="50845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4">
              <a:extLst>
                <a:ext uri="{96DAC541-7B7A-43D3-8B79-37D633B846F1}">
                  <asvg:svgBlip xmlns:asvg="http://schemas.microsoft.com/office/drawing/2016/SVG/main" r:embed="rId5"/>
                </a:ext>
              </a:extLst>
            </a:blip>
            <a:stretch>
              <a:fillRect b="-29252"/>
            </a:stretch>
          </a:blipFill>
        </p:spPr>
        <p:txBody>
          <a:bodyPr/>
          <a:lstStyle/>
          <a:p>
            <a:endParaRPr lang="en-US"/>
          </a:p>
        </p:txBody>
      </p:sp>
      <p:pic>
        <p:nvPicPr>
          <p:cNvPr id="12" name="Picture 11">
            <a:extLst>
              <a:ext uri="{FF2B5EF4-FFF2-40B4-BE49-F238E27FC236}">
                <a16:creationId xmlns:a16="http://schemas.microsoft.com/office/drawing/2014/main" id="{6A7A58F0-B948-AC96-0B02-D1D1BFA02EF9}"/>
              </a:ext>
            </a:extLst>
          </p:cNvPr>
          <p:cNvPicPr>
            <a:picLocks noChangeAspect="1"/>
          </p:cNvPicPr>
          <p:nvPr/>
        </p:nvPicPr>
        <p:blipFill>
          <a:blip r:embed="rId6"/>
          <a:stretch>
            <a:fillRect/>
          </a:stretch>
        </p:blipFill>
        <p:spPr>
          <a:xfrm>
            <a:off x="304800" y="876300"/>
            <a:ext cx="8219830" cy="10059232"/>
          </a:xfrm>
          <a:prstGeom prst="rect">
            <a:avLst/>
          </a:prstGeom>
        </p:spPr>
      </p:pic>
      <p:pic>
        <p:nvPicPr>
          <p:cNvPr id="17" name="Video-chưa-đặt-tên-‐-Được-tạo-bằng-Clipchamp">
            <a:hlinkClick r:id="" action="ppaction://media"/>
            <a:extLst>
              <a:ext uri="{FF2B5EF4-FFF2-40B4-BE49-F238E27FC236}">
                <a16:creationId xmlns:a16="http://schemas.microsoft.com/office/drawing/2014/main" id="{7AE8BE08-3BD8-194B-468B-24FFFFB08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3600" y="190500"/>
            <a:ext cx="1422400" cy="1422400"/>
          </a:xfrm>
          <a:prstGeom prst="rect">
            <a:avLst/>
          </a:prstGeom>
        </p:spPr>
      </p:pic>
      <p:sp>
        <p:nvSpPr>
          <p:cNvPr id="19" name="Freeform 16">
            <a:extLst>
              <a:ext uri="{FF2B5EF4-FFF2-40B4-BE49-F238E27FC236}">
                <a16:creationId xmlns:a16="http://schemas.microsoft.com/office/drawing/2014/main" id="{857A49CB-8BA2-A292-FB4C-BAE8BC401816}"/>
              </a:ext>
            </a:extLst>
          </p:cNvPr>
          <p:cNvSpPr/>
          <p:nvPr/>
        </p:nvSpPr>
        <p:spPr>
          <a:xfrm rot="-150985" flipH="1">
            <a:off x="8824830" y="808192"/>
            <a:ext cx="8993010" cy="8583140"/>
          </a:xfrm>
          <a:custGeom>
            <a:avLst/>
            <a:gdLst/>
            <a:ahLst/>
            <a:cxnLst/>
            <a:rect l="l" t="t" r="r" b="b"/>
            <a:pathLst>
              <a:path w="7818414" h="7534108">
                <a:moveTo>
                  <a:pt x="7818414" y="0"/>
                </a:moveTo>
                <a:lnTo>
                  <a:pt x="0" y="0"/>
                </a:lnTo>
                <a:lnTo>
                  <a:pt x="0" y="7534108"/>
                </a:lnTo>
                <a:lnTo>
                  <a:pt x="7818414" y="7534108"/>
                </a:lnTo>
                <a:lnTo>
                  <a:pt x="781841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DD30830-5626-DA24-2B38-E11641EC56E2}"/>
              </a:ext>
            </a:extLst>
          </p:cNvPr>
          <p:cNvSpPr txBox="1"/>
          <p:nvPr/>
        </p:nvSpPr>
        <p:spPr>
          <a:xfrm>
            <a:off x="9601200" y="2247900"/>
            <a:ext cx="7620000" cy="5973430"/>
          </a:xfrm>
          <a:prstGeom prst="rect">
            <a:avLst/>
          </a:prstGeom>
          <a:noFill/>
        </p:spPr>
        <p:txBody>
          <a:bodyPr wrap="square" rtlCol="0">
            <a:spAutoFit/>
          </a:bodyPr>
          <a:lstStyle/>
          <a:p>
            <a:pPr algn="ctr" rtl="0">
              <a:spcBef>
                <a:spcPts val="0"/>
              </a:spcBef>
              <a:spcAft>
                <a:spcPts val="500"/>
              </a:spcAft>
            </a:pPr>
            <a:r>
              <a:rPr lang="vi-VN" sz="5400" b="1" i="0" u="none" strike="noStrike" dirty="0">
                <a:solidFill>
                  <a:srgbClr val="FFC000"/>
                </a:solidFill>
                <a:effectLst/>
                <a:latin typeface="Cambria" panose="02040503050406030204" pitchFamily="18" charset="0"/>
                <a:ea typeface="Cambria" panose="02040503050406030204" pitchFamily="18" charset="0"/>
              </a:rPr>
              <a:t>LUẬT CHƠI</a:t>
            </a:r>
            <a:endParaRPr lang="vi-VN" sz="5400" b="0" dirty="0">
              <a:solidFill>
                <a:srgbClr val="FFC00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5400" b="1" i="0" u="none" strike="noStrike" dirty="0">
                <a:solidFill>
                  <a:schemeClr val="bg1"/>
                </a:solidFill>
                <a:effectLst/>
                <a:latin typeface="Cambria" panose="02040503050406030204" pitchFamily="18" charset="0"/>
                <a:ea typeface="Cambria" panose="02040503050406030204" pitchFamily="18" charset="0"/>
              </a:rPr>
              <a:t>Có 4 câu hỏi tương ứng với 4 chữ số của mật mã. Các bạn sẽ có 10 giây để đọc và trả lời bằng cách</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giơ các thẻ có đáp án</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tương ứng.</a:t>
            </a:r>
            <a:endParaRPr lang="vi-VN" sz="5400" b="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21"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3">
              <a:extLst>
                <a:ext uri="{96DAC541-7B7A-43D3-8B79-37D633B846F1}">
                  <asvg:svgBlip xmlns:asvg="http://schemas.microsoft.com/office/drawing/2016/SVG/main" r:embed="rId4"/>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Điện Thoại Thông Minh Màn Hình Cảm - Miễn Phí vector hình ảnh trên Pixabay  - Pixabay">
            <a:extLst>
              <a:ext uri="{FF2B5EF4-FFF2-40B4-BE49-F238E27FC236}">
                <a16:creationId xmlns:a16="http://schemas.microsoft.com/office/drawing/2014/main" id="{D6D08FE4-37F7-B97B-39B0-DD9FC2460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771"/>
            <a:ext cx="8816493" cy="10308771"/>
          </a:xfrm>
          <a:prstGeom prst="rect">
            <a:avLst/>
          </a:prstGeom>
          <a:noFill/>
          <a:extLst>
            <a:ext uri="{909E8E84-426E-40DD-AFC4-6F175D3DCCD1}">
              <a14:hiddenFill xmlns:a14="http://schemas.microsoft.com/office/drawing/2010/main">
                <a:solidFill>
                  <a:srgbClr val="FFFFFF"/>
                </a:solidFill>
              </a14:hiddenFill>
            </a:ext>
          </a:extLst>
        </p:spPr>
      </p:pic>
      <p:sp>
        <p:nvSpPr>
          <p:cNvPr id="3" name="1">
            <a:hlinkClick r:id="rId6" action="ppaction://hlinksldjump"/>
            <a:extLst>
              <a:ext uri="{FF2B5EF4-FFF2-40B4-BE49-F238E27FC236}">
                <a16:creationId xmlns:a16="http://schemas.microsoft.com/office/drawing/2014/main" id="{413341CF-D4CE-8675-ACD9-4151A885B769}"/>
              </a:ext>
            </a:extLst>
          </p:cNvPr>
          <p:cNvSpPr/>
          <p:nvPr/>
        </p:nvSpPr>
        <p:spPr>
          <a:xfrm>
            <a:off x="65532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hlinkClick r:id="rId7" action="ppaction://hlinksldjump"/>
            <a:extLst>
              <a:ext uri="{FF2B5EF4-FFF2-40B4-BE49-F238E27FC236}">
                <a16:creationId xmlns:a16="http://schemas.microsoft.com/office/drawing/2014/main" id="{9D0A2068-3CE1-2D9C-0F70-4E44264BEA0B}"/>
              </a:ext>
            </a:extLst>
          </p:cNvPr>
          <p:cNvSpPr/>
          <p:nvPr/>
        </p:nvSpPr>
        <p:spPr>
          <a:xfrm>
            <a:off x="83820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
            <a:hlinkClick r:id="rId8" action="ppaction://hlinksldjump"/>
            <a:extLst>
              <a:ext uri="{FF2B5EF4-FFF2-40B4-BE49-F238E27FC236}">
                <a16:creationId xmlns:a16="http://schemas.microsoft.com/office/drawing/2014/main" id="{285F600A-D4D5-DCD0-24ED-AB62ACE65A93}"/>
              </a:ext>
            </a:extLst>
          </p:cNvPr>
          <p:cNvSpPr/>
          <p:nvPr/>
        </p:nvSpPr>
        <p:spPr>
          <a:xfrm>
            <a:off x="102108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
            <a:hlinkClick r:id="rId9" action="ppaction://hlinksldjump"/>
            <a:extLst>
              <a:ext uri="{FF2B5EF4-FFF2-40B4-BE49-F238E27FC236}">
                <a16:creationId xmlns:a16="http://schemas.microsoft.com/office/drawing/2014/main" id="{12314D82-05B5-86CB-8F28-F30F8D2A4D7E}"/>
              </a:ext>
            </a:extLst>
          </p:cNvPr>
          <p:cNvSpPr/>
          <p:nvPr/>
        </p:nvSpPr>
        <p:spPr>
          <a:xfrm>
            <a:off x="119634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BFF004-3724-CC79-2A8E-6A56363C322B}"/>
              </a:ext>
            </a:extLst>
          </p:cNvPr>
          <p:cNvSpPr txBox="1"/>
          <p:nvPr/>
        </p:nvSpPr>
        <p:spPr>
          <a:xfrm>
            <a:off x="6934200" y="3695700"/>
            <a:ext cx="762000" cy="1015663"/>
          </a:xfrm>
          <a:prstGeom prst="rect">
            <a:avLst/>
          </a:prstGeom>
          <a:noFill/>
        </p:spPr>
        <p:txBody>
          <a:bodyPr wrap="square" rtlCol="0">
            <a:spAutoFit/>
          </a:bodyPr>
          <a:lstStyle/>
          <a:p>
            <a:r>
              <a:rPr lang="en-US" sz="6000" dirty="0">
                <a:solidFill>
                  <a:schemeClr val="bg1"/>
                </a:solidFill>
              </a:rPr>
              <a:t>2</a:t>
            </a:r>
          </a:p>
        </p:txBody>
      </p:sp>
      <p:sp>
        <p:nvSpPr>
          <p:cNvPr id="9" name="TextBox 8">
            <a:extLst>
              <a:ext uri="{FF2B5EF4-FFF2-40B4-BE49-F238E27FC236}">
                <a16:creationId xmlns:a16="http://schemas.microsoft.com/office/drawing/2014/main" id="{D74F4727-516D-899E-AC97-57308797C722}"/>
              </a:ext>
            </a:extLst>
          </p:cNvPr>
          <p:cNvSpPr txBox="1"/>
          <p:nvPr/>
        </p:nvSpPr>
        <p:spPr>
          <a:xfrm>
            <a:off x="8763000" y="3695700"/>
            <a:ext cx="762000" cy="1015663"/>
          </a:xfrm>
          <a:prstGeom prst="rect">
            <a:avLst/>
          </a:prstGeom>
          <a:noFill/>
        </p:spPr>
        <p:txBody>
          <a:bodyPr wrap="square" rtlCol="0">
            <a:spAutoFit/>
          </a:bodyPr>
          <a:lstStyle/>
          <a:p>
            <a:r>
              <a:rPr lang="en-US" sz="6000" dirty="0">
                <a:solidFill>
                  <a:schemeClr val="bg1"/>
                </a:solidFill>
              </a:rPr>
              <a:t>0</a:t>
            </a:r>
          </a:p>
        </p:txBody>
      </p:sp>
      <p:sp>
        <p:nvSpPr>
          <p:cNvPr id="10" name="TextBox 9">
            <a:extLst>
              <a:ext uri="{FF2B5EF4-FFF2-40B4-BE49-F238E27FC236}">
                <a16:creationId xmlns:a16="http://schemas.microsoft.com/office/drawing/2014/main" id="{AF3D5F7B-C403-32E8-B285-5F8AB16CD494}"/>
              </a:ext>
            </a:extLst>
          </p:cNvPr>
          <p:cNvSpPr txBox="1"/>
          <p:nvPr/>
        </p:nvSpPr>
        <p:spPr>
          <a:xfrm>
            <a:off x="10591800" y="3619500"/>
            <a:ext cx="762000" cy="1015663"/>
          </a:xfrm>
          <a:prstGeom prst="rect">
            <a:avLst/>
          </a:prstGeom>
          <a:noFill/>
        </p:spPr>
        <p:txBody>
          <a:bodyPr wrap="square" rtlCol="0">
            <a:spAutoFit/>
          </a:bodyPr>
          <a:lstStyle/>
          <a:p>
            <a:r>
              <a:rPr lang="en-US" sz="6000" dirty="0">
                <a:solidFill>
                  <a:schemeClr val="bg1"/>
                </a:solidFill>
              </a:rPr>
              <a:t>2</a:t>
            </a:r>
          </a:p>
        </p:txBody>
      </p:sp>
      <p:sp>
        <p:nvSpPr>
          <p:cNvPr id="11" name="TextBox 10">
            <a:extLst>
              <a:ext uri="{FF2B5EF4-FFF2-40B4-BE49-F238E27FC236}">
                <a16:creationId xmlns:a16="http://schemas.microsoft.com/office/drawing/2014/main" id="{AAF13BF2-4A74-0D72-DDEB-941E72DCCA8E}"/>
              </a:ext>
            </a:extLst>
          </p:cNvPr>
          <p:cNvSpPr txBox="1"/>
          <p:nvPr/>
        </p:nvSpPr>
        <p:spPr>
          <a:xfrm>
            <a:off x="12344400" y="3695700"/>
            <a:ext cx="762000" cy="1015663"/>
          </a:xfrm>
          <a:prstGeom prst="rect">
            <a:avLst/>
          </a:prstGeom>
          <a:noFill/>
        </p:spPr>
        <p:txBody>
          <a:bodyPr wrap="square" rtlCol="0">
            <a:spAutoFit/>
          </a:bodyPr>
          <a:lstStyle/>
          <a:p>
            <a:r>
              <a:rPr lang="en-US" sz="6000" dirty="0">
                <a:solidFill>
                  <a:schemeClr val="bg1"/>
                </a:solidFill>
              </a:rPr>
              <a:t>4</a:t>
            </a:r>
          </a:p>
        </p:txBody>
      </p:sp>
      <p:sp>
        <p:nvSpPr>
          <p:cNvPr id="13" name="Rectangle: Rounded Corners 12">
            <a:hlinkClick r:id="rId10" action="ppaction://hlinksldjump"/>
            <a:extLst>
              <a:ext uri="{FF2B5EF4-FFF2-40B4-BE49-F238E27FC236}">
                <a16:creationId xmlns:a16="http://schemas.microsoft.com/office/drawing/2014/main" id="{5C1F1631-53E3-BECA-7015-669C1058F274}"/>
              </a:ext>
            </a:extLst>
          </p:cNvPr>
          <p:cNvSpPr/>
          <p:nvPr/>
        </p:nvSpPr>
        <p:spPr>
          <a:xfrm>
            <a:off x="5443" y="190500"/>
            <a:ext cx="1905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Học</a:t>
            </a:r>
            <a:r>
              <a:rPr lang="en-US" sz="3600" dirty="0"/>
              <a:t> </a:t>
            </a:r>
            <a:r>
              <a:rPr lang="en-US" sz="3600" dirty="0" err="1"/>
              <a:t>tiếp</a:t>
            </a:r>
            <a:endParaRPr lang="en-US" sz="3600" dirty="0"/>
          </a:p>
        </p:txBody>
      </p:sp>
    </p:spTree>
    <p:extLst>
      <p:ext uri="{BB962C8B-B14F-4D97-AF65-F5344CB8AC3E}">
        <p14:creationId xmlns:p14="http://schemas.microsoft.com/office/powerpoint/2010/main" val="581258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endParaRPr lang="en-US"/>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defRPr/>
            </a:pPr>
            <a:r>
              <a:rPr lang="en-US" sz="6600" dirty="0">
                <a:solidFill>
                  <a:srgbClr val="4472C4">
                    <a:lumMod val="50000"/>
                  </a:srgbClr>
                </a:solidFill>
                <a:latin typeface="Calibri" panose="020F0502020204030204"/>
                <a:ea typeface="Arial-Rounded" pitchFamily="34" charset="0"/>
                <a:cs typeface="Arial-Rounded" pitchFamily="34" charset="0"/>
              </a:rPr>
              <a:t>D. </a:t>
            </a:r>
            <a:r>
              <a:rPr lang="en-US" sz="6600" dirty="0" err="1">
                <a:solidFill>
                  <a:srgbClr val="4472C4">
                    <a:lumMod val="50000"/>
                  </a:srgbClr>
                </a:solidFill>
                <a:latin typeface="Calibri" panose="020F0502020204030204"/>
                <a:ea typeface="Arial-Rounded" pitchFamily="34" charset="0"/>
                <a:cs typeface="Arial-Rounded" pitchFamily="34" charset="0"/>
              </a:rPr>
              <a:t>Tất</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cả</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các</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đáp</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án</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trên</a:t>
            </a:r>
            <a:endParaRPr lang="vi-VN" sz="6600" dirty="0">
              <a:solidFill>
                <a:srgbClr val="4472C4">
                  <a:lumMod val="50000"/>
                </a:srgbClr>
              </a:solidFill>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Giải</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trí</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Xem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phim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nghe</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nhạc</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Dùng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để</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liên</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lạc</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algn="ctr" defTabSz="1371600"/>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1.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Điện</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thoại</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có</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những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dụng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nào</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B.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Hỗ</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trợ</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học</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tập</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sp>
        <p:nvSpPr>
          <p:cNvPr id="34" name="Arrow: Left 33">
            <a:hlinkClick r:id="rId10" action="ppaction://hlinksldjump"/>
            <a:extLst>
              <a:ext uri="{FF2B5EF4-FFF2-40B4-BE49-F238E27FC236}">
                <a16:creationId xmlns:a16="http://schemas.microsoft.com/office/drawing/2014/main" id="{16AB4631-2292-95B5-56F5-E0A949C941F7}"/>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1981200" y="4610100"/>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Ống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nghe</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và</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nói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Camera</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4686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Màn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hình</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cảm</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ứng</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2.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không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phải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bộ</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phận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của</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di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động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1994189" y="8204708"/>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Cổng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sạc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267700"/>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 name="Picture 2" descr="Điện Thoại Thông Minh Màn Hình Cảm - Miễn Phí vector hình ảnh trên Pixabay  - Pixabay">
            <a:extLst>
              <a:ext uri="{FF2B5EF4-FFF2-40B4-BE49-F238E27FC236}">
                <a16:creationId xmlns:a16="http://schemas.microsoft.com/office/drawing/2014/main" id="{CC76902C-E35A-0979-71D8-1517558333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81000" y="190500"/>
            <a:ext cx="1143000" cy="150767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10" action="ppaction://hlinksldjump"/>
            <a:extLst>
              <a:ext uri="{FF2B5EF4-FFF2-40B4-BE49-F238E27FC236}">
                <a16:creationId xmlns:a16="http://schemas.microsoft.com/office/drawing/2014/main" id="{4B34570E-6668-8130-8E6D-85DD48A32CF1}"/>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2387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Kết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thúc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gọi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Danh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bạ</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2400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22776" y="8267977"/>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Máy</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ảnh</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191500"/>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3.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là</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biểu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tượng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gì</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pic>
        <p:nvPicPr>
          <p:cNvPr id="4" name="Picture 3">
            <a:extLst>
              <a:ext uri="{FF2B5EF4-FFF2-40B4-BE49-F238E27FC236}">
                <a16:creationId xmlns:a16="http://schemas.microsoft.com/office/drawing/2014/main" id="{06C0968E-7B9D-1CB8-E706-5616619FA713}"/>
              </a:ext>
            </a:extLst>
          </p:cNvPr>
          <p:cNvPicPr>
            <a:picLocks noChangeAspect="1"/>
          </p:cNvPicPr>
          <p:nvPr/>
        </p:nvPicPr>
        <p:blipFill>
          <a:blip r:embed="rId10"/>
          <a:stretch>
            <a:fillRect/>
          </a:stretch>
        </p:blipFill>
        <p:spPr>
          <a:xfrm>
            <a:off x="14173200" y="114300"/>
            <a:ext cx="1693415" cy="1600200"/>
          </a:xfrm>
          <a:prstGeom prst="rect">
            <a:avLst/>
          </a:prstGeom>
        </p:spPr>
      </p:pic>
      <p:sp>
        <p:nvSpPr>
          <p:cNvPr id="5" name="Arrow: Left 4">
            <a:hlinkClick r:id="rId11" action="ppaction://hlinksldjump"/>
            <a:extLst>
              <a:ext uri="{FF2B5EF4-FFF2-40B4-BE49-F238E27FC236}">
                <a16:creationId xmlns:a16="http://schemas.microsoft.com/office/drawing/2014/main" id="{1C548EEE-F7CE-E4CB-71C5-B67A409790D5}"/>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7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D. 3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bước</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5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2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Có</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mấy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4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3" name="Arrow: Left 2">
            <a:hlinkClick r:id="rId9" action="ppaction://hlinksldjump"/>
            <a:extLst>
              <a:ext uri="{FF2B5EF4-FFF2-40B4-BE49-F238E27FC236}">
                <a16:creationId xmlns:a16="http://schemas.microsoft.com/office/drawing/2014/main" id="{377C2ECC-75E0-1FCA-FEF6-CE2E9DDABFDF}"/>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2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865</Words>
  <Application>Microsoft Office PowerPoint</Application>
  <PresentationFormat>Custom</PresentationFormat>
  <Paragraphs>79</Paragraphs>
  <Slides>29</Slides>
  <Notes>4</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Asap Bold</vt:lpstr>
      <vt:lpstr>Calibri</vt:lpstr>
      <vt:lpstr>Calibri Light</vt:lpstr>
      <vt:lpstr>Cambria</vt:lpstr>
      <vt:lpstr>Times New Roman</vt:lpstr>
      <vt:lpstr>Office Theme</vt:lpstr>
      <vt:lpstr>Custom Design</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ngoc</cp:lastModifiedBy>
  <cp:revision>46</cp:revision>
  <dcterms:created xsi:type="dcterms:W3CDTF">2006-08-16T00:00:00Z</dcterms:created>
  <dcterms:modified xsi:type="dcterms:W3CDTF">2024-12-26T08:09:20Z</dcterms:modified>
  <dc:identifier>DAGGBMTwqNQ</dc:identifier>
</cp:coreProperties>
</file>