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  <p:sldMasterId id="2147483685" r:id="rId5"/>
  </p:sldMasterIdLst>
  <p:notesMasterIdLst>
    <p:notesMasterId r:id="rId7"/>
  </p:notesMasterIdLst>
  <p:sldIdLst>
    <p:sldId id="269" r:id="rId6"/>
    <p:sldId id="256" r:id="rId8"/>
    <p:sldId id="257" r:id="rId9"/>
    <p:sldId id="258" r:id="rId10"/>
    <p:sldId id="284" r:id="rId11"/>
    <p:sldId id="285" r:id="rId12"/>
    <p:sldId id="286" r:id="rId13"/>
    <p:sldId id="287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36" y="-90"/>
      </p:cViewPr>
      <p:guideLst>
        <p:guide orient="horz" pos="2188"/>
        <p:guide pos="28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C50C0AC-49F3-4F65-8D0D-C72ADA6EE096}" type="datetimeFigureOut">
              <a:rPr lang="en-US" smtClean="0"/>
            </a:fld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55B06B2E-2BEA-44DC-A4BD-7362A74E964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7.xml"/><Relationship Id="rId8" Type="http://schemas.openxmlformats.org/officeDocument/2006/relationships/slide" Target="slide6.xml"/><Relationship Id="rId7" Type="http://schemas.openxmlformats.org/officeDocument/2006/relationships/image" Target="../media/image17.png"/><Relationship Id="rId6" Type="http://schemas.microsoft.com/office/2007/relationships/media" Target="../media/audio2.wav"/><Relationship Id="rId5" Type="http://schemas.openxmlformats.org/officeDocument/2006/relationships/audio" Target="NULL" TargetMode="External"/><Relationship Id="rId4" Type="http://schemas.openxmlformats.org/officeDocument/2006/relationships/image" Target="../media/image16.GIF"/><Relationship Id="rId3" Type="http://schemas.openxmlformats.org/officeDocument/2006/relationships/slide" Target="slide1.xml"/><Relationship Id="rId2" Type="http://schemas.openxmlformats.org/officeDocument/2006/relationships/image" Target="../media/image15.GIF"/><Relationship Id="rId11" Type="http://schemas.openxmlformats.org/officeDocument/2006/relationships/slideLayout" Target="../slideLayouts/slideLayout35.xml"/><Relationship Id="rId10" Type="http://schemas.openxmlformats.org/officeDocument/2006/relationships/slide" Target="slide8.xml"/><Relationship Id="rId1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image" Target="../media/image18.png"/><Relationship Id="rId3" Type="http://schemas.microsoft.com/office/2007/relationships/media" Target="../media/audio3.wav"/><Relationship Id="rId2" Type="http://schemas.openxmlformats.org/officeDocument/2006/relationships/audio" Target="../media/audio3.wav"/><Relationship Id="rId1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slide" Target="slide5.xml"/><Relationship Id="rId3" Type="http://schemas.openxmlformats.org/officeDocument/2006/relationships/image" Target="../media/image18.png"/><Relationship Id="rId2" Type="http://schemas.microsoft.com/office/2007/relationships/media" Target="../media/audio3.wav"/><Relationship Id="rId1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slide" Target="slide5.xml"/><Relationship Id="rId3" Type="http://schemas.openxmlformats.org/officeDocument/2006/relationships/image" Target="../media/image18.png"/><Relationship Id="rId2" Type="http://schemas.microsoft.com/office/2007/relationships/media" Target="../media/audio3.wav"/><Relationship Id="rId1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 cứu hỏa dùng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 phun nước dập tắt đám cháy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lính cứu hỏa thật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 cảm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8 BAI 8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609600"/>
            <a:ext cx="9104312" cy="1933575"/>
          </a:xfrm>
          <a:prstGeom prst="rect">
            <a:avLst/>
          </a:prstGeom>
          <a:noFill/>
        </p:spPr>
      </p:pic>
      <p:pic>
        <p:nvPicPr>
          <p:cNvPr id="6147" name="Picture 3" descr="C:\Users\Nhung\Desktop\CD8 BAI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971800"/>
            <a:ext cx="7885112" cy="981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 như xe cứu hỏa, xe cứu thương cũng có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báo hiệu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 ta cần bảo vệ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sản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nhà trườnga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8 BAI 19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8 BAI 10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381000"/>
            <a:ext cx="9144000" cy="5857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8 BAI 11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68287" y="2209800"/>
            <a:ext cx="8875713" cy="194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uê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nhà 		trí 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uệ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kh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cửa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 startAt="2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giúp		nặng 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l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	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Nhung\Desktop\CD8 BAI 12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600" y="685800"/>
            <a:ext cx="8542338" cy="536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8 BAI 1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" y="0"/>
            <a:ext cx="80772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8 BAI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9144000" cy="5410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Nhung\Desktop\CD8 BAI 3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8 BAI 4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3971925"/>
          </a:xfrm>
          <a:prstGeom prst="rect">
            <a:avLst/>
          </a:prstGeom>
          <a:noFill/>
        </p:spPr>
      </p:pic>
      <p:pic>
        <p:nvPicPr>
          <p:cNvPr id="3075" name="Picture 3" descr="C:\Users\Nhung\Desktop\CD8 BAI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162" y="4114800"/>
            <a:ext cx="8732838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2955290" y="1736725"/>
            <a:ext cx="1252220" cy="17373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1</a:t>
            </a:r>
            <a:endParaRPr lang="en-US" sz="4400" b="1"/>
          </a:p>
        </p:txBody>
      </p:sp>
      <p:sp>
        <p:nvSpPr>
          <p:cNvPr id="32" name="Rectangle 31"/>
          <p:cNvSpPr/>
          <p:nvPr/>
        </p:nvSpPr>
        <p:spPr>
          <a:xfrm>
            <a:off x="1840611" y="874737"/>
            <a:ext cx="5357495" cy="645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TRÒ CHƠI LẬT MẢNH GHÉP</a:t>
            </a:r>
            <a:endParaRPr lang="en-US" sz="3600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1994" y="1004120"/>
            <a:ext cx="495300" cy="4381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2396" y="1395692"/>
            <a:ext cx="495300" cy="4381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7500" y="1004120"/>
            <a:ext cx="495300" cy="4381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9448" y="1395692"/>
            <a:ext cx="495300" cy="4381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26" y="1404921"/>
            <a:ext cx="4228206" cy="232231"/>
          </a:xfrm>
          <a:prstGeom prst="rect">
            <a:avLst/>
          </a:prstGeom>
        </p:spPr>
      </p:pic>
      <p:pic>
        <p:nvPicPr>
          <p:cNvPr id="43" name="Picture 4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4953364"/>
            <a:ext cx="1009650" cy="904875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50.18017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79876" y="6324600"/>
            <a:ext cx="609600" cy="609600"/>
          </a:xfrm>
          <a:prstGeom prst="rect">
            <a:avLst/>
          </a:prstGeom>
        </p:spPr>
      </p:pic>
      <p:sp>
        <p:nvSpPr>
          <p:cNvPr id="7" name="Rectangle 6">
            <a:hlinkClick r:id="rId8" action="ppaction://hlinksldjump"/>
          </p:cNvPr>
          <p:cNvSpPr/>
          <p:nvPr/>
        </p:nvSpPr>
        <p:spPr>
          <a:xfrm>
            <a:off x="2955290" y="1736725"/>
            <a:ext cx="125222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1</a:t>
            </a:r>
            <a:endParaRPr lang="en-US" sz="4400" b="1"/>
          </a:p>
        </p:txBody>
      </p:sp>
      <p:sp>
        <p:nvSpPr>
          <p:cNvPr id="41" name="Rectangle 40"/>
          <p:cNvSpPr/>
          <p:nvPr/>
        </p:nvSpPr>
        <p:spPr>
          <a:xfrm>
            <a:off x="4207510" y="1736725"/>
            <a:ext cx="1377315" cy="17373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2</a:t>
            </a:r>
            <a:endParaRPr lang="en-US" sz="4400" b="1"/>
          </a:p>
        </p:txBody>
      </p:sp>
      <p:sp>
        <p:nvSpPr>
          <p:cNvPr id="42" name="Rectangle 41">
            <a:hlinkClick r:id="rId9" action="ppaction://hlinksldjump"/>
          </p:cNvPr>
          <p:cNvSpPr/>
          <p:nvPr/>
        </p:nvSpPr>
        <p:spPr>
          <a:xfrm>
            <a:off x="4208145" y="1737360"/>
            <a:ext cx="1376045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2</a:t>
            </a:r>
            <a:endParaRPr lang="en-US" sz="4400" b="1"/>
          </a:p>
        </p:txBody>
      </p:sp>
      <p:sp>
        <p:nvSpPr>
          <p:cNvPr id="44" name="Rectangle 43"/>
          <p:cNvSpPr/>
          <p:nvPr/>
        </p:nvSpPr>
        <p:spPr>
          <a:xfrm>
            <a:off x="5584825" y="1736725"/>
            <a:ext cx="1430655" cy="173736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3</a:t>
            </a:r>
            <a:endParaRPr lang="en-US" sz="4400" b="1"/>
          </a:p>
        </p:txBody>
      </p:sp>
      <p:sp>
        <p:nvSpPr>
          <p:cNvPr id="45" name="Rectangle 44">
            <a:hlinkClick r:id="rId10" action="ppaction://hlinksldjump"/>
          </p:cNvPr>
          <p:cNvSpPr/>
          <p:nvPr/>
        </p:nvSpPr>
        <p:spPr>
          <a:xfrm>
            <a:off x="5584825" y="1737360"/>
            <a:ext cx="1431925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3</a:t>
            </a:r>
            <a:endParaRPr lang="en-US" sz="4400" b="1"/>
          </a:p>
        </p:txBody>
      </p:sp>
      <p:sp>
        <p:nvSpPr>
          <p:cNvPr id="6" name="5-Point Star 5"/>
          <p:cNvSpPr/>
          <p:nvPr/>
        </p:nvSpPr>
        <p:spPr>
          <a:xfrm>
            <a:off x="142802" y="270363"/>
            <a:ext cx="533400" cy="5334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0" grpId="0" bldLvl="0" animBg="1"/>
      <p:bldP spid="32" grpId="0"/>
      <p:bldP spid="7" grpId="0" bldLvl="0" animBg="1"/>
      <p:bldP spid="41" grpId="0" bldLvl="0" animBg="1"/>
      <p:bldP spid="42" grpId="0" bldLvl="0" animBg="1"/>
      <p:bldP spid="44" grpId="0" bldLvl="0" animBg="1"/>
      <p:bldP spid="45" grpId="0" bldLvl="0" animBg="1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106680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Trang phục của lính cứu hỏa gồm những gì?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5850" y="2971800"/>
            <a:ext cx="68961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ea"/>
                <a:sym typeface="+mn-ea"/>
              </a:rPr>
              <a:t>Quần áo chữa cháy, đeo ủng, đi găng, đội mũ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ea"/>
              <a:sym typeface="+mn-ea"/>
            </a:endParaRPr>
          </a:p>
        </p:txBody>
      </p:sp>
      <p:sp>
        <p:nvSpPr>
          <p:cNvPr id="6" name="Pentagon 5">
            <a:hlinkClick r:id="rId1" action="ppaction://hlinksldjump"/>
          </p:cNvPr>
          <p:cNvSpPr/>
          <p:nvPr/>
        </p:nvSpPr>
        <p:spPr>
          <a:xfrm flipH="1">
            <a:off x="7029450" y="5105400"/>
            <a:ext cx="1905000" cy="6858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Quay về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53143" y="425549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Oval 12"/>
          <p:cNvSpPr/>
          <p:nvPr/>
        </p:nvSpPr>
        <p:spPr>
          <a:xfrm>
            <a:off x="707572" y="430992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het 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343" y="60960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3819" y="4786662"/>
            <a:ext cx="1232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  <a:endParaRPr lang="en-U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13" grpId="0" bldLvl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106680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Lính cứu hỏa dập tắt đám cháy bằng cách nào?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5850" y="2971800"/>
            <a:ext cx="68961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sym typeface="+mn-ea"/>
              </a:rPr>
              <a:t>Dùng vòi phun nước dập tắt đám cháy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UTM Avo" panose="02040603050506020204" charset="0"/>
              <a:sym typeface="+mn-ea"/>
            </a:endParaRPr>
          </a:p>
        </p:txBody>
      </p:sp>
      <p:sp>
        <p:nvSpPr>
          <p:cNvPr id="7" name="Oval 6"/>
          <p:cNvSpPr/>
          <p:nvPr/>
        </p:nvSpPr>
        <p:spPr>
          <a:xfrm>
            <a:off x="653143" y="425549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707572" y="430992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15228" y="6163475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3819" y="4786662"/>
            <a:ext cx="1232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1" name="Pentagon 10">
            <a:hlinkClick r:id="rId4" action="ppaction://hlinksldjump"/>
          </p:cNvPr>
          <p:cNvSpPr/>
          <p:nvPr/>
        </p:nvSpPr>
        <p:spPr>
          <a:xfrm flipH="1">
            <a:off x="7029450" y="5105400"/>
            <a:ext cx="1905000" cy="6858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về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8" grpId="0" bldLvl="0" animBg="1"/>
      <p:bldP spid="10" grpId="0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106680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nghĩ gì về những người lính cứu hỏa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5850" y="2980055"/>
            <a:ext cx="68961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914400" rtl="0" eaLnBrk="1" latinLnBrk="0" hangingPunct="1">
              <a:lnSpc>
                <a:spcPct val="100000"/>
              </a:lnSpc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 thật dũng cảm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53143" y="4255495"/>
            <a:ext cx="1524000" cy="152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707572" y="4309924"/>
            <a:ext cx="1415143" cy="1415143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10343" y="613731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3819" y="4786662"/>
            <a:ext cx="1232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HẾT GIỜ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1" name="Pentagon 10">
            <a:hlinkClick r:id="rId4" action="ppaction://hlinksldjump"/>
          </p:cNvPr>
          <p:cNvSpPr/>
          <p:nvPr/>
        </p:nvSpPr>
        <p:spPr>
          <a:xfrm flipH="1">
            <a:off x="7029450" y="5105400"/>
            <a:ext cx="1905000" cy="685800"/>
          </a:xfrm>
          <a:prstGeom prst="homePlate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về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8" grpId="0" bldLvl="0" animBg="1"/>
      <p:bldP spid="10" grpId="0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8 BAI 7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2209800"/>
            <a:ext cx="9144000" cy="2219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672</Words>
  <Application>WPS Presentation</Application>
  <PresentationFormat>On-screen Show (4:3)</PresentationFormat>
  <Paragraphs>63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Times New Roman</vt:lpstr>
      <vt:lpstr>Microsoft YaHei</vt:lpstr>
      <vt:lpstr>Arial Unicode MS</vt:lpstr>
      <vt:lpstr>Calibri</vt:lpstr>
      <vt:lpstr>Calibri Light</vt:lpstr>
      <vt:lpstr>等线</vt:lpstr>
      <vt:lpstr>Calibri</vt:lpstr>
      <vt:lpstr>UTM Avo</vt:lpstr>
      <vt:lpstr>Office Theme</vt:lpstr>
      <vt:lpstr>1_Office Theme</vt:lpstr>
      <vt:lpstr>1_Default Design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Oprekin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Administrator</cp:lastModifiedBy>
  <cp:revision>5</cp:revision>
  <dcterms:created xsi:type="dcterms:W3CDTF">2020-08-20T00:00:00Z</dcterms:created>
  <dcterms:modified xsi:type="dcterms:W3CDTF">2020-10-25T11:04:09Z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