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3" r:id="rId2"/>
    <p:sldId id="396" r:id="rId3"/>
    <p:sldId id="397" r:id="rId4"/>
    <p:sldId id="398" r:id="rId5"/>
    <p:sldId id="403" r:id="rId6"/>
    <p:sldId id="400" r:id="rId7"/>
    <p:sldId id="401" r:id="rId8"/>
    <p:sldId id="462" r:id="rId9"/>
    <p:sldId id="452" r:id="rId10"/>
    <p:sldId id="445" r:id="rId11"/>
    <p:sldId id="463" r:id="rId12"/>
    <p:sldId id="453" r:id="rId13"/>
    <p:sldId id="464" r:id="rId14"/>
    <p:sldId id="438" r:id="rId15"/>
    <p:sldId id="408" r:id="rId16"/>
    <p:sldId id="467" r:id="rId17"/>
    <p:sldId id="466" r:id="rId18"/>
    <p:sldId id="465" r:id="rId19"/>
    <p:sldId id="457" r:id="rId20"/>
    <p:sldId id="458" r:id="rId21"/>
    <p:sldId id="460" r:id="rId22"/>
    <p:sldId id="456" r:id="rId23"/>
    <p:sldId id="407" r:id="rId24"/>
    <p:sldId id="428" r:id="rId25"/>
    <p:sldId id="331" r:id="rId26"/>
    <p:sldId id="335" r:id="rId27"/>
    <p:sldId id="352" r:id="rId28"/>
    <p:sldId id="4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6666"/>
    <a:srgbClr val="339966"/>
    <a:srgbClr val="00CC66"/>
    <a:srgbClr val="FF0066"/>
    <a:srgbClr val="FF66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342" autoAdjust="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47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2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74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0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1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84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4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1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948C-120A-4DC4-ABA5-898F401C16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58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6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2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76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8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6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0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69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16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45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7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7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5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1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5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9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9.wdp"/><Relationship Id="rId4" Type="http://schemas.openxmlformats.org/officeDocument/2006/relationships/image" Target="../media/image32.png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15.wdp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image" Target="../media/image7.png"/><Relationship Id="rId7" Type="http://schemas.microsoft.com/office/2007/relationships/media" Target="../media/media4.mp3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8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15" Type="http://schemas.microsoft.com/office/2007/relationships/media" Target="../media/media2.mp3"/><Relationship Id="rId4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microsoft.com/office/2007/relationships/media" Target="../media/media3.mp3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media" Target="../media/media2.mp3"/><Relationship Id="rId10" Type="http://schemas.openxmlformats.org/officeDocument/2006/relationships/image" Target="../media/image4.jpeg"/><Relationship Id="rId4" Type="http://schemas.openxmlformats.org/officeDocument/2006/relationships/image" Target="../media/image12.png"/><Relationship Id="rId9" Type="http://schemas.microsoft.com/office/2007/relationships/media" Target="../media/media5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3626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8765" y="274567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267389" y="3938038"/>
            <a:ext cx="3773430" cy="2705180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018883" y="226396"/>
            <a:ext cx="8813800" cy="6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904527" y="1851087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78" y="1812681"/>
            <a:ext cx="3525160" cy="244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325" y="1822602"/>
            <a:ext cx="2930293" cy="244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6593" y="1769497"/>
            <a:ext cx="3376479" cy="24776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261" y="4262540"/>
            <a:ext cx="4064582" cy="2649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882" y="1969419"/>
            <a:ext cx="773379" cy="74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3467" y="1769497"/>
            <a:ext cx="775472" cy="74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03713" y="4299572"/>
            <a:ext cx="1011924" cy="96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32914" y="1671422"/>
            <a:ext cx="870159" cy="83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07163" y="534972"/>
            <a:ext cx="3713533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canh nóng, hai bạn đuổi bắt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cô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 vào 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8513" y="285008"/>
            <a:ext cx="2807104" cy="1631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bể bơi rất trơn, chạy nhảy sẽ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09751" y="566599"/>
            <a:ext cx="3561891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07723" y="4766021"/>
            <a:ext cx="2984277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ghịch 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 làm vườn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/>
          <p:nvPr/>
        </p:nvSpPr>
        <p:spPr>
          <a:xfrm>
            <a:off x="463138" y="4061361"/>
            <a:ext cx="4774123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quanh.Vì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1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66" y="3438530"/>
            <a:ext cx="10760034" cy="116733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dirty="0"/>
          </a:p>
        </p:txBody>
      </p:sp>
      <p:sp>
        <p:nvSpPr>
          <p:cNvPr id="4" name="Text Box 6"/>
          <p:cNvSpPr txBox="1"/>
          <p:nvPr/>
        </p:nvSpPr>
        <p:spPr>
          <a:xfrm>
            <a:off x="1190700" y="1865260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4905898"/>
            <a:ext cx="10515600" cy="1232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483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919" y="-3972"/>
            <a:ext cx="5059679" cy="4340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579" y="0"/>
            <a:ext cx="4571999" cy="4336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9884" y="4413504"/>
            <a:ext cx="9734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4,tranh 6,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0110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86" y="1588459"/>
            <a:ext cx="3593919" cy="252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972" y="1588459"/>
            <a:ext cx="3262261" cy="258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06" y="1626066"/>
            <a:ext cx="3425951" cy="2586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53" y="4188314"/>
            <a:ext cx="3545148" cy="264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202" y="4188313"/>
            <a:ext cx="3452142" cy="264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361" y="4188313"/>
            <a:ext cx="3304030" cy="2583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296" y="280417"/>
            <a:ext cx="11728704" cy="10772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32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Muốn</a:t>
            </a:r>
            <a:r>
              <a:rPr lang="en-US" altLang="zh-CN" sz="32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an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toàn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con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cần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làm</a:t>
            </a:r>
            <a:r>
              <a:rPr lang="en-US" altLang="zh-CN" sz="32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gì</a:t>
            </a:r>
            <a:r>
              <a:rPr lang="en-US" altLang="zh-CN" sz="32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0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9"/>
          <p:cNvSpPr txBox="1"/>
          <p:nvPr/>
        </p:nvSpPr>
        <p:spPr>
          <a:xfrm flipH="1">
            <a:off x="736269" y="1158240"/>
            <a:ext cx="9612971" cy="35778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endParaRPr lang="en-US" altLang="zh-CN" sz="2800" u="sng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Microsoft YaHei" panose="020B0503020204020204" charset="-122"/>
            </a:endParaRPr>
          </a:p>
          <a:p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    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Ở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trường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chúng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ta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tham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gia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rất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nhiều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hoạt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động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khác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nhau.Để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an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toàn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con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cần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chú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ý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quan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sát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những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tình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huống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để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tránh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nguy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hiểm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có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thể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gây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ra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cho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bản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thân </a:t>
            </a:r>
            <a:r>
              <a:rPr lang="en-US" altLang="zh-CN" sz="40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và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những </a:t>
            </a:r>
            <a:r>
              <a:rPr lang="en-US" altLang="zh-CN" sz="4000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người</a:t>
            </a:r>
            <a:r>
              <a:rPr lang="en-US" altLang="zh-CN" sz="4000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xung quanh.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7564" y="487680"/>
            <a:ext cx="457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Kết</a:t>
            </a:r>
            <a:r>
              <a:rPr lang="en-US" altLang="zh-CN" sz="48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luận</a:t>
            </a:r>
            <a:endParaRPr lang="en-US" altLang="zh-CN" sz="480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758" y="1158240"/>
            <a:ext cx="3440782" cy="47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0090" y="0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20090" y="4187232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373174" y="0"/>
            <a:ext cx="10466173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en-US" altLang="zh-CN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lvl="0" algn="ctr">
              <a:defRPr/>
            </a:pPr>
            <a:endParaRPr lang="zh-CN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150" y="1141858"/>
            <a:ext cx="7164483" cy="58477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8499" y="2366124"/>
            <a:ext cx="12647488" cy="286232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2.Nêu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3.Cần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1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3" y="4492598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855" y="4591500"/>
            <a:ext cx="2773020" cy="226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8"/>
          <p:cNvSpPr/>
          <p:nvPr/>
        </p:nvSpPr>
        <p:spPr>
          <a:xfrm>
            <a:off x="118753" y="1401288"/>
            <a:ext cx="12366324" cy="3598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...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651" y="565862"/>
            <a:ext cx="1256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67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6033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579" y="4537695"/>
            <a:ext cx="3478509" cy="2602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7"/>
          <p:cNvSpPr/>
          <p:nvPr/>
        </p:nvSpPr>
        <p:spPr>
          <a:xfrm>
            <a:off x="593766" y="1270660"/>
            <a:ext cx="11507190" cy="3871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lớp,bắn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519" y="376767"/>
            <a:ext cx="9334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2.Nêu những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03451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0" y="3839816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309" y="2616657"/>
            <a:ext cx="3795184" cy="3577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696037" y="941462"/>
            <a:ext cx="919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8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2" y="319882"/>
            <a:ext cx="4353168" cy="3044642"/>
          </a:xfr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133" y="125596"/>
            <a:ext cx="4293251" cy="309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266" y="3364524"/>
            <a:ext cx="6070601" cy="34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8874" y="97129"/>
            <a:ext cx="91408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xmlns="" val="34332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655" y="3352797"/>
            <a:ext cx="5323346" cy="332935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812" y="67732"/>
            <a:ext cx="4844685" cy="31183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827" y="67731"/>
            <a:ext cx="4508439" cy="311833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812" y="3338179"/>
            <a:ext cx="5156200" cy="33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5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-6777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35" y="278032"/>
            <a:ext cx="4768082" cy="57239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1661" y="0"/>
            <a:ext cx="46101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122" y="3249323"/>
            <a:ext cx="6922474" cy="34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2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0437" y="129570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795648" y="237506"/>
            <a:ext cx="6875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068" y="-721189"/>
            <a:ext cx="4602954" cy="55483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5641" y="1116282"/>
            <a:ext cx="6828311" cy="41682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8964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645" y="376767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789107" y="3008514"/>
            <a:ext cx="10152185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5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5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5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1190700" y="1865260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05691" y="196979"/>
            <a:ext cx="11034252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481" y="204282"/>
            <a:ext cx="8507790" cy="427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1" y="1096790"/>
            <a:ext cx="3635213" cy="43639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638161" y="1943625"/>
            <a:ext cx="3920247" cy="3991399"/>
          </a:xfrm>
          <a:prstGeom prst="cloudCallout">
            <a:avLst>
              <a:gd name="adj1" fmla="val -68559"/>
              <a:gd name="adj2" fmla="val 3526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4000"/>
              </a:lnSpc>
            </a:pPr>
            <a:r>
              <a:rPr lang="en-US" sz="3600" dirty="0" err="1">
                <a:solidFill>
                  <a:srgbClr val="002060"/>
                </a:solidFill>
              </a:rPr>
              <a:t>Nếu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mặt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mỗi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huống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</a:rPr>
              <a:t>, con  </a:t>
            </a:r>
            <a:r>
              <a:rPr lang="en-US" sz="3600" dirty="0" err="1">
                <a:solidFill>
                  <a:srgbClr val="002060"/>
                </a:solidFill>
              </a:rPr>
              <a:t>sẽ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nói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gì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với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2667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490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00" y="30667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- 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gọn</a:t>
            </a:r>
            <a:r>
              <a:rPr lang="en-US" dirty="0" smtClean="0"/>
              <a:t>,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ổ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520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- 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trèo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đu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hay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ném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Box 6"/>
          <p:cNvSpPr txBox="1"/>
          <p:nvPr/>
        </p:nvSpPr>
        <p:spPr>
          <a:xfrm>
            <a:off x="1190700" y="1865260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xmlns="" val="2286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8634" y="4051012"/>
            <a:ext cx="2467613" cy="993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75" y="3568447"/>
            <a:ext cx="11146536" cy="2048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Qua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bài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học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hôm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nay con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cần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ghi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nhớ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điều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gì</a:t>
            </a:r>
            <a:r>
              <a:rPr lang="en-US" altLang="zh-CN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426" y="569375"/>
            <a:ext cx="3052083" cy="5998144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1190700" y="1865260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xmlns="" val="271060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952500" y="6108702"/>
            <a:ext cx="10287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952500" y="0"/>
            <a:ext cx="10287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742182" y="1136801"/>
            <a:ext cx="4585752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601602" y="972057"/>
            <a:ext cx="7711589" cy="4895956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marL="411480" indent="-41148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lang="en-US" sz="3600" b="1" dirty="0" smtClean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11480" indent="-41148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1480" indent="-411480">
              <a:lnSpc>
                <a:spcPct val="150000"/>
              </a:lnSpc>
              <a:buFontTx/>
              <a:buChar char="-"/>
            </a:pPr>
            <a:endParaRPr lang="en-US" sz="285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648" y="1889212"/>
            <a:ext cx="178432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010" y="423861"/>
            <a:ext cx="1123810" cy="2163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35" y="3737426"/>
            <a:ext cx="1687417" cy="29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3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54" y="107005"/>
            <a:ext cx="12071646" cy="66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10130" y="2752927"/>
            <a:ext cx="6011694" cy="670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TẠM BIỆT </a:t>
            </a:r>
            <a:r>
              <a:rPr lang="vi-VN" sz="4269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426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712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1150" y="1577657"/>
            <a:ext cx="282194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gội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3416" y="1485900"/>
            <a:ext cx="3645876" cy="1132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5426" y="1528762"/>
            <a:ext cx="2711450" cy="11334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chợ,đi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440" end="156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1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15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st="440" end="15675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8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28774" y="38101"/>
            <a:ext cx="9958226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238" y="1661160"/>
            <a:ext cx="2628900" cy="8642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8316" y="1650274"/>
            <a:ext cx="3890333" cy="8528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8479" y="1650274"/>
            <a:ext cx="3993520" cy="751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440" end="15675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79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st="440" end="156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8AF20E49-F441-460C-9788-B697CB11B514}"/>
              </a:ext>
            </a:extLst>
          </p:cNvPr>
          <p:cNvSpPr txBox="1"/>
          <p:nvPr/>
        </p:nvSpPr>
        <p:spPr>
          <a:xfrm>
            <a:off x="5266267" y="1778635"/>
            <a:ext cx="196426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xmlns="" val="10414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815" y="152399"/>
            <a:ext cx="13029657" cy="9193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190700" y="1865260"/>
            <a:ext cx="1004652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8765" y="1069506"/>
            <a:ext cx="10912870" cy="7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348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xmlns="" val="195801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5567" y="285227"/>
            <a:ext cx="14074685" cy="99394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888178" y="463138"/>
            <a:ext cx="791958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023" y="1386468"/>
            <a:ext cx="10462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hiểm, có thể xảy ra khi tham gia các hoạt động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6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86" y="1309058"/>
            <a:ext cx="3593919" cy="252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972" y="1309058"/>
            <a:ext cx="3262261" cy="258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06" y="1346665"/>
            <a:ext cx="3425951" cy="2586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053" y="4188314"/>
            <a:ext cx="3545148" cy="264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202" y="4188313"/>
            <a:ext cx="3452142" cy="264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361" y="4188313"/>
            <a:ext cx="3304030" cy="2583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7559" y="-1018"/>
            <a:ext cx="12078903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3090</TotalTime>
  <Words>790</Words>
  <Application>Microsoft Office PowerPoint</Application>
  <PresentationFormat>Custom</PresentationFormat>
  <Paragraphs>78</Paragraphs>
  <Slides>28</Slides>
  <Notes>12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Khi tham gia các hoạt động đó con cần chú ý điều gì 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-  Khi học máy tính và đồ điện phải thu tay chân gọn, tránh va động vào ổ điện, dây điện.</vt:lpstr>
      <vt:lpstr>Slide 26</vt:lpstr>
      <vt:lpstr>Slide 27</vt:lpstr>
      <vt:lpstr>Slide 28</vt:lpstr>
    </vt:vector>
  </TitlesOfParts>
  <Company>SLIRA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865</cp:revision>
  <dcterms:created xsi:type="dcterms:W3CDTF">2021-06-08T07:37:38Z</dcterms:created>
  <dcterms:modified xsi:type="dcterms:W3CDTF">2024-05-20T11:12:08Z</dcterms:modified>
</cp:coreProperties>
</file>