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5"/>
  </p:notesMasterIdLst>
  <p:sldIdLst>
    <p:sldId id="266" r:id="rId4"/>
    <p:sldId id="334" r:id="rId5"/>
    <p:sldId id="344" r:id="rId6"/>
    <p:sldId id="335" r:id="rId7"/>
    <p:sldId id="336" r:id="rId8"/>
    <p:sldId id="338" r:id="rId9"/>
    <p:sldId id="345" r:id="rId10"/>
    <p:sldId id="349" r:id="rId11"/>
    <p:sldId id="355" r:id="rId12"/>
    <p:sldId id="377" r:id="rId13"/>
    <p:sldId id="376" r:id="rId14"/>
    <p:sldId id="375" r:id="rId15"/>
    <p:sldId id="358" r:id="rId16"/>
    <p:sldId id="362" r:id="rId17"/>
    <p:sldId id="368" r:id="rId18"/>
    <p:sldId id="370" r:id="rId19"/>
    <p:sldId id="374" r:id="rId20"/>
    <p:sldId id="378" r:id="rId21"/>
    <p:sldId id="451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F316C-EA6B-4A4C-BA24-B2593FAB365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DFC89-314F-44D3-8046-2DD178E9C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9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65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8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2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056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52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5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4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3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10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56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3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0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9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5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2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38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08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0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83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6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26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6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83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61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4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4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D5A501-9A8B-1A53-671E-901C84F33B0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564D1BB-45C9-711F-72B1-1CF4CBB519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1A96CE-5E7C-4D7F-D479-1806B74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0043"/>
            <a:ext cx="12192000" cy="1082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AA87C-0F6C-D368-E943-56D08908E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47" y="2133289"/>
            <a:ext cx="2103302" cy="1499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EC335-FC49-7905-EA70-CCBE0C0CA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99" y="2827421"/>
            <a:ext cx="11207305" cy="16112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3F90A-7344-7F56-273D-58C1865C7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670" y="4535905"/>
            <a:ext cx="4052888" cy="961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A97EC-1872-A65C-18F2-62B28F88BD08}"/>
              </a:ext>
            </a:extLst>
          </p:cNvPr>
          <p:cNvSpPr txBox="1"/>
          <p:nvPr/>
        </p:nvSpPr>
        <p:spPr>
          <a:xfrm>
            <a:off x="782053" y="443674"/>
            <a:ext cx="10931790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CHÀO MỪNG CÁC EM ĐẾN VỚI BÀI </a:t>
            </a:r>
            <a:r>
              <a:rPr lang="vi-VN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endParaRPr lang="vi-VN" sz="4000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238125" y="89994"/>
            <a:ext cx="11525250" cy="1176832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1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tin, vẽ và hoàn thành sơ đồ mô tả về các mối liên hệ thức ăn giữa các sinh vật trong một vùng biển theo sơ đồ gợi ý ở hình 7.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95E21E-FD74-4512-3283-5B375F2A65A8}"/>
              </a:ext>
            </a:extLst>
          </p:cNvPr>
          <p:cNvSpPr/>
          <p:nvPr/>
        </p:nvSpPr>
        <p:spPr>
          <a:xfrm>
            <a:off x="514350" y="1619250"/>
            <a:ext cx="11029950" cy="1438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hồi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phù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rùa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F7F48-64FA-7CF5-8EAC-294370344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5" y="3209925"/>
            <a:ext cx="62293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0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702" y="1370759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B0A3A-8AC0-9E72-FFD8-1BB04C366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333" y="-98391"/>
            <a:ext cx="95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3DE1D-5378-92BE-5490-C7E3DA180EA2}"/>
              </a:ext>
            </a:extLst>
          </p:cNvPr>
          <p:cNvSpPr txBox="1"/>
          <p:nvPr/>
        </p:nvSpPr>
        <p:spPr>
          <a:xfrm>
            <a:off x="1400174" y="1362075"/>
            <a:ext cx="9363075" cy="303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(1) Tảo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(2)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sứa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rùa biển.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(3)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6D797-F2EB-9371-C5D9-48906C8C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48" y="376765"/>
            <a:ext cx="47370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876459" y="690067"/>
            <a:ext cx="7610316" cy="3138983"/>
            <a:chOff x="3951073" y="3626777"/>
            <a:chExt cx="6826518" cy="33291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 những chuỗi thức ăn nào trong sơ đồ có sử dụng chung một vài sinh vật? Điều đó có thể có ý nghĩa gì đối với tự nhiên?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36" y="3028951"/>
            <a:ext cx="4663278" cy="3243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63F2D-CDD0-BF6B-4703-5D174CC51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75" y="3853231"/>
            <a:ext cx="6419132" cy="2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8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81881" y="287676"/>
            <a:ext cx="11501498" cy="613342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háng chiến có nghĩa là gì ? Đọc bài Thư Trung thu Mỗi năm,">
            <a:extLst>
              <a:ext uri="{FF2B5EF4-FFF2-40B4-BE49-F238E27FC236}">
                <a16:creationId xmlns:a16="http://schemas.microsoft.com/office/drawing/2014/main" id="{AFF087A8-BB8D-4261-BA26-49D18BAE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446" y="3025508"/>
            <a:ext cx="2775746" cy="27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3485877" y="2590800"/>
            <a:ext cx="7579390" cy="3543057"/>
            <a:chOff x="3295680" y="2777198"/>
            <a:chExt cx="7579390" cy="341632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295680" y="2782566"/>
              <a:ext cx="7579390" cy="33186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3427775" y="2777198"/>
              <a:ext cx="721772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(1)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;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(2)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du.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5F0E47-10D9-BF43-0ED9-DADE63FEB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5" y="319456"/>
            <a:ext cx="6419132" cy="2158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BAC1CF-5D73-460E-AD56-1AE34821BC22}"/>
              </a:ext>
            </a:extLst>
          </p:cNvPr>
          <p:cNvSpPr/>
          <p:nvPr/>
        </p:nvSpPr>
        <p:spPr>
          <a:xfrm>
            <a:off x="3305175" y="35242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8C264-D311-CD8E-DD6B-96E147AF1117}"/>
              </a:ext>
            </a:extLst>
          </p:cNvPr>
          <p:cNvSpPr/>
          <p:nvPr/>
        </p:nvSpPr>
        <p:spPr>
          <a:xfrm>
            <a:off x="5305425" y="162877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714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87528" y="1062332"/>
            <a:ext cx="9416944" cy="5145261"/>
            <a:chOff x="1454651" y="571272"/>
            <a:chExt cx="9416944" cy="5145261"/>
          </a:xfrm>
        </p:grpSpPr>
        <p:sp>
          <p:nvSpPr>
            <p:cNvPr id="2" name="Rectangle 1"/>
            <p:cNvSpPr/>
            <p:nvPr/>
          </p:nvSpPr>
          <p:spPr>
            <a:xfrm>
              <a:off x="2404151" y="5199258"/>
              <a:ext cx="211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5" name="图片 59">
              <a:extLst>
                <a:ext uri="{FF2B5EF4-FFF2-40B4-BE49-F238E27FC236}">
                  <a16:creationId xmlns:a16="http://schemas.microsoft.com/office/drawing/2014/main" id="{0D2EF722-AC9E-4C65-A690-2FDDAAAD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4651" y="571272"/>
              <a:ext cx="9416944" cy="5145261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Picture 2" descr="Butterfly Cute Green - Free vector graphic on Pixabay">
            <a:extLst>
              <a:ext uri="{FF2B5EF4-FFF2-40B4-BE49-F238E27FC236}">
                <a16:creationId xmlns:a16="http://schemas.microsoft.com/office/drawing/2014/main" id="{DBD032DB-CBD8-4742-891E-4EBB6373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72" y="172695"/>
            <a:ext cx="684531" cy="7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7C8FF15-F589-E091-B5F4-AB6479F78663}"/>
              </a:ext>
            </a:extLst>
          </p:cNvPr>
          <p:cNvSpPr txBox="1">
            <a:spLocks/>
          </p:cNvSpPr>
          <p:nvPr/>
        </p:nvSpPr>
        <p:spPr>
          <a:xfrm>
            <a:off x="2384653" y="2133907"/>
            <a:ext cx="7534529" cy="369333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450"/>
              </a:spcBef>
            </a:pP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tham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nhiều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chuỗi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ăn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en-US" altLang="zh-CN" sz="5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C9E2C-F190-D770-B284-B7897600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217" y="316927"/>
            <a:ext cx="708416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5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2768305"/>
            <a:ext cx="5962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BD7E-96B7-5BB1-829B-2FD0FB886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539" y="893363"/>
            <a:ext cx="672447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>
            <a:extLst>
              <a:ext uri="{FF2B5EF4-FFF2-40B4-BE49-F238E27FC236}">
                <a16:creationId xmlns:a16="http://schemas.microsoft.com/office/drawing/2014/main" id="{5D92E6BD-B142-4426-84F0-64644A768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2434111"/>
            <a:ext cx="5235198" cy="450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E0C80-AB70-4448-EE4A-2814F75B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03" y="0"/>
            <a:ext cx="9583743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0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03812" y="1409700"/>
            <a:ext cx="8607187" cy="5632151"/>
            <a:chOff x="742948" y="457200"/>
            <a:chExt cx="6932419" cy="2910056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91681 w 8120533"/>
                        <a:gd name="connsiteY2" fmla="*/ 0 h 4224553"/>
                        <a:gd name="connsiteX3" fmla="*/ 2092518 w 8120533"/>
                        <a:gd name="connsiteY3" fmla="*/ 0 h 4224553"/>
                        <a:gd name="connsiteX4" fmla="*/ 2940686 w 8120533"/>
                        <a:gd name="connsiteY4" fmla="*/ 0 h 4224553"/>
                        <a:gd name="connsiteX5" fmla="*/ 3559848 w 8120533"/>
                        <a:gd name="connsiteY5" fmla="*/ 0 h 4224553"/>
                        <a:gd name="connsiteX6" fmla="*/ 4408014 w 8120533"/>
                        <a:gd name="connsiteY6" fmla="*/ 0 h 4224553"/>
                        <a:gd name="connsiteX7" fmla="*/ 5179846 w 8120533"/>
                        <a:gd name="connsiteY7" fmla="*/ 0 h 4224553"/>
                        <a:gd name="connsiteX8" fmla="*/ 6104349 w 8120533"/>
                        <a:gd name="connsiteY8" fmla="*/ 0 h 4224553"/>
                        <a:gd name="connsiteX9" fmla="*/ 6876181 w 8120533"/>
                        <a:gd name="connsiteY9" fmla="*/ 0 h 4224553"/>
                        <a:gd name="connsiteX10" fmla="*/ 7877018 w 8120533"/>
                        <a:gd name="connsiteY10" fmla="*/ 0 h 4224553"/>
                        <a:gd name="connsiteX11" fmla="*/ 8120533 w 8120533"/>
                        <a:gd name="connsiteY11" fmla="*/ 417596 h 4224553"/>
                        <a:gd name="connsiteX12" fmla="*/ 8120533 w 8120533"/>
                        <a:gd name="connsiteY12" fmla="*/ 1479597 h 4224553"/>
                        <a:gd name="connsiteX13" fmla="*/ 8120533 w 8120533"/>
                        <a:gd name="connsiteY13" fmla="*/ 2643275 h 4224553"/>
                        <a:gd name="connsiteX14" fmla="*/ 8120533 w 8120533"/>
                        <a:gd name="connsiteY14" fmla="*/ 3806956 h 4224553"/>
                        <a:gd name="connsiteX15" fmla="*/ 7877018 w 8120533"/>
                        <a:gd name="connsiteY15" fmla="*/ 4224553 h 4224553"/>
                        <a:gd name="connsiteX16" fmla="*/ 6876181 w 8120533"/>
                        <a:gd name="connsiteY16" fmla="*/ 4224553 h 4224553"/>
                        <a:gd name="connsiteX17" fmla="*/ 5951679 w 8120533"/>
                        <a:gd name="connsiteY17" fmla="*/ 4224553 h 4224553"/>
                        <a:gd name="connsiteX18" fmla="*/ 5332516 w 8120533"/>
                        <a:gd name="connsiteY18" fmla="*/ 4224553 h 4224553"/>
                        <a:gd name="connsiteX19" fmla="*/ 4637020 w 8120533"/>
                        <a:gd name="connsiteY19" fmla="*/ 4224553 h 4224553"/>
                        <a:gd name="connsiteX20" fmla="*/ 3636182 w 8120533"/>
                        <a:gd name="connsiteY20" fmla="*/ 4224553 h 4224553"/>
                        <a:gd name="connsiteX21" fmla="*/ 2635344 w 8120533"/>
                        <a:gd name="connsiteY21" fmla="*/ 4224553 h 4224553"/>
                        <a:gd name="connsiteX22" fmla="*/ 1939848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643275 h 4224553"/>
                        <a:gd name="connsiteX26" fmla="*/ 0 w 8120533"/>
                        <a:gd name="connsiteY26" fmla="*/ 1479597 h 4224553"/>
                        <a:gd name="connsiteX27" fmla="*/ 0 w 8120533"/>
                        <a:gd name="connsiteY27" fmla="*/ 417596 h 4224553"/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15346 w 8120533"/>
                        <a:gd name="connsiteY2" fmla="*/ 0 h 4224553"/>
                        <a:gd name="connsiteX3" fmla="*/ 1710842 w 8120533"/>
                        <a:gd name="connsiteY3" fmla="*/ 0 h 4224553"/>
                        <a:gd name="connsiteX4" fmla="*/ 2635344 w 8120533"/>
                        <a:gd name="connsiteY4" fmla="*/ 0 h 4224553"/>
                        <a:gd name="connsiteX5" fmla="*/ 3483512 w 8120533"/>
                        <a:gd name="connsiteY5" fmla="*/ 0 h 4224553"/>
                        <a:gd name="connsiteX6" fmla="*/ 4484350 w 8120533"/>
                        <a:gd name="connsiteY6" fmla="*/ 0 h 4224553"/>
                        <a:gd name="connsiteX7" fmla="*/ 5332516 w 8120533"/>
                        <a:gd name="connsiteY7" fmla="*/ 0 h 4224553"/>
                        <a:gd name="connsiteX8" fmla="*/ 6257018 w 8120533"/>
                        <a:gd name="connsiteY8" fmla="*/ 0 h 4224553"/>
                        <a:gd name="connsiteX9" fmla="*/ 7877018 w 8120533"/>
                        <a:gd name="connsiteY9" fmla="*/ 0 h 4224553"/>
                        <a:gd name="connsiteX10" fmla="*/ 8120533 w 8120533"/>
                        <a:gd name="connsiteY10" fmla="*/ 417596 h 4224553"/>
                        <a:gd name="connsiteX11" fmla="*/ 8120533 w 8120533"/>
                        <a:gd name="connsiteY11" fmla="*/ 1581277 h 4224553"/>
                        <a:gd name="connsiteX12" fmla="*/ 8120533 w 8120533"/>
                        <a:gd name="connsiteY12" fmla="*/ 2677169 h 4224553"/>
                        <a:gd name="connsiteX13" fmla="*/ 8120533 w 8120533"/>
                        <a:gd name="connsiteY13" fmla="*/ 3806956 h 4224553"/>
                        <a:gd name="connsiteX14" fmla="*/ 7877018 w 8120533"/>
                        <a:gd name="connsiteY14" fmla="*/ 4224553 h 4224553"/>
                        <a:gd name="connsiteX15" fmla="*/ 7028851 w 8120533"/>
                        <a:gd name="connsiteY15" fmla="*/ 4224553 h 4224553"/>
                        <a:gd name="connsiteX16" fmla="*/ 6180684 w 8120533"/>
                        <a:gd name="connsiteY16" fmla="*/ 4224553 h 4224553"/>
                        <a:gd name="connsiteX17" fmla="*/ 5485188 w 8120533"/>
                        <a:gd name="connsiteY17" fmla="*/ 4224553 h 4224553"/>
                        <a:gd name="connsiteX18" fmla="*/ 4484350 w 8120533"/>
                        <a:gd name="connsiteY18" fmla="*/ 4224553 h 4224553"/>
                        <a:gd name="connsiteX19" fmla="*/ 3865188 w 8120533"/>
                        <a:gd name="connsiteY19" fmla="*/ 4224553 h 4224553"/>
                        <a:gd name="connsiteX20" fmla="*/ 2864350 w 8120533"/>
                        <a:gd name="connsiteY20" fmla="*/ 4224553 h 4224553"/>
                        <a:gd name="connsiteX21" fmla="*/ 2092518 w 8120533"/>
                        <a:gd name="connsiteY21" fmla="*/ 4224553 h 4224553"/>
                        <a:gd name="connsiteX22" fmla="*/ 1397021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711063 h 4224553"/>
                        <a:gd name="connsiteX26" fmla="*/ 0 w 8120533"/>
                        <a:gd name="connsiteY26" fmla="*/ 1649063 h 4224553"/>
                        <a:gd name="connsiteX27" fmla="*/ 0 w 8120533"/>
                        <a:gd name="connsiteY27" fmla="*/ 417596 h 42245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8120533" h="4224553" fill="none" extrusionOk="0">
                          <a:moveTo>
                            <a:pt x="0" y="417596"/>
                          </a:moveTo>
                          <a:cubicBezTo>
                            <a:pt x="24250" y="193418"/>
                            <a:pt x="144989" y="30647"/>
                            <a:pt x="243514" y="0"/>
                          </a:cubicBezTo>
                          <a:cubicBezTo>
                            <a:pt x="468428" y="3336"/>
                            <a:pt x="677289" y="60922"/>
                            <a:pt x="1091681" y="0"/>
                          </a:cubicBezTo>
                          <a:cubicBezTo>
                            <a:pt x="1502306" y="-53083"/>
                            <a:pt x="1773583" y="164"/>
                            <a:pt x="2092518" y="0"/>
                          </a:cubicBezTo>
                          <a:cubicBezTo>
                            <a:pt x="2383308" y="53025"/>
                            <a:pt x="2612009" y="34074"/>
                            <a:pt x="2940686" y="0"/>
                          </a:cubicBezTo>
                          <a:cubicBezTo>
                            <a:pt x="3274918" y="-30529"/>
                            <a:pt x="3288885" y="-4724"/>
                            <a:pt x="3559848" y="0"/>
                          </a:cubicBezTo>
                          <a:cubicBezTo>
                            <a:pt x="3859405" y="25234"/>
                            <a:pt x="4151195" y="-25459"/>
                            <a:pt x="4408014" y="0"/>
                          </a:cubicBezTo>
                          <a:cubicBezTo>
                            <a:pt x="4668820" y="38045"/>
                            <a:pt x="4810225" y="53519"/>
                            <a:pt x="5179846" y="0"/>
                          </a:cubicBezTo>
                          <a:cubicBezTo>
                            <a:pt x="5489366" y="-75346"/>
                            <a:pt x="5700446" y="63969"/>
                            <a:pt x="6104349" y="0"/>
                          </a:cubicBezTo>
                          <a:cubicBezTo>
                            <a:pt x="6536852" y="-74303"/>
                            <a:pt x="6655112" y="-8642"/>
                            <a:pt x="6876181" y="0"/>
                          </a:cubicBezTo>
                          <a:cubicBezTo>
                            <a:pt x="7070462" y="44673"/>
                            <a:pt x="7442700" y="-38597"/>
                            <a:pt x="7877018" y="0"/>
                          </a:cubicBezTo>
                          <a:cubicBezTo>
                            <a:pt x="8037483" y="31860"/>
                            <a:pt x="8122789" y="192677"/>
                            <a:pt x="8120533" y="417596"/>
                          </a:cubicBezTo>
                          <a:cubicBezTo>
                            <a:pt x="8131607" y="862630"/>
                            <a:pt x="8093387" y="968909"/>
                            <a:pt x="8120533" y="1479597"/>
                          </a:cubicBezTo>
                          <a:cubicBezTo>
                            <a:pt x="8141412" y="1993398"/>
                            <a:pt x="8114760" y="2089914"/>
                            <a:pt x="8120533" y="2643275"/>
                          </a:cubicBezTo>
                          <a:cubicBezTo>
                            <a:pt x="8126697" y="3214365"/>
                            <a:pt x="8072118" y="3341186"/>
                            <a:pt x="8120533" y="3806956"/>
                          </a:cubicBezTo>
                          <a:cubicBezTo>
                            <a:pt x="8105526" y="4014881"/>
                            <a:pt x="7981735" y="4280445"/>
                            <a:pt x="7877018" y="4224553"/>
                          </a:cubicBezTo>
                          <a:cubicBezTo>
                            <a:pt x="7529731" y="4246089"/>
                            <a:pt x="7065080" y="4192460"/>
                            <a:pt x="6876181" y="4224553"/>
                          </a:cubicBezTo>
                          <a:cubicBezTo>
                            <a:pt x="6671003" y="4251562"/>
                            <a:pt x="6187811" y="4233517"/>
                            <a:pt x="5951679" y="4224553"/>
                          </a:cubicBezTo>
                          <a:cubicBezTo>
                            <a:pt x="5717232" y="4224996"/>
                            <a:pt x="5643429" y="4251515"/>
                            <a:pt x="5332516" y="4224553"/>
                          </a:cubicBezTo>
                          <a:cubicBezTo>
                            <a:pt x="5009807" y="4197175"/>
                            <a:pt x="4899391" y="4260645"/>
                            <a:pt x="4637020" y="4224553"/>
                          </a:cubicBezTo>
                          <a:cubicBezTo>
                            <a:pt x="4394226" y="4242051"/>
                            <a:pt x="3881470" y="4141663"/>
                            <a:pt x="3636182" y="4224553"/>
                          </a:cubicBezTo>
                          <a:cubicBezTo>
                            <a:pt x="3379172" y="4281414"/>
                            <a:pt x="3088937" y="4135852"/>
                            <a:pt x="2635344" y="4224553"/>
                          </a:cubicBezTo>
                          <a:cubicBezTo>
                            <a:pt x="2206182" y="4294404"/>
                            <a:pt x="2160096" y="4228040"/>
                            <a:pt x="1939848" y="4224553"/>
                          </a:cubicBezTo>
                          <a:cubicBezTo>
                            <a:pt x="1707927" y="4372156"/>
                            <a:pt x="1014189" y="4263696"/>
                            <a:pt x="243514" y="4224553"/>
                          </a:cubicBezTo>
                          <a:cubicBezTo>
                            <a:pt x="111079" y="4244315"/>
                            <a:pt x="21181" y="4040153"/>
                            <a:pt x="0" y="3806956"/>
                          </a:cubicBezTo>
                          <a:cubicBezTo>
                            <a:pt x="-4182" y="3490100"/>
                            <a:pt x="-29287" y="3182529"/>
                            <a:pt x="0" y="2643275"/>
                          </a:cubicBezTo>
                          <a:cubicBezTo>
                            <a:pt x="33759" y="2102113"/>
                            <a:pt x="-13548" y="1940507"/>
                            <a:pt x="0" y="1479597"/>
                          </a:cubicBezTo>
                          <a:cubicBezTo>
                            <a:pt x="424" y="1060565"/>
                            <a:pt x="28566" y="899184"/>
                            <a:pt x="0" y="417596"/>
                          </a:cubicBezTo>
                          <a:close/>
                        </a:path>
                        <a:path w="8120533" h="4224553" stroke="0" extrusionOk="0">
                          <a:moveTo>
                            <a:pt x="0" y="417596"/>
                          </a:moveTo>
                          <a:cubicBezTo>
                            <a:pt x="-818" y="175636"/>
                            <a:pt x="112818" y="-7271"/>
                            <a:pt x="243514" y="0"/>
                          </a:cubicBezTo>
                          <a:cubicBezTo>
                            <a:pt x="448916" y="-3198"/>
                            <a:pt x="648651" y="-38028"/>
                            <a:pt x="1015346" y="0"/>
                          </a:cubicBezTo>
                          <a:cubicBezTo>
                            <a:pt x="1379165" y="69051"/>
                            <a:pt x="1442135" y="-21298"/>
                            <a:pt x="1710842" y="0"/>
                          </a:cubicBezTo>
                          <a:cubicBezTo>
                            <a:pt x="1987239" y="8885"/>
                            <a:pt x="2447462" y="29683"/>
                            <a:pt x="2635344" y="0"/>
                          </a:cubicBezTo>
                          <a:cubicBezTo>
                            <a:pt x="2821326" y="-31877"/>
                            <a:pt x="3306666" y="-34046"/>
                            <a:pt x="3483512" y="0"/>
                          </a:cubicBezTo>
                          <a:cubicBezTo>
                            <a:pt x="3654928" y="96899"/>
                            <a:pt x="4192717" y="-59213"/>
                            <a:pt x="4484350" y="0"/>
                          </a:cubicBezTo>
                          <a:cubicBezTo>
                            <a:pt x="4758189" y="58316"/>
                            <a:pt x="5123470" y="43894"/>
                            <a:pt x="5332516" y="0"/>
                          </a:cubicBezTo>
                          <a:cubicBezTo>
                            <a:pt x="5518110" y="62506"/>
                            <a:pt x="5761104" y="26381"/>
                            <a:pt x="6257018" y="0"/>
                          </a:cubicBezTo>
                          <a:cubicBezTo>
                            <a:pt x="6653697" y="10482"/>
                            <a:pt x="7204428" y="-21103"/>
                            <a:pt x="7877018" y="0"/>
                          </a:cubicBezTo>
                          <a:cubicBezTo>
                            <a:pt x="8019003" y="2855"/>
                            <a:pt x="8116566" y="206381"/>
                            <a:pt x="8120533" y="417596"/>
                          </a:cubicBezTo>
                          <a:cubicBezTo>
                            <a:pt x="8116285" y="872069"/>
                            <a:pt x="8080872" y="1313727"/>
                            <a:pt x="8120533" y="1581277"/>
                          </a:cubicBezTo>
                          <a:cubicBezTo>
                            <a:pt x="8111813" y="1880121"/>
                            <a:pt x="8067238" y="2259870"/>
                            <a:pt x="8120533" y="2677169"/>
                          </a:cubicBezTo>
                          <a:cubicBezTo>
                            <a:pt x="8110219" y="3118400"/>
                            <a:pt x="8157363" y="3380199"/>
                            <a:pt x="8120533" y="3806956"/>
                          </a:cubicBezTo>
                          <a:cubicBezTo>
                            <a:pt x="8128214" y="4023058"/>
                            <a:pt x="8003072" y="4208923"/>
                            <a:pt x="7877018" y="4224553"/>
                          </a:cubicBezTo>
                          <a:cubicBezTo>
                            <a:pt x="7617220" y="4185808"/>
                            <a:pt x="7392590" y="4248492"/>
                            <a:pt x="7028851" y="4224553"/>
                          </a:cubicBezTo>
                          <a:cubicBezTo>
                            <a:pt x="6668059" y="4202927"/>
                            <a:pt x="6578553" y="4210572"/>
                            <a:pt x="6180684" y="4224553"/>
                          </a:cubicBezTo>
                          <a:cubicBezTo>
                            <a:pt x="5783303" y="4220958"/>
                            <a:pt x="5788608" y="4218118"/>
                            <a:pt x="5485188" y="4224553"/>
                          </a:cubicBezTo>
                          <a:cubicBezTo>
                            <a:pt x="5157904" y="4228470"/>
                            <a:pt x="4731761" y="4281957"/>
                            <a:pt x="4484350" y="4224553"/>
                          </a:cubicBezTo>
                          <a:cubicBezTo>
                            <a:pt x="4264583" y="4177493"/>
                            <a:pt x="4091785" y="4250586"/>
                            <a:pt x="3865188" y="4224553"/>
                          </a:cubicBezTo>
                          <a:cubicBezTo>
                            <a:pt x="3657541" y="4120366"/>
                            <a:pt x="3342108" y="4204671"/>
                            <a:pt x="2864350" y="4224553"/>
                          </a:cubicBezTo>
                          <a:cubicBezTo>
                            <a:pt x="2384363" y="4258879"/>
                            <a:pt x="2386588" y="4255281"/>
                            <a:pt x="2092518" y="4224553"/>
                          </a:cubicBezTo>
                          <a:cubicBezTo>
                            <a:pt x="1793703" y="4204432"/>
                            <a:pt x="1738368" y="4188694"/>
                            <a:pt x="1397021" y="4224553"/>
                          </a:cubicBezTo>
                          <a:cubicBezTo>
                            <a:pt x="1026098" y="4226631"/>
                            <a:pt x="643017" y="4252077"/>
                            <a:pt x="243514" y="4224553"/>
                          </a:cubicBezTo>
                          <a:cubicBezTo>
                            <a:pt x="95893" y="4259179"/>
                            <a:pt x="50119" y="4040302"/>
                            <a:pt x="0" y="3806956"/>
                          </a:cubicBezTo>
                          <a:cubicBezTo>
                            <a:pt x="5706" y="3513653"/>
                            <a:pt x="33170" y="3096625"/>
                            <a:pt x="0" y="2711063"/>
                          </a:cubicBezTo>
                          <a:cubicBezTo>
                            <a:pt x="5754" y="2328757"/>
                            <a:pt x="-38796" y="1862319"/>
                            <a:pt x="0" y="1649063"/>
                          </a:cubicBezTo>
                          <a:cubicBezTo>
                            <a:pt x="31098" y="1502817"/>
                            <a:pt x="100758" y="842724"/>
                            <a:pt x="0" y="417596"/>
                          </a:cubicBezTo>
                          <a:close/>
                        </a:path>
                        <a:path w="8120533" h="4224553" fill="none" stroke="0" extrusionOk="0">
                          <a:moveTo>
                            <a:pt x="0" y="417596"/>
                          </a:moveTo>
                          <a:cubicBezTo>
                            <a:pt x="27259" y="173165"/>
                            <a:pt x="117128" y="27372"/>
                            <a:pt x="243514" y="0"/>
                          </a:cubicBezTo>
                          <a:cubicBezTo>
                            <a:pt x="497305" y="14205"/>
                            <a:pt x="774094" y="73625"/>
                            <a:pt x="1091681" y="0"/>
                          </a:cubicBezTo>
                          <a:cubicBezTo>
                            <a:pt x="1491481" y="-109458"/>
                            <a:pt x="1774857" y="-47159"/>
                            <a:pt x="2092518" y="0"/>
                          </a:cubicBezTo>
                          <a:cubicBezTo>
                            <a:pt x="2417063" y="43971"/>
                            <a:pt x="2600539" y="33193"/>
                            <a:pt x="2940686" y="0"/>
                          </a:cubicBezTo>
                          <a:cubicBezTo>
                            <a:pt x="3267642" y="-28530"/>
                            <a:pt x="3294362" y="-4016"/>
                            <a:pt x="3559848" y="0"/>
                          </a:cubicBezTo>
                          <a:cubicBezTo>
                            <a:pt x="3794994" y="-15784"/>
                            <a:pt x="4165501" y="4156"/>
                            <a:pt x="4408014" y="0"/>
                          </a:cubicBezTo>
                          <a:cubicBezTo>
                            <a:pt x="4669289" y="10681"/>
                            <a:pt x="4848128" y="90250"/>
                            <a:pt x="5179846" y="0"/>
                          </a:cubicBezTo>
                          <a:cubicBezTo>
                            <a:pt x="5521888" y="-45319"/>
                            <a:pt x="5676934" y="68506"/>
                            <a:pt x="6104349" y="0"/>
                          </a:cubicBezTo>
                          <a:cubicBezTo>
                            <a:pt x="6520329" y="-31973"/>
                            <a:pt x="6719002" y="-7865"/>
                            <a:pt x="6876181" y="0"/>
                          </a:cubicBezTo>
                          <a:cubicBezTo>
                            <a:pt x="7080164" y="-50416"/>
                            <a:pt x="7489385" y="-64721"/>
                            <a:pt x="7877018" y="0"/>
                          </a:cubicBezTo>
                          <a:cubicBezTo>
                            <a:pt x="7996647" y="43884"/>
                            <a:pt x="8155316" y="246086"/>
                            <a:pt x="8120533" y="417596"/>
                          </a:cubicBezTo>
                          <a:cubicBezTo>
                            <a:pt x="8112268" y="860231"/>
                            <a:pt x="8089775" y="971465"/>
                            <a:pt x="8120533" y="1479597"/>
                          </a:cubicBezTo>
                          <a:cubicBezTo>
                            <a:pt x="8154239" y="1979810"/>
                            <a:pt x="8085038" y="2104105"/>
                            <a:pt x="8120533" y="2643275"/>
                          </a:cubicBezTo>
                          <a:cubicBezTo>
                            <a:pt x="8121137" y="3190278"/>
                            <a:pt x="8052667" y="3397332"/>
                            <a:pt x="8120533" y="3806956"/>
                          </a:cubicBezTo>
                          <a:cubicBezTo>
                            <a:pt x="8136772" y="4022110"/>
                            <a:pt x="8010372" y="4281621"/>
                            <a:pt x="7877018" y="4224553"/>
                          </a:cubicBezTo>
                          <a:cubicBezTo>
                            <a:pt x="7526478" y="4245680"/>
                            <a:pt x="7087574" y="4170986"/>
                            <a:pt x="6876181" y="4224553"/>
                          </a:cubicBezTo>
                          <a:cubicBezTo>
                            <a:pt x="6676482" y="4221966"/>
                            <a:pt x="6156580" y="4224528"/>
                            <a:pt x="5951679" y="4224553"/>
                          </a:cubicBezTo>
                          <a:cubicBezTo>
                            <a:pt x="5704408" y="4236230"/>
                            <a:pt x="5641206" y="4247695"/>
                            <a:pt x="5332516" y="4224553"/>
                          </a:cubicBezTo>
                          <a:cubicBezTo>
                            <a:pt x="5016291" y="4180588"/>
                            <a:pt x="4899452" y="4254257"/>
                            <a:pt x="4637020" y="4224553"/>
                          </a:cubicBezTo>
                          <a:cubicBezTo>
                            <a:pt x="4389011" y="4267254"/>
                            <a:pt x="3839889" y="4198117"/>
                            <a:pt x="3636182" y="4224553"/>
                          </a:cubicBezTo>
                          <a:cubicBezTo>
                            <a:pt x="3444825" y="4262450"/>
                            <a:pt x="3127254" y="4145055"/>
                            <a:pt x="2635344" y="4224553"/>
                          </a:cubicBezTo>
                          <a:cubicBezTo>
                            <a:pt x="2194971" y="4288716"/>
                            <a:pt x="2145230" y="4215559"/>
                            <a:pt x="1939848" y="4224553"/>
                          </a:cubicBezTo>
                          <a:cubicBezTo>
                            <a:pt x="1662514" y="4274737"/>
                            <a:pt x="970884" y="4198341"/>
                            <a:pt x="243514" y="4224553"/>
                          </a:cubicBezTo>
                          <a:cubicBezTo>
                            <a:pt x="56615" y="4221989"/>
                            <a:pt x="27270" y="4001459"/>
                            <a:pt x="0" y="3806956"/>
                          </a:cubicBezTo>
                          <a:cubicBezTo>
                            <a:pt x="31877" y="3586607"/>
                            <a:pt x="-62899" y="3190976"/>
                            <a:pt x="0" y="2643275"/>
                          </a:cubicBezTo>
                          <a:cubicBezTo>
                            <a:pt x="35535" y="2112286"/>
                            <a:pt x="14218" y="1893071"/>
                            <a:pt x="0" y="1479597"/>
                          </a:cubicBezTo>
                          <a:cubicBezTo>
                            <a:pt x="22019" y="1047362"/>
                            <a:pt x="-31050" y="893447"/>
                            <a:pt x="0" y="41759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2671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lớp thành các nhóm. Và cùng thi một lượt tổng thời gian 2 phút.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thi nhau đưa ra những ví vụ về chuỗi thức ăn trong tự nhiên. Mỗi lần đưa ra câu đúng sẽ được nhận 1 hoa dán vào vị trí nhóm. Sau 2 phút, nhóm nào nhiều hoa nhất nhóm đó thắng cuộc.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494CF-4F54-67CF-5144-CA002C084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749" y="100133"/>
            <a:ext cx="640745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AA487-A9E0-CCB6-F196-25F1079522B0}"/>
              </a:ext>
            </a:extLst>
          </p:cNvPr>
          <p:cNvSpPr txBox="1"/>
          <p:nvPr/>
        </p:nvSpPr>
        <p:spPr>
          <a:xfrm>
            <a:off x="12356608" y="4225495"/>
            <a:ext cx="105565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sv-SE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gradFill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01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pic>
        <p:nvPicPr>
          <p:cNvPr id="25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7258" y="46681"/>
            <a:ext cx="1738467" cy="1857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038EA-FB61-1873-6B9B-908F9717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941" y="255968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65FAC-C85E-F128-D8E3-F2854564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5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60963" y="1762311"/>
            <a:ext cx="7965602" cy="3905064"/>
            <a:chOff x="742948" y="457200"/>
            <a:chExt cx="6932419" cy="2438400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1010307 w 7515224"/>
                        <a:gd name="connsiteY2" fmla="*/ 0 h 3495674"/>
                        <a:gd name="connsiteX3" fmla="*/ 1936540 w 7515224"/>
                        <a:gd name="connsiteY3" fmla="*/ 0 h 3495674"/>
                        <a:gd name="connsiteX4" fmla="*/ 2721485 w 7515224"/>
                        <a:gd name="connsiteY4" fmla="*/ 0 h 3495674"/>
                        <a:gd name="connsiteX5" fmla="*/ 3294495 w 7515224"/>
                        <a:gd name="connsiteY5" fmla="*/ 0 h 3495674"/>
                        <a:gd name="connsiteX6" fmla="*/ 4079438 w 7515224"/>
                        <a:gd name="connsiteY6" fmla="*/ 0 h 3495674"/>
                        <a:gd name="connsiteX7" fmla="*/ 4793738 w 7515224"/>
                        <a:gd name="connsiteY7" fmla="*/ 0 h 3495674"/>
                        <a:gd name="connsiteX8" fmla="*/ 5649327 w 7515224"/>
                        <a:gd name="connsiteY8" fmla="*/ 0 h 3495674"/>
                        <a:gd name="connsiteX9" fmla="*/ 6363626 w 7515224"/>
                        <a:gd name="connsiteY9" fmla="*/ 0 h 3495674"/>
                        <a:gd name="connsiteX10" fmla="*/ 7289861 w 7515224"/>
                        <a:gd name="connsiteY10" fmla="*/ 0 h 3495674"/>
                        <a:gd name="connsiteX11" fmla="*/ 7515224 w 7515224"/>
                        <a:gd name="connsiteY11" fmla="*/ 345547 h 3495674"/>
                        <a:gd name="connsiteX12" fmla="*/ 7515224 w 7515224"/>
                        <a:gd name="connsiteY12" fmla="*/ 1224316 h 3495674"/>
                        <a:gd name="connsiteX13" fmla="*/ 7515224 w 7515224"/>
                        <a:gd name="connsiteY13" fmla="*/ 2187220 h 3495674"/>
                        <a:gd name="connsiteX14" fmla="*/ 7515224 w 7515224"/>
                        <a:gd name="connsiteY14" fmla="*/ 3150126 h 3495674"/>
                        <a:gd name="connsiteX15" fmla="*/ 7289861 w 7515224"/>
                        <a:gd name="connsiteY15" fmla="*/ 3495674 h 3495674"/>
                        <a:gd name="connsiteX16" fmla="*/ 6363626 w 7515224"/>
                        <a:gd name="connsiteY16" fmla="*/ 3495674 h 3495674"/>
                        <a:gd name="connsiteX17" fmla="*/ 5508037 w 7515224"/>
                        <a:gd name="connsiteY17" fmla="*/ 3495674 h 3495674"/>
                        <a:gd name="connsiteX18" fmla="*/ 4935028 w 7515224"/>
                        <a:gd name="connsiteY18" fmla="*/ 3495674 h 3495674"/>
                        <a:gd name="connsiteX19" fmla="*/ 4291374 w 7515224"/>
                        <a:gd name="connsiteY19" fmla="*/ 3495674 h 3495674"/>
                        <a:gd name="connsiteX20" fmla="*/ 3365139 w 7515224"/>
                        <a:gd name="connsiteY20" fmla="*/ 3495674 h 3495674"/>
                        <a:gd name="connsiteX21" fmla="*/ 2438904 w 7515224"/>
                        <a:gd name="connsiteY21" fmla="*/ 3495674 h 3495674"/>
                        <a:gd name="connsiteX22" fmla="*/ 1795251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187220 h 3495674"/>
                        <a:gd name="connsiteX26" fmla="*/ 0 w 7515224"/>
                        <a:gd name="connsiteY26" fmla="*/ 1224316 h 3495674"/>
                        <a:gd name="connsiteX27" fmla="*/ 0 w 7515224"/>
                        <a:gd name="connsiteY27" fmla="*/ 345547 h 3495674"/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939661 w 7515224"/>
                        <a:gd name="connsiteY2" fmla="*/ 0 h 3495674"/>
                        <a:gd name="connsiteX3" fmla="*/ 1583315 w 7515224"/>
                        <a:gd name="connsiteY3" fmla="*/ 0 h 3495674"/>
                        <a:gd name="connsiteX4" fmla="*/ 2438904 w 7515224"/>
                        <a:gd name="connsiteY4" fmla="*/ 0 h 3495674"/>
                        <a:gd name="connsiteX5" fmla="*/ 3223849 w 7515224"/>
                        <a:gd name="connsiteY5" fmla="*/ 0 h 3495674"/>
                        <a:gd name="connsiteX6" fmla="*/ 4150084 w 7515224"/>
                        <a:gd name="connsiteY6" fmla="*/ 0 h 3495674"/>
                        <a:gd name="connsiteX7" fmla="*/ 4935028 w 7515224"/>
                        <a:gd name="connsiteY7" fmla="*/ 0 h 3495674"/>
                        <a:gd name="connsiteX8" fmla="*/ 5790617 w 7515224"/>
                        <a:gd name="connsiteY8" fmla="*/ 0 h 3495674"/>
                        <a:gd name="connsiteX9" fmla="*/ 7289861 w 7515224"/>
                        <a:gd name="connsiteY9" fmla="*/ 0 h 3495674"/>
                        <a:gd name="connsiteX10" fmla="*/ 7515224 w 7515224"/>
                        <a:gd name="connsiteY10" fmla="*/ 345547 h 3495674"/>
                        <a:gd name="connsiteX11" fmla="*/ 7515224 w 7515224"/>
                        <a:gd name="connsiteY11" fmla="*/ 1308453 h 3495674"/>
                        <a:gd name="connsiteX12" fmla="*/ 7515224 w 7515224"/>
                        <a:gd name="connsiteY12" fmla="*/ 2215266 h 3495674"/>
                        <a:gd name="connsiteX13" fmla="*/ 7515224 w 7515224"/>
                        <a:gd name="connsiteY13" fmla="*/ 3150126 h 3495674"/>
                        <a:gd name="connsiteX14" fmla="*/ 7289861 w 7515224"/>
                        <a:gd name="connsiteY14" fmla="*/ 3495674 h 3495674"/>
                        <a:gd name="connsiteX15" fmla="*/ 6504916 w 7515224"/>
                        <a:gd name="connsiteY15" fmla="*/ 3495674 h 3495674"/>
                        <a:gd name="connsiteX16" fmla="*/ 5719972 w 7515224"/>
                        <a:gd name="connsiteY16" fmla="*/ 3495674 h 3495674"/>
                        <a:gd name="connsiteX17" fmla="*/ 5076319 w 7515224"/>
                        <a:gd name="connsiteY17" fmla="*/ 3495674 h 3495674"/>
                        <a:gd name="connsiteX18" fmla="*/ 4150084 w 7515224"/>
                        <a:gd name="connsiteY18" fmla="*/ 3495674 h 3495674"/>
                        <a:gd name="connsiteX19" fmla="*/ 3577074 w 7515224"/>
                        <a:gd name="connsiteY19" fmla="*/ 3495674 h 3495674"/>
                        <a:gd name="connsiteX20" fmla="*/ 2650840 w 7515224"/>
                        <a:gd name="connsiteY20" fmla="*/ 3495674 h 3495674"/>
                        <a:gd name="connsiteX21" fmla="*/ 1936540 w 7515224"/>
                        <a:gd name="connsiteY21" fmla="*/ 3495674 h 3495674"/>
                        <a:gd name="connsiteX22" fmla="*/ 1292886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243313 h 3495674"/>
                        <a:gd name="connsiteX26" fmla="*/ 0 w 7515224"/>
                        <a:gd name="connsiteY26" fmla="*/ 1364544 h 3495674"/>
                        <a:gd name="connsiteX27" fmla="*/ 0 w 7515224"/>
                        <a:gd name="connsiteY27" fmla="*/ 345547 h 3495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7515224" h="3495674" fill="none" extrusionOk="0">
                          <a:moveTo>
                            <a:pt x="0" y="345547"/>
                          </a:moveTo>
                          <a:cubicBezTo>
                            <a:pt x="24417" y="162358"/>
                            <a:pt x="132299" y="25044"/>
                            <a:pt x="225362" y="0"/>
                          </a:cubicBezTo>
                          <a:cubicBezTo>
                            <a:pt x="431754" y="-11613"/>
                            <a:pt x="644338" y="47404"/>
                            <a:pt x="1010307" y="0"/>
                          </a:cubicBezTo>
                          <a:cubicBezTo>
                            <a:pt x="1396639" y="-44810"/>
                            <a:pt x="1642401" y="18810"/>
                            <a:pt x="1936540" y="0"/>
                          </a:cubicBezTo>
                          <a:cubicBezTo>
                            <a:pt x="2220543" y="47290"/>
                            <a:pt x="2433595" y="48524"/>
                            <a:pt x="2721485" y="0"/>
                          </a:cubicBezTo>
                          <a:cubicBezTo>
                            <a:pt x="3033775" y="-27370"/>
                            <a:pt x="3044131" y="-942"/>
                            <a:pt x="3294495" y="0"/>
                          </a:cubicBezTo>
                          <a:cubicBezTo>
                            <a:pt x="3556340" y="12396"/>
                            <a:pt x="3841723" y="-19221"/>
                            <a:pt x="4079438" y="0"/>
                          </a:cubicBezTo>
                          <a:cubicBezTo>
                            <a:pt x="4325779" y="3671"/>
                            <a:pt x="4461876" y="48900"/>
                            <a:pt x="4793738" y="0"/>
                          </a:cubicBezTo>
                          <a:cubicBezTo>
                            <a:pt x="5092982" y="-60112"/>
                            <a:pt x="5264144" y="52778"/>
                            <a:pt x="5649327" y="0"/>
                          </a:cubicBezTo>
                          <a:cubicBezTo>
                            <a:pt x="6045191" y="-75678"/>
                            <a:pt x="6175825" y="-12220"/>
                            <a:pt x="6363626" y="0"/>
                          </a:cubicBezTo>
                          <a:cubicBezTo>
                            <a:pt x="6542405" y="34584"/>
                            <a:pt x="6879943" y="-17042"/>
                            <a:pt x="7289861" y="0"/>
                          </a:cubicBezTo>
                          <a:cubicBezTo>
                            <a:pt x="7436237" y="26719"/>
                            <a:pt x="7522974" y="163175"/>
                            <a:pt x="7515224" y="345547"/>
                          </a:cubicBezTo>
                          <a:cubicBezTo>
                            <a:pt x="7524140" y="716072"/>
                            <a:pt x="7489988" y="803745"/>
                            <a:pt x="7515224" y="1224316"/>
                          </a:cubicBezTo>
                          <a:cubicBezTo>
                            <a:pt x="7538238" y="1643825"/>
                            <a:pt x="7505743" y="1731072"/>
                            <a:pt x="7515224" y="2187220"/>
                          </a:cubicBezTo>
                          <a:cubicBezTo>
                            <a:pt x="7524641" y="2656485"/>
                            <a:pt x="7482644" y="2798129"/>
                            <a:pt x="7515224" y="3150126"/>
                          </a:cubicBezTo>
                          <a:cubicBezTo>
                            <a:pt x="7499917" y="3319708"/>
                            <a:pt x="7399946" y="3535947"/>
                            <a:pt x="7289861" y="3495674"/>
                          </a:cubicBezTo>
                          <a:cubicBezTo>
                            <a:pt x="6975126" y="3508977"/>
                            <a:pt x="6530180" y="3476889"/>
                            <a:pt x="6363626" y="3495674"/>
                          </a:cubicBezTo>
                          <a:cubicBezTo>
                            <a:pt x="6177855" y="3500625"/>
                            <a:pt x="5710117" y="3544786"/>
                            <a:pt x="5508037" y="3495674"/>
                          </a:cubicBezTo>
                          <a:cubicBezTo>
                            <a:pt x="5302794" y="3497600"/>
                            <a:pt x="5227766" y="3525507"/>
                            <a:pt x="4935028" y="3495674"/>
                          </a:cubicBezTo>
                          <a:cubicBezTo>
                            <a:pt x="4639062" y="3473453"/>
                            <a:pt x="4533501" y="3526912"/>
                            <a:pt x="4291374" y="3495674"/>
                          </a:cubicBezTo>
                          <a:cubicBezTo>
                            <a:pt x="4073298" y="3543939"/>
                            <a:pt x="3591909" y="3421765"/>
                            <a:pt x="3365139" y="3495674"/>
                          </a:cubicBezTo>
                          <a:cubicBezTo>
                            <a:pt x="3095595" y="3564555"/>
                            <a:pt x="2879799" y="3373596"/>
                            <a:pt x="2438904" y="3495674"/>
                          </a:cubicBezTo>
                          <a:cubicBezTo>
                            <a:pt x="2034895" y="3553717"/>
                            <a:pt x="1991290" y="3491884"/>
                            <a:pt x="1795251" y="3495674"/>
                          </a:cubicBezTo>
                          <a:cubicBezTo>
                            <a:pt x="1594037" y="3548427"/>
                            <a:pt x="991142" y="3573752"/>
                            <a:pt x="225362" y="3495674"/>
                          </a:cubicBezTo>
                          <a:cubicBezTo>
                            <a:pt x="88875" y="3503359"/>
                            <a:pt x="15908" y="3331980"/>
                            <a:pt x="0" y="3150126"/>
                          </a:cubicBezTo>
                          <a:cubicBezTo>
                            <a:pt x="-9352" y="2864757"/>
                            <a:pt x="-51281" y="2690451"/>
                            <a:pt x="0" y="2187220"/>
                          </a:cubicBezTo>
                          <a:cubicBezTo>
                            <a:pt x="41446" y="1725680"/>
                            <a:pt x="-12556" y="1602815"/>
                            <a:pt x="0" y="1224316"/>
                          </a:cubicBezTo>
                          <a:cubicBezTo>
                            <a:pt x="-1456" y="878016"/>
                            <a:pt x="25998" y="744070"/>
                            <a:pt x="0" y="345547"/>
                          </a:cubicBezTo>
                          <a:close/>
                        </a:path>
                        <a:path w="7515224" h="3495674" stroke="0" extrusionOk="0">
                          <a:moveTo>
                            <a:pt x="0" y="345547"/>
                          </a:moveTo>
                          <a:cubicBezTo>
                            <a:pt x="4204" y="144975"/>
                            <a:pt x="116184" y="-21655"/>
                            <a:pt x="225362" y="0"/>
                          </a:cubicBezTo>
                          <a:cubicBezTo>
                            <a:pt x="402443" y="-13146"/>
                            <a:pt x="601142" y="-27154"/>
                            <a:pt x="939661" y="0"/>
                          </a:cubicBezTo>
                          <a:cubicBezTo>
                            <a:pt x="1276716" y="57883"/>
                            <a:pt x="1338093" y="-16221"/>
                            <a:pt x="1583315" y="0"/>
                          </a:cubicBezTo>
                          <a:cubicBezTo>
                            <a:pt x="1827319" y="-21553"/>
                            <a:pt x="2270936" y="5836"/>
                            <a:pt x="2438904" y="0"/>
                          </a:cubicBezTo>
                          <a:cubicBezTo>
                            <a:pt x="2604961" y="-11965"/>
                            <a:pt x="3077654" y="-26759"/>
                            <a:pt x="3223849" y="0"/>
                          </a:cubicBezTo>
                          <a:cubicBezTo>
                            <a:pt x="3387385" y="68828"/>
                            <a:pt x="3850153" y="-40078"/>
                            <a:pt x="4150084" y="0"/>
                          </a:cubicBezTo>
                          <a:cubicBezTo>
                            <a:pt x="4395081" y="9598"/>
                            <a:pt x="4741965" y="38892"/>
                            <a:pt x="4935028" y="0"/>
                          </a:cubicBezTo>
                          <a:cubicBezTo>
                            <a:pt x="5114718" y="24627"/>
                            <a:pt x="5373860" y="53921"/>
                            <a:pt x="5790617" y="0"/>
                          </a:cubicBezTo>
                          <a:cubicBezTo>
                            <a:pt x="6184058" y="-33377"/>
                            <a:pt x="6647756" y="6380"/>
                            <a:pt x="7289861" y="0"/>
                          </a:cubicBezTo>
                          <a:cubicBezTo>
                            <a:pt x="7418291" y="-5676"/>
                            <a:pt x="7521521" y="152476"/>
                            <a:pt x="7515224" y="345547"/>
                          </a:cubicBezTo>
                          <a:cubicBezTo>
                            <a:pt x="7518556" y="732571"/>
                            <a:pt x="7489519" y="1086853"/>
                            <a:pt x="7515224" y="1308453"/>
                          </a:cubicBezTo>
                          <a:cubicBezTo>
                            <a:pt x="7507456" y="1559126"/>
                            <a:pt x="7478189" y="1865973"/>
                            <a:pt x="7515224" y="2215266"/>
                          </a:cubicBezTo>
                          <a:cubicBezTo>
                            <a:pt x="7497921" y="2580793"/>
                            <a:pt x="7564243" y="2807881"/>
                            <a:pt x="7515224" y="3150126"/>
                          </a:cubicBezTo>
                          <a:cubicBezTo>
                            <a:pt x="7522995" y="3331425"/>
                            <a:pt x="7399907" y="3479894"/>
                            <a:pt x="7289861" y="3495674"/>
                          </a:cubicBezTo>
                          <a:cubicBezTo>
                            <a:pt x="7040601" y="3475099"/>
                            <a:pt x="6862092" y="3530570"/>
                            <a:pt x="6504916" y="3495674"/>
                          </a:cubicBezTo>
                          <a:cubicBezTo>
                            <a:pt x="6165011" y="3473476"/>
                            <a:pt x="6088811" y="3488074"/>
                            <a:pt x="5719972" y="3495674"/>
                          </a:cubicBezTo>
                          <a:cubicBezTo>
                            <a:pt x="5351147" y="3492567"/>
                            <a:pt x="5357147" y="3490478"/>
                            <a:pt x="5076319" y="3495674"/>
                          </a:cubicBezTo>
                          <a:cubicBezTo>
                            <a:pt x="4748795" y="3493997"/>
                            <a:pt x="4361994" y="3536732"/>
                            <a:pt x="4150084" y="3495674"/>
                          </a:cubicBezTo>
                          <a:cubicBezTo>
                            <a:pt x="3943316" y="3453329"/>
                            <a:pt x="3788230" y="3521892"/>
                            <a:pt x="3577074" y="3495674"/>
                          </a:cubicBezTo>
                          <a:cubicBezTo>
                            <a:pt x="3381058" y="3412822"/>
                            <a:pt x="3088924" y="3510062"/>
                            <a:pt x="2650840" y="3495674"/>
                          </a:cubicBezTo>
                          <a:cubicBezTo>
                            <a:pt x="2206369" y="3523674"/>
                            <a:pt x="2208993" y="3521374"/>
                            <a:pt x="1936540" y="3495674"/>
                          </a:cubicBezTo>
                          <a:cubicBezTo>
                            <a:pt x="1658611" y="3482982"/>
                            <a:pt x="1611904" y="3467664"/>
                            <a:pt x="1292886" y="3495674"/>
                          </a:cubicBezTo>
                          <a:cubicBezTo>
                            <a:pt x="938443" y="3481880"/>
                            <a:pt x="603596" y="3515627"/>
                            <a:pt x="225362" y="3495674"/>
                          </a:cubicBezTo>
                          <a:cubicBezTo>
                            <a:pt x="89688" y="3514687"/>
                            <a:pt x="58216" y="3353498"/>
                            <a:pt x="0" y="3150126"/>
                          </a:cubicBezTo>
                          <a:cubicBezTo>
                            <a:pt x="-14491" y="2887836"/>
                            <a:pt x="-9226" y="2574922"/>
                            <a:pt x="0" y="2243313"/>
                          </a:cubicBezTo>
                          <a:cubicBezTo>
                            <a:pt x="-5233" y="1947868"/>
                            <a:pt x="5326" y="1554002"/>
                            <a:pt x="0" y="1364544"/>
                          </a:cubicBezTo>
                          <a:cubicBezTo>
                            <a:pt x="727" y="1194373"/>
                            <a:pt x="34077" y="729351"/>
                            <a:pt x="0" y="345547"/>
                          </a:cubicBezTo>
                          <a:close/>
                        </a:path>
                        <a:path w="7515224" h="3495674" fill="none" stroke="0" extrusionOk="0">
                          <a:moveTo>
                            <a:pt x="0" y="345547"/>
                          </a:moveTo>
                          <a:cubicBezTo>
                            <a:pt x="15046" y="147719"/>
                            <a:pt x="104326" y="24579"/>
                            <a:pt x="225362" y="0"/>
                          </a:cubicBezTo>
                          <a:cubicBezTo>
                            <a:pt x="469416" y="12163"/>
                            <a:pt x="680669" y="45170"/>
                            <a:pt x="1010307" y="0"/>
                          </a:cubicBezTo>
                          <a:cubicBezTo>
                            <a:pt x="1364592" y="-69004"/>
                            <a:pt x="1661593" y="8930"/>
                            <a:pt x="1936540" y="0"/>
                          </a:cubicBezTo>
                          <a:cubicBezTo>
                            <a:pt x="2236989" y="30754"/>
                            <a:pt x="2404132" y="29120"/>
                            <a:pt x="2721485" y="0"/>
                          </a:cubicBezTo>
                          <a:cubicBezTo>
                            <a:pt x="3023461" y="-23432"/>
                            <a:pt x="3047690" y="-3528"/>
                            <a:pt x="3294495" y="0"/>
                          </a:cubicBezTo>
                          <a:cubicBezTo>
                            <a:pt x="3537000" y="-75"/>
                            <a:pt x="3855423" y="10079"/>
                            <a:pt x="4079438" y="0"/>
                          </a:cubicBezTo>
                          <a:cubicBezTo>
                            <a:pt x="4320663" y="13647"/>
                            <a:pt x="4483175" y="71743"/>
                            <a:pt x="4793738" y="0"/>
                          </a:cubicBezTo>
                          <a:cubicBezTo>
                            <a:pt x="5113281" y="-45613"/>
                            <a:pt x="5249946" y="54944"/>
                            <a:pt x="5649327" y="0"/>
                          </a:cubicBezTo>
                          <a:cubicBezTo>
                            <a:pt x="6035414" y="-25112"/>
                            <a:pt x="6202227" y="-11587"/>
                            <a:pt x="6363626" y="0"/>
                          </a:cubicBezTo>
                          <a:cubicBezTo>
                            <a:pt x="6553101" y="-51981"/>
                            <a:pt x="6924489" y="-53850"/>
                            <a:pt x="7289861" y="0"/>
                          </a:cubicBezTo>
                          <a:cubicBezTo>
                            <a:pt x="7404428" y="30699"/>
                            <a:pt x="7547968" y="208409"/>
                            <a:pt x="7515224" y="345547"/>
                          </a:cubicBezTo>
                          <a:cubicBezTo>
                            <a:pt x="7514732" y="718084"/>
                            <a:pt x="7481897" y="793312"/>
                            <a:pt x="7515224" y="1224316"/>
                          </a:cubicBezTo>
                          <a:cubicBezTo>
                            <a:pt x="7544824" y="1638432"/>
                            <a:pt x="7470731" y="1740829"/>
                            <a:pt x="7515224" y="2187220"/>
                          </a:cubicBezTo>
                          <a:cubicBezTo>
                            <a:pt x="7495816" y="2647304"/>
                            <a:pt x="7463977" y="2809441"/>
                            <a:pt x="7515224" y="3150126"/>
                          </a:cubicBezTo>
                          <a:cubicBezTo>
                            <a:pt x="7544739" y="3317119"/>
                            <a:pt x="7418145" y="3553637"/>
                            <a:pt x="7289861" y="3495674"/>
                          </a:cubicBezTo>
                          <a:cubicBezTo>
                            <a:pt x="6958650" y="3521576"/>
                            <a:pt x="6561049" y="3429743"/>
                            <a:pt x="6363626" y="3495674"/>
                          </a:cubicBezTo>
                          <a:cubicBezTo>
                            <a:pt x="6179101" y="3487216"/>
                            <a:pt x="5690737" y="3495581"/>
                            <a:pt x="5508037" y="3495674"/>
                          </a:cubicBezTo>
                          <a:cubicBezTo>
                            <a:pt x="5280178" y="3504972"/>
                            <a:pt x="5229282" y="3523478"/>
                            <a:pt x="4935028" y="3495674"/>
                          </a:cubicBezTo>
                          <a:cubicBezTo>
                            <a:pt x="4649731" y="3474928"/>
                            <a:pt x="4525479" y="3509115"/>
                            <a:pt x="4291374" y="3495674"/>
                          </a:cubicBezTo>
                          <a:cubicBezTo>
                            <a:pt x="4061827" y="3531040"/>
                            <a:pt x="3572826" y="3465650"/>
                            <a:pt x="3365139" y="3495674"/>
                          </a:cubicBezTo>
                          <a:cubicBezTo>
                            <a:pt x="3183944" y="3526681"/>
                            <a:pt x="2861692" y="3435229"/>
                            <a:pt x="2438904" y="3495674"/>
                          </a:cubicBezTo>
                          <a:cubicBezTo>
                            <a:pt x="2030213" y="3549587"/>
                            <a:pt x="1986642" y="3488612"/>
                            <a:pt x="1795251" y="3495674"/>
                          </a:cubicBezTo>
                          <a:cubicBezTo>
                            <a:pt x="1478871" y="3578934"/>
                            <a:pt x="902680" y="3441131"/>
                            <a:pt x="225362" y="3495674"/>
                          </a:cubicBezTo>
                          <a:cubicBezTo>
                            <a:pt x="38403" y="3495401"/>
                            <a:pt x="30825" y="3304894"/>
                            <a:pt x="0" y="3150126"/>
                          </a:cubicBezTo>
                          <a:cubicBezTo>
                            <a:pt x="23323" y="2959576"/>
                            <a:pt x="-86179" y="2654448"/>
                            <a:pt x="0" y="2187220"/>
                          </a:cubicBezTo>
                          <a:cubicBezTo>
                            <a:pt x="56338" y="1748520"/>
                            <a:pt x="2245" y="1568621"/>
                            <a:pt x="0" y="1224316"/>
                          </a:cubicBezTo>
                          <a:cubicBezTo>
                            <a:pt x="18067" y="868683"/>
                            <a:pt x="-18268" y="740830"/>
                            <a:pt x="0" y="34554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1960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tạo sơ đồ chuỗi thức ăn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màn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Nhóm nào tạo đúng và nhanh nhất dành chiến thắng.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C44B8E-7212-078E-DE36-05459E84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10" y="351238"/>
            <a:ext cx="899237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8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10619" y="226031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0A5D4-6A07-7629-A8B8-B117E4C20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631899"/>
            <a:ext cx="3595687" cy="2135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0C938-A01F-CEB8-EB8F-08C1A4580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3076575"/>
            <a:ext cx="2324100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49045-D20F-7717-6A88-C39D8D07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0" y="718365"/>
            <a:ext cx="1834496" cy="239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ADBBE-BE41-C899-C3C5-057FB3682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750" y="3955875"/>
            <a:ext cx="3257550" cy="1197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BD361-FB57-394D-7CF0-681E05D93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675" y="552979"/>
            <a:ext cx="2781300" cy="2395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378B9-91CE-814E-2633-CAF78E120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650" y="2790824"/>
            <a:ext cx="45720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614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9C594-A82A-63D5-69D2-8FF44B66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87" y="539837"/>
            <a:ext cx="2591025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D17EA0-0564-574B-81B2-046632B01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5" y="1901190"/>
            <a:ext cx="1843087" cy="1094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023D7-6122-DEF4-BC7F-4EC66E902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1562100"/>
            <a:ext cx="1485900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7DBF-B7D3-E7E2-27FC-5665D6F23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025" y="1548870"/>
            <a:ext cx="1790700" cy="154199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526D23-B4F5-D2EE-79F9-5FBC7EEE498A}"/>
              </a:ext>
            </a:extLst>
          </p:cNvPr>
          <p:cNvCxnSpPr>
            <a:cxnSpLocks/>
          </p:cNvCxnSpPr>
          <p:nvPr/>
        </p:nvCxnSpPr>
        <p:spPr>
          <a:xfrm>
            <a:off x="37338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7F04CA-0444-7BAE-2873-404B9B3D35F5}"/>
              </a:ext>
            </a:extLst>
          </p:cNvPr>
          <p:cNvCxnSpPr>
            <a:cxnSpLocks/>
          </p:cNvCxnSpPr>
          <p:nvPr/>
        </p:nvCxnSpPr>
        <p:spPr>
          <a:xfrm>
            <a:off x="67437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7CAA86-FEFE-ED85-7FE9-F536E3A00984}"/>
              </a:ext>
            </a:extLst>
          </p:cNvPr>
          <p:cNvSpPr txBox="1"/>
          <p:nvPr/>
        </p:nvSpPr>
        <p:spPr>
          <a:xfrm>
            <a:off x="2581275" y="319087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A84C4-99D2-505A-9AB2-361693040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696" y="4273809"/>
            <a:ext cx="1110596" cy="1450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F41346-8BEA-6C98-B727-8D98D26DB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229" y="4533483"/>
            <a:ext cx="2543175" cy="934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DEFECD-4085-3049-1BF8-ECA5D6857D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5919" y="3828225"/>
            <a:ext cx="3171825" cy="210794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BE8F18-DE43-C802-84DC-B1EDF439C7E6}"/>
              </a:ext>
            </a:extLst>
          </p:cNvPr>
          <p:cNvCxnSpPr>
            <a:cxnSpLocks/>
          </p:cNvCxnSpPr>
          <p:nvPr/>
        </p:nvCxnSpPr>
        <p:spPr>
          <a:xfrm>
            <a:off x="2522156" y="5066488"/>
            <a:ext cx="19907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D5ABE5-EF27-0C9F-EB94-15E2C1F1FCE4}"/>
              </a:ext>
            </a:extLst>
          </p:cNvPr>
          <p:cNvCxnSpPr>
            <a:cxnSpLocks/>
          </p:cNvCxnSpPr>
          <p:nvPr/>
        </p:nvCxnSpPr>
        <p:spPr>
          <a:xfrm>
            <a:off x="7149229" y="506730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F43F87E-6477-D834-43FB-AE02D7D7D88A}"/>
              </a:ext>
            </a:extLst>
          </p:cNvPr>
          <p:cNvSpPr txBox="1"/>
          <p:nvPr/>
        </p:nvSpPr>
        <p:spPr>
          <a:xfrm>
            <a:off x="3005854" y="572452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Ốc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 trê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Mèo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60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3414573"/>
            <a:ext cx="5036875" cy="3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FB321-4468-CC2C-F6A9-63B27996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413" y="1521639"/>
            <a:ext cx="748653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911105" cy="1987518"/>
            <a:chOff x="1241458" y="2647170"/>
            <a:chExt cx="6933036" cy="7818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1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effectLst/>
                  <a:ea typeface="Times New Roman" panose="02020603050405020304" pitchFamily="18" charset="0"/>
                </a:rPr>
                <a:t>Hoạt động 2: Một số chuỗi thức ăn trong tự nhiên.</a:t>
              </a:r>
              <a:endParaRPr lang="en-US" sz="4800" dirty="0"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89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Quan sát hình 6. Hãy viết vào vở các chuỗi thức ăn theo đường gạch nối giữa các sinh vật theo gợi ý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62B23-690D-6E47-C5B2-DBEA52084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8" y="3281362"/>
            <a:ext cx="6271754" cy="995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729FA-967A-A274-5654-A8270596A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101" y="1771650"/>
            <a:ext cx="5489811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4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1CAD24-A6B6-4BED-8226-D554F255423A}"/>
              </a:ext>
            </a:extLst>
          </p:cNvPr>
          <p:cNvSpPr/>
          <p:nvPr/>
        </p:nvSpPr>
        <p:spPr>
          <a:xfrm>
            <a:off x="155775" y="138251"/>
            <a:ext cx="11824737" cy="65038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81A28-D7E0-D55C-3EB7-56FF5994D3FE}"/>
              </a:ext>
            </a:extLst>
          </p:cNvPr>
          <p:cNvSpPr txBox="1"/>
          <p:nvPr/>
        </p:nvSpPr>
        <p:spPr>
          <a:xfrm>
            <a:off x="5886449" y="1943100"/>
            <a:ext cx="6457951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nai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trâu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sử tử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B2B62-6DA2-43E7-80B1-698539326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77" y="1724025"/>
            <a:ext cx="4832046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20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417</Words>
  <Application>Microsoft Office PowerPoint</Application>
  <PresentationFormat>Widescreen</PresentationFormat>
  <Paragraphs>36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</vt:lpstr>
      <vt:lpstr>Calibri Light</vt:lpstr>
      <vt:lpstr>Cambria</vt:lpstr>
      <vt:lpstr>Times New Roman</vt:lpstr>
      <vt:lpstr>UTM Showcard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HOP THAO</cp:lastModifiedBy>
  <cp:revision>21</cp:revision>
  <dcterms:created xsi:type="dcterms:W3CDTF">2024-02-01T01:07:57Z</dcterms:created>
  <dcterms:modified xsi:type="dcterms:W3CDTF">2024-04-19T01:49:29Z</dcterms:modified>
</cp:coreProperties>
</file>