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7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396" r:id="rId11"/>
    <p:sldId id="432" r:id="rId12"/>
    <p:sldId id="399" r:id="rId13"/>
    <p:sldId id="400" r:id="rId14"/>
    <p:sldId id="401" r:id="rId15"/>
    <p:sldId id="402" r:id="rId16"/>
    <p:sldId id="433" r:id="rId17"/>
    <p:sldId id="434" r:id="rId18"/>
    <p:sldId id="405" r:id="rId19"/>
    <p:sldId id="406" r:id="rId20"/>
    <p:sldId id="427" r:id="rId21"/>
    <p:sldId id="431" r:id="rId22"/>
    <p:sldId id="412" r:id="rId23"/>
    <p:sldId id="436" r:id="rId24"/>
    <p:sldId id="413" r:id="rId25"/>
    <p:sldId id="4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2.wdp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10.png"/><Relationship Id="rId12" Type="http://schemas.microsoft.com/office/2007/relationships/hdphoto" Target="../media/hdphoto24.wdp"/><Relationship Id="rId17" Type="http://schemas.openxmlformats.org/officeDocument/2006/relationships/image" Target="../media/image104.png"/><Relationship Id="rId2" Type="http://schemas.openxmlformats.org/officeDocument/2006/relationships/image" Target="../media/image99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3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0.png"/><Relationship Id="rId14" Type="http://schemas.microsoft.com/office/2007/relationships/hdphoto" Target="../media/hdphoto2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0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5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.emf"/><Relationship Id="rId12" Type="http://schemas.microsoft.com/office/2007/relationships/hdphoto" Target="../media/hdphoto6.wdp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10" Type="http://schemas.openxmlformats.org/officeDocument/2006/relationships/image" Target="../media/image109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0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15.wdp"/><Relationship Id="rId7" Type="http://schemas.openxmlformats.org/officeDocument/2006/relationships/image" Target="../media/image11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13.png"/><Relationship Id="rId10" Type="http://schemas.microsoft.com/office/2007/relationships/hdphoto" Target="../media/hdphoto6.wdp"/><Relationship Id="rId4" Type="http://schemas.openxmlformats.org/officeDocument/2006/relationships/image" Target="../media/image112.emf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5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20.png"/><Relationship Id="rId4" Type="http://schemas.openxmlformats.org/officeDocument/2006/relationships/image" Target="../media/image114.GIF"/><Relationship Id="rId9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1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9.png"/><Relationship Id="rId21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24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3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 rotWithShape="1">
                <a:blip r:embed="rId2"/>
                <a:stretch>
                  <a:fillRect l="-6" r="3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 rotWithShape="1">
                <a:blip r:embed="rId3"/>
                <a:stretch>
                  <a:fillRect l="-3" t="-4" r="3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>
            <a:fillRect/>
          </a:stretch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>
            <a:fillRect/>
          </a:stretch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>
            <a:fillRect/>
          </a:stretch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66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 rotWithShape="1">
                <a:blip r:embed="rId3"/>
                <a:stretch>
                  <a:fillRect r="4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 rotWithShape="1">
                <a:blip r:embed="rId4"/>
                <a:stretch>
                  <a:fillRect r="4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 rotWithShape="1">
                <a:blip r:embed="rId2"/>
                <a:stretch>
                  <a:fillRect l="-134" t="-370" r="-128" b="-354"/>
                </a:stretch>
              </a:blip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/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/>
          <p:cNvGrpSpPr/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/>
          <p:cNvGrpSpPr/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/>
          <p:cNvGrpSpPr/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/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/>
            <p:cNvGrpSpPr/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/>
            <p:cNvGrpSpPr/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/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/>
            <p:cNvGrpSpPr/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>
            <a:fillRect/>
          </a:stretch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/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/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/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/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/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/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/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 rotWithShape="1">
                <a:blip r:embed="rId4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 rotWithShape="1">
                <a:blip r:embed="rId5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 rotWithShape="1">
                <a:blip r:embed="rId6"/>
                <a:stretch>
                  <a:fillRect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>
            <a:fillRect/>
          </a:stretch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>
            <a:fillRect/>
          </a:stretch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>
            <a:fillRect/>
          </a:stretch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>
            <a:fillRect/>
          </a:stretch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>
                  <a:fillRect/>
                </a:stretch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>
                  <a:fillRect/>
                </a:stretch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>
                  <a:fillRect/>
                </a:stretch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>
                  <a:fillRect/>
                </a:stretch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>
              <a:fillRect/>
            </a:stretch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6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>
            <a:fillRect/>
          </a:stretch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>
            <a:fillRect/>
          </a:stretch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>
            <a:fillRect/>
          </a:stretch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>
            <a:fillRect/>
          </a:stretch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/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/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/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/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/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>
            <a:fillRect/>
          </a:stretch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/>
          <p:cNvPicPr>
            <a:picLocks noChangeAspect="1"/>
          </p:cNvPicPr>
          <p:nvPr/>
        </p:nvPicPr>
        <p:blipFill rotWithShape="1">
          <a:blip r:embed="rId6"/>
          <a:srcRect t="27910" r="39403"/>
          <a:stretch>
            <a:fillRect/>
          </a:stretch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/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>
            <a:fillRect/>
          </a:stretch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/>
          <p:cNvPicPr>
            <a:picLocks noChangeAspect="1"/>
          </p:cNvPicPr>
          <p:nvPr/>
        </p:nvPicPr>
        <p:blipFill rotWithShape="1">
          <a:blip r:embed="rId5"/>
          <a:srcRect t="6195"/>
          <a:stretch>
            <a:fillRect/>
          </a:stretch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/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>
            <a:fillRect/>
          </a:stretch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>
            <a:fillRect/>
          </a:stretch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>
            <a:fillRect/>
          </a:stretch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585</Words>
  <Application>Microsoft Office PowerPoint</Application>
  <PresentationFormat>Widescreen</PresentationFormat>
  <Paragraphs>99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Cambria Math</vt:lpstr>
      <vt:lpstr>等线</vt:lpstr>
      <vt:lpstr>Fredoka One</vt:lpstr>
      <vt:lpstr>Times New Roman</vt:lpstr>
      <vt:lpstr>UTM Avo</vt:lpstr>
      <vt:lpstr>UTM Showcard</vt:lpstr>
      <vt:lpstr>字魂105号-简雅黑</vt:lpstr>
      <vt:lpstr>字魂176号-创粗圆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2023-12-06T11:34:00Z</dcterms:created>
  <dcterms:modified xsi:type="dcterms:W3CDTF">2024-05-20T09:20:46Z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27B86B13B2954D56A4380198F2C9B0AF_13</vt:lpwstr>
  </property>
  <property fmtid="{D5CDD505-2E9C-101B-9397-08002B2CF9AE}" pid="3" name="KSOProductBuildVer">
    <vt:lpwstr>1033-12.2.0.13489</vt:lpwstr>
  </property>
</Properties>
</file>