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1"/>
  </p:notesMasterIdLst>
  <p:sldIdLst>
    <p:sldId id="271" r:id="rId3"/>
    <p:sldId id="282" r:id="rId4"/>
    <p:sldId id="281" r:id="rId5"/>
    <p:sldId id="277" r:id="rId6"/>
    <p:sldId id="278" r:id="rId7"/>
    <p:sldId id="279" r:id="rId8"/>
    <p:sldId id="28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F4DA-1499-4B9C-8D80-7D0708C2CFF2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41BC-05E4-437E-A20A-5E32BC7F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B41BC-05E4-437E-A20A-5E32BC7F3E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2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84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4677F-7305-4CE0-A23C-DEB4FA160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1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A862C-D031-4492-987B-234D75E3D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91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B469-8C37-48C2-8823-7E9489983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8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B54F38A-9232-4296-AB7B-B4ECFC092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03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8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0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4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94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CD213-505A-4F53-A178-373530145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3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95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0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3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69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A97BA-C5CE-4072-8E8B-645DFF3D0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33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EE0FD-2412-40ED-AF64-F65421531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6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273CA-1B33-4003-9E88-C475C6993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A1B4-8C8E-4222-ACDA-4DFA5F73F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49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8271A-A639-498A-8CC4-AEECF8640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6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57F39-DACB-477B-97F4-C14B1E291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7F604-C661-41DA-BADE-07B15D28C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80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55E3E-58A9-4DFE-B341-F31ACFCFE420}" type="slidenum">
              <a:rPr lang="en-US" alt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55E3E-58A9-4DFE-B341-F31ACFCFE420}" type="slidenum">
              <a:rPr lang="en-US" alt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8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GIF"/><Relationship Id="rId5" Type="http://schemas.openxmlformats.org/officeDocument/2006/relationships/slide" Target="slide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67867" y="4336256"/>
            <a:ext cx="1722835" cy="2457450"/>
            <a:chOff x="1773" y="1104"/>
            <a:chExt cx="2604" cy="2295"/>
          </a:xfrm>
        </p:grpSpPr>
        <p:sp>
          <p:nvSpPr>
            <p:cNvPr id="20555" name="Freeform 3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56" name="Freeform 4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57" name="Freeform 5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58" name="Freeform 6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59" name="Freeform 7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0" name="Freeform 8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1" name="Freeform 9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2" name="Freeform 10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3" name="Freeform 11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4" name="Freeform 12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5" name="Freeform 13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6" name="Freeform 14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7" name="Freeform 15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8" name="Freeform 16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9" name="Freeform 17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0" name="Freeform 18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1" name="Freeform 19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2" name="Freeform 20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3" name="Freeform 21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4" name="Freeform 22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5" name="Freeform 23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6" name="Freeform 24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7" name="Freeform 25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8" name="Freeform 26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79" name="Freeform 27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0" name="Freeform 28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1" name="Freeform 29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2" name="Freeform 30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3" name="Freeform 31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4" name="Freeform 32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5" name="Freeform 33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6" name="Freeform 34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7" name="Freeform 35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8" name="Freeform 36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9" name="Freeform 37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0" name="Freeform 38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1" name="Freeform 39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2" name="Freeform 40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3" name="Freeform 41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4" name="Freeform 42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5" name="Freeform 43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6" name="Freeform 44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7" name="Freeform 45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8" name="Freeform 46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9" name="Freeform 47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0" name="Freeform 48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1" name="Freeform 49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2" name="Freeform 50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3" name="Freeform 51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4" name="Freeform 52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5" name="Freeform 53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6" name="Freeform 54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7" name="Freeform 55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8" name="Freeform 56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9" name="Freeform 57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0" name="Freeform 58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1" name="Freeform 59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2" name="Freeform 60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3" name="Freeform 61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4" name="Freeform 62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5" name="Freeform 63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6" name="Freeform 64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7" name="Freeform 65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8" name="Freeform 66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19" name="Freeform 67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20" name="Freeform 68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21" name="Freeform 69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22" name="Freeform 70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0483" name="Group 71"/>
          <p:cNvGrpSpPr>
            <a:grpSpLocks/>
          </p:cNvGrpSpPr>
          <p:nvPr/>
        </p:nvGrpSpPr>
        <p:grpSpPr bwMode="auto">
          <a:xfrm rot="-2046237">
            <a:off x="10823929" y="4467725"/>
            <a:ext cx="1307306" cy="2291954"/>
            <a:chOff x="3011" y="2648"/>
            <a:chExt cx="1620" cy="845"/>
          </a:xfrm>
        </p:grpSpPr>
        <p:grpSp>
          <p:nvGrpSpPr>
            <p:cNvPr id="20494" name="Group 72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526" name="Group 73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0552" name="Freeform 74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53" name="Freeform 75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54" name="Freeform 76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20527" name="Group 77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0528" name="Freeform 78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grpSp>
              <p:nvGrpSpPr>
                <p:cNvPr id="20529" name="Group 79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0548" name="Freeform 80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549" name="Freeform 81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550" name="Freeform 82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551" name="Freeform 83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20530" name="Group 84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053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0546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7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</p:grpSp>
              <p:grpSp>
                <p:nvGrpSpPr>
                  <p:cNvPr id="20535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0536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37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38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39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0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1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2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3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4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45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</p:grpSp>
            </p:grpSp>
            <p:sp>
              <p:nvSpPr>
                <p:cNvPr id="20531" name="Freeform 99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32" name="Freeform 100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33" name="Freeform 101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20495" name="Group 102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496" name="Freeform 103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497" name="Freeform 104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498" name="Freeform 105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20499" name="Group 106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500" name="Freeform 107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grpSp>
              <p:nvGrpSpPr>
                <p:cNvPr id="20501" name="Group 108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506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522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23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24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  <p:sp>
                  <p:nvSpPr>
                    <p:cNvPr id="20525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1350"/>
                    </a:p>
                  </p:txBody>
                </p:sp>
              </p:grpSp>
              <p:grpSp>
                <p:nvGrpSpPr>
                  <p:cNvPr id="20507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508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520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21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</p:grpSp>
                <p:grpSp>
                  <p:nvGrpSpPr>
                    <p:cNvPr id="20509" name="Group 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510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1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2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3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4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5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6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7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8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  <p:sp>
                    <p:nvSpPr>
                      <p:cNvPr id="20519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/>
                      </a:p>
                    </p:txBody>
                  </p:sp>
                </p:grpSp>
              </p:grpSp>
            </p:grpSp>
            <p:grpSp>
              <p:nvGrpSpPr>
                <p:cNvPr id="20502" name="Group 129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503" name="Freeform 130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504" name="Freeform 131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505" name="Freeform 132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</p:grpSp>
          </p:grpSp>
        </p:grpSp>
      </p:grpSp>
      <p:sp>
        <p:nvSpPr>
          <p:cNvPr id="134" name="Text Box 134"/>
          <p:cNvSpPr txBox="1">
            <a:spLocks noChangeArrowheads="1"/>
          </p:cNvSpPr>
          <p:nvPr/>
        </p:nvSpPr>
        <p:spPr bwMode="auto">
          <a:xfrm>
            <a:off x="3150406" y="5803573"/>
            <a:ext cx="5473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i="1" dirty="0">
                <a:latin typeface="Times New Roman" pitchFamily="18" charset="0"/>
              </a:rPr>
              <a:t>Giáo viên: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vi-VN" sz="2800" b="1" i="1" dirty="0">
                <a:solidFill>
                  <a:srgbClr val="FF0000"/>
                </a:solidFill>
                <a:latin typeface="Times New Roman" pitchFamily="18" charset="0"/>
              </a:rPr>
              <a:t>Thị Thu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Nhung</a:t>
            </a:r>
            <a:r>
              <a:rPr lang="vi-VN" altLang="vi-VN" sz="2800" b="1" i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endParaRPr lang="en-US" altLang="vi-VN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485" name="Picture 136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6" y="31552"/>
            <a:ext cx="2196904" cy="12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29373" y="-444689"/>
            <a:ext cx="1258492" cy="21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8" descr="xsgs_4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52823" y="-2090878"/>
            <a:ext cx="970360" cy="472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9" descr="xsgs_4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50884" y="-1726351"/>
            <a:ext cx="934641" cy="40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5-Point Star 142">
            <a:hlinkClick r:id="" action="ppaction://noaction"/>
            <a:extLst/>
          </p:cNvPr>
          <p:cNvSpPr/>
          <p:nvPr/>
        </p:nvSpPr>
        <p:spPr>
          <a:xfrm>
            <a:off x="1133956" y="1785294"/>
            <a:ext cx="527447" cy="514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350">
              <a:solidFill>
                <a:srgbClr val="FFFFFF"/>
              </a:solidFill>
            </a:endParaRPr>
          </a:p>
        </p:txBody>
      </p:sp>
      <p:sp>
        <p:nvSpPr>
          <p:cNvPr id="144" name="5-Point Star 143">
            <a:hlinkClick r:id="rId5" action="ppaction://hlinksldjump"/>
            <a:extLst/>
          </p:cNvPr>
          <p:cNvSpPr/>
          <p:nvPr/>
        </p:nvSpPr>
        <p:spPr>
          <a:xfrm>
            <a:off x="10582622" y="1952918"/>
            <a:ext cx="563165" cy="514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350">
              <a:solidFill>
                <a:srgbClr val="FFFFFF"/>
              </a:solidFill>
            </a:endParaRPr>
          </a:p>
        </p:txBody>
      </p:sp>
      <p:sp>
        <p:nvSpPr>
          <p:cNvPr id="145" name="WordArt 4"/>
          <p:cNvSpPr>
            <a:spLocks noChangeArrowheads="1" noChangeShapeType="1" noTextEdit="1"/>
          </p:cNvSpPr>
          <p:nvPr/>
        </p:nvSpPr>
        <p:spPr bwMode="auto">
          <a:xfrm>
            <a:off x="1428035" y="667807"/>
            <a:ext cx="9407802" cy="661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5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CHÀO MỪNG THẦY CÔ</a:t>
            </a: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4531346" y="1530368"/>
            <a:ext cx="30861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en-US" altLang="en-US" sz="2700" dirty="0">
                <a:solidFill>
                  <a:srgbClr val="002060"/>
                </a:solidFill>
                <a:latin typeface="Times New Roman" pitchFamily="18" charset="0"/>
              </a:rPr>
              <a:t>VỀ DỰ GIỜ</a:t>
            </a:r>
          </a:p>
        </p:txBody>
      </p:sp>
      <p:sp>
        <p:nvSpPr>
          <p:cNvPr id="148" name="WordArt 7"/>
          <p:cNvSpPr>
            <a:spLocks noChangeArrowheads="1" noChangeShapeType="1" noTextEdit="1"/>
          </p:cNvSpPr>
          <p:nvPr/>
        </p:nvSpPr>
        <p:spPr bwMode="auto">
          <a:xfrm>
            <a:off x="817698" y="1989991"/>
            <a:ext cx="10473089" cy="6918201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538310"/>
                <a:gd name="adj2" fmla="val 49574"/>
              </a:avLst>
            </a:prstTxWarp>
          </a:bodyPr>
          <a:lstStyle/>
          <a:p>
            <a:pPr algn="ctr"/>
            <a:r>
              <a:rPr lang="en-US" sz="45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  MÔN: CHÍNH TẢ</a:t>
            </a:r>
            <a:endParaRPr lang="en-US" sz="45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</a:endParaRPr>
          </a:p>
          <a:p>
            <a:pPr algn="ctr"/>
            <a:r>
              <a:rPr lang="en-US" sz="45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FCFC7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LỚP 5B</a:t>
            </a:r>
            <a:endParaRPr lang="en-US" sz="45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1FCFC7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</a:endParaRPr>
          </a:p>
        </p:txBody>
      </p:sp>
      <p:pic>
        <p:nvPicPr>
          <p:cNvPr id="146" name="Picture 6" descr="ani_boo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223" y="4320940"/>
            <a:ext cx="2886075" cy="1027545"/>
          </a:xfrm>
          <a:prstGeom prst="rect">
            <a:avLst/>
          </a:prstGeom>
          <a:noFill/>
        </p:spPr>
      </p:pic>
      <p:pic>
        <p:nvPicPr>
          <p:cNvPr id="149" name="Picture 139" descr="xsgs_4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50884" y="-1726917"/>
            <a:ext cx="934641" cy="40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45" grpId="0" animBg="1"/>
      <p:bldP spid="148" grpId="0"/>
      <p:bldP spid="1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ung chuông vàng ôn tập kiến thức lớp 1 ( Phần 3 )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2438400"/>
            <a:ext cx="10588625" cy="6553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0523172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THỬ THÁCH</a:t>
            </a:r>
            <a:endParaRPr lang="en-US" sz="9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259395" y="308757"/>
            <a:ext cx="845051" cy="898707"/>
            <a:chOff x="11050288" y="954351"/>
            <a:chExt cx="844941" cy="898707"/>
          </a:xfrm>
        </p:grpSpPr>
        <p:sp>
          <p:nvSpPr>
            <p:cNvPr id="30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35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3200"/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3200"/>
              </a:p>
            </p:txBody>
          </p:sp>
        </p:grpSp>
      </p:grpSp>
      <p:grpSp>
        <p:nvGrpSpPr>
          <p:cNvPr id="70" name="Group 13"/>
          <p:cNvGrpSpPr>
            <a:grpSpLocks noChangeAspect="1"/>
          </p:cNvGrpSpPr>
          <p:nvPr/>
        </p:nvGrpSpPr>
        <p:grpSpPr bwMode="auto">
          <a:xfrm rot="20521541" flipH="1">
            <a:off x="10612996" y="635105"/>
            <a:ext cx="639016" cy="721871"/>
            <a:chOff x="2678" y="933"/>
            <a:chExt cx="2080" cy="2350"/>
          </a:xfrm>
          <a:solidFill>
            <a:srgbClr val="206F6F"/>
          </a:solidFill>
        </p:grpSpPr>
        <p:sp>
          <p:nvSpPr>
            <p:cNvPr id="71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  <p:sp>
        <p:nvSpPr>
          <p:cNvPr id="86" name="AutoShape 5">
            <a:extLst>
              <a:ext uri="{FF2B5EF4-FFF2-40B4-BE49-F238E27FC236}">
                <a16:creationId xmlns:a16="http://schemas.microsoft.com/office/drawing/2014/main" id="{18919053-DFE2-4769-B528-34777A05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893" y="1842090"/>
            <a:ext cx="8534400" cy="768351"/>
          </a:xfrm>
          <a:prstGeom prst="flowChartTerminator">
            <a:avLst/>
          </a:prstGeom>
          <a:noFill/>
          <a:ln w="12700">
            <a:solidFill>
              <a:srgbClr val="2E0C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AutoShape 6">
            <a:extLst>
              <a:ext uri="{FF2B5EF4-FFF2-40B4-BE49-F238E27FC236}">
                <a16:creationId xmlns:a16="http://schemas.microsoft.com/office/drawing/2014/main" id="{1D28E2BD-BA3D-4242-BAC2-0940C065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032" y="2811151"/>
            <a:ext cx="9453768" cy="16846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, e, ê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...,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trước</a:t>
            </a:r>
            <a:endParaRPr lang="en-US" altLang="en-US" b="1" dirty="0" smtClean="0">
              <a:solidFill>
                <a:srgbClr val="2E0C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…</a:t>
            </a:r>
            <a:endParaRPr lang="en-US" altLang="en-US" b="1" dirty="0">
              <a:solidFill>
                <a:srgbClr val="2E0C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Oval 7">
            <a:extLst>
              <a:ext uri="{FF2B5EF4-FFF2-40B4-BE49-F238E27FC236}">
                <a16:creationId xmlns:a16="http://schemas.microsoft.com/office/drawing/2014/main" id="{E4650F6F-4811-4316-9597-B4380DE9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86" y="2390712"/>
            <a:ext cx="1617133" cy="1659467"/>
          </a:xfrm>
          <a:prstGeom prst="ellips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Câu 1 </a:t>
            </a:r>
          </a:p>
        </p:txBody>
      </p:sp>
      <p:sp>
        <p:nvSpPr>
          <p:cNvPr id="92" name="WordArt 15">
            <a:hlinkClick r:id="" action="ppaction://noaction"/>
            <a:extLst>
              <a:ext uri="{FF2B5EF4-FFF2-40B4-BE49-F238E27FC236}">
                <a16:creationId xmlns:a16="http://schemas.microsoft.com/office/drawing/2014/main" id="{85A6FDCB-9697-4447-B6FC-F4619A160F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043515" y="-14169"/>
            <a:ext cx="6286500" cy="11662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16">
            <a:extLst>
              <a:ext uri="{FF2B5EF4-FFF2-40B4-BE49-F238E27FC236}">
                <a16:creationId xmlns:a16="http://schemas.microsoft.com/office/drawing/2014/main" id="{662F9505-EF3C-4964-95FF-BD1E66A9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0</a:t>
            </a:r>
          </a:p>
        </p:txBody>
      </p:sp>
      <p:sp>
        <p:nvSpPr>
          <p:cNvPr id="94" name="Oval 17">
            <a:extLst>
              <a:ext uri="{FF2B5EF4-FFF2-40B4-BE49-F238E27FC236}">
                <a16:creationId xmlns:a16="http://schemas.microsoft.com/office/drawing/2014/main" id="{A33CAC30-7833-4147-8954-A8CA9197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1</a:t>
            </a: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id="{97B75F98-754E-47F5-A6A4-6B907DF97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2</a:t>
            </a:r>
          </a:p>
        </p:txBody>
      </p:sp>
      <p:sp>
        <p:nvSpPr>
          <p:cNvPr id="96" name="Oval 19">
            <a:extLst>
              <a:ext uri="{FF2B5EF4-FFF2-40B4-BE49-F238E27FC236}">
                <a16:creationId xmlns:a16="http://schemas.microsoft.com/office/drawing/2014/main" id="{8A2A8B7E-7484-405E-B1F0-4CEC729B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3</a:t>
            </a:r>
          </a:p>
        </p:txBody>
      </p:sp>
      <p:sp>
        <p:nvSpPr>
          <p:cNvPr id="97" name="Oval 20">
            <a:extLst>
              <a:ext uri="{FF2B5EF4-FFF2-40B4-BE49-F238E27FC236}">
                <a16:creationId xmlns:a16="http://schemas.microsoft.com/office/drawing/2014/main" id="{6F0E551C-2BD9-483B-BA40-52E5C359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4</a:t>
            </a:r>
          </a:p>
        </p:txBody>
      </p:sp>
      <p:sp>
        <p:nvSpPr>
          <p:cNvPr id="98" name="Oval 21">
            <a:extLst>
              <a:ext uri="{FF2B5EF4-FFF2-40B4-BE49-F238E27FC236}">
                <a16:creationId xmlns:a16="http://schemas.microsoft.com/office/drawing/2014/main" id="{7BBFF47F-8824-4ACD-AFC1-842FACF1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5</a:t>
            </a:r>
          </a:p>
        </p:txBody>
      </p:sp>
      <p:sp>
        <p:nvSpPr>
          <p:cNvPr id="99" name="Oval 22">
            <a:extLst>
              <a:ext uri="{FF2B5EF4-FFF2-40B4-BE49-F238E27FC236}">
                <a16:creationId xmlns:a16="http://schemas.microsoft.com/office/drawing/2014/main" id="{33CA2DB1-2B5C-4E06-958A-06FF308F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0" name="Oval 23">
            <a:extLst>
              <a:ext uri="{FF2B5EF4-FFF2-40B4-BE49-F238E27FC236}">
                <a16:creationId xmlns:a16="http://schemas.microsoft.com/office/drawing/2014/main" id="{A6F4C201-044D-4BD6-899A-82BDB2FC0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7</a:t>
            </a:r>
          </a:p>
        </p:txBody>
      </p:sp>
      <p:sp>
        <p:nvSpPr>
          <p:cNvPr id="101" name="Oval 24">
            <a:extLst>
              <a:ext uri="{FF2B5EF4-FFF2-40B4-BE49-F238E27FC236}">
                <a16:creationId xmlns:a16="http://schemas.microsoft.com/office/drawing/2014/main" id="{C3AA1214-26DF-4F47-9F10-82187E43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8</a:t>
            </a:r>
          </a:p>
        </p:txBody>
      </p:sp>
      <p:sp>
        <p:nvSpPr>
          <p:cNvPr id="102" name="Oval 25">
            <a:extLst>
              <a:ext uri="{FF2B5EF4-FFF2-40B4-BE49-F238E27FC236}">
                <a16:creationId xmlns:a16="http://schemas.microsoft.com/office/drawing/2014/main" id="{B0685C81-BDA8-4D05-A89C-C1AFE84D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latin typeface="Times New Roman"/>
              </a:rPr>
              <a:t>9</a:t>
            </a:r>
          </a:p>
        </p:txBody>
      </p:sp>
      <p:sp>
        <p:nvSpPr>
          <p:cNvPr id="103" name="Oval 26">
            <a:extLst>
              <a:ext uri="{FF2B5EF4-FFF2-40B4-BE49-F238E27FC236}">
                <a16:creationId xmlns:a16="http://schemas.microsoft.com/office/drawing/2014/main" id="{ECFBBEBB-8466-4109-B7C2-8D0EDBD8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3" y="1438214"/>
            <a:ext cx="1117600" cy="812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latin typeface="Times New Roman"/>
              </a:rPr>
              <a:t>10</a:t>
            </a:r>
          </a:p>
        </p:txBody>
      </p:sp>
      <p:pic>
        <p:nvPicPr>
          <p:cNvPr id="3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" y="-609601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0" y="3048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3352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allAtOnce" animBg="1"/>
      <p:bldP spid="87" grpId="0" animBg="1"/>
      <p:bldP spid="88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8">
            <a:extLst>
              <a:ext uri="{FF2B5EF4-FFF2-40B4-BE49-F238E27FC236}">
                <a16:creationId xmlns:a16="http://schemas.microsoft.com/office/drawing/2014/main" id="{4E882350-D506-4C3A-8DAF-D480E6C6D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342" y="2481747"/>
            <a:ext cx="8686058" cy="782046"/>
          </a:xfrm>
          <a:prstGeom prst="flowChartTerminator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0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0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40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29">
            <a:extLst>
              <a:ext uri="{FF2B5EF4-FFF2-40B4-BE49-F238E27FC236}">
                <a16:creationId xmlns:a16="http://schemas.microsoft.com/office/drawing/2014/main" id="{E416EEB7-3AB8-4060-9CD2-DA9A8DF1C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341" y="3505211"/>
            <a:ext cx="9600459" cy="121918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gờ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, e, ê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...,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trước</a:t>
            </a:r>
            <a:endParaRPr lang="en-US" altLang="en-US" b="1" dirty="0">
              <a:solidFill>
                <a:srgbClr val="2E0CC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" name="Oval 30">
            <a:extLst>
              <a:ext uri="{FF2B5EF4-FFF2-40B4-BE49-F238E27FC236}">
                <a16:creationId xmlns:a16="http://schemas.microsoft.com/office/drawing/2014/main" id="{2361444F-4332-45C1-BAC3-E996DBAE2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" y="3263793"/>
            <a:ext cx="1579108" cy="1232007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Câu 2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WordArt 38">
            <a:hlinkClick r:id="" action="ppaction://noaction"/>
            <a:extLst>
              <a:ext uri="{FF2B5EF4-FFF2-40B4-BE49-F238E27FC236}">
                <a16:creationId xmlns:a16="http://schemas.microsoft.com/office/drawing/2014/main" id="{BBECF8D5-01CB-4F92-9332-E51F3BA191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659120" y="319090"/>
            <a:ext cx="6873760" cy="11726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867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5867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5867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5867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3E7A168C-98EA-4502-B8C5-9262242E4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0</a:t>
            </a:r>
          </a:p>
        </p:txBody>
      </p:sp>
      <p:sp>
        <p:nvSpPr>
          <p:cNvPr id="11" name="Oval 40">
            <a:extLst>
              <a:ext uri="{FF2B5EF4-FFF2-40B4-BE49-F238E27FC236}">
                <a16:creationId xmlns:a16="http://schemas.microsoft.com/office/drawing/2014/main" id="{46B3A97E-637C-46FA-AF08-537268897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1</a:t>
            </a:r>
          </a:p>
        </p:txBody>
      </p:sp>
      <p:sp>
        <p:nvSpPr>
          <p:cNvPr id="12" name="Oval 41">
            <a:extLst>
              <a:ext uri="{FF2B5EF4-FFF2-40B4-BE49-F238E27FC236}">
                <a16:creationId xmlns:a16="http://schemas.microsoft.com/office/drawing/2014/main" id="{494C656A-4ED0-4F35-9D7B-231644A7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2</a:t>
            </a:r>
          </a:p>
        </p:txBody>
      </p:sp>
      <p:sp>
        <p:nvSpPr>
          <p:cNvPr id="13" name="Oval 42">
            <a:extLst>
              <a:ext uri="{FF2B5EF4-FFF2-40B4-BE49-F238E27FC236}">
                <a16:creationId xmlns:a16="http://schemas.microsoft.com/office/drawing/2014/main" id="{BCE07AC6-C447-48A0-8281-2061046D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3</a:t>
            </a:r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8844F636-0772-4FC5-9378-19AC83FCF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4</a:t>
            </a:r>
          </a:p>
        </p:txBody>
      </p:sp>
      <p:sp>
        <p:nvSpPr>
          <p:cNvPr id="15" name="Oval 44">
            <a:extLst>
              <a:ext uri="{FF2B5EF4-FFF2-40B4-BE49-F238E27FC236}">
                <a16:creationId xmlns:a16="http://schemas.microsoft.com/office/drawing/2014/main" id="{E3E92289-9550-41F5-808F-FEE4F46D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5</a:t>
            </a:r>
          </a:p>
        </p:txBody>
      </p:sp>
      <p:sp>
        <p:nvSpPr>
          <p:cNvPr id="16" name="Oval 45">
            <a:extLst>
              <a:ext uri="{FF2B5EF4-FFF2-40B4-BE49-F238E27FC236}">
                <a16:creationId xmlns:a16="http://schemas.microsoft.com/office/drawing/2014/main" id="{DA55CEB8-F599-402C-9451-A60B6093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7" name="Oval 46">
            <a:extLst>
              <a:ext uri="{FF2B5EF4-FFF2-40B4-BE49-F238E27FC236}">
                <a16:creationId xmlns:a16="http://schemas.microsoft.com/office/drawing/2014/main" id="{D28F4387-6873-4E36-A57F-DCC82584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7</a:t>
            </a:r>
          </a:p>
        </p:txBody>
      </p:sp>
      <p:sp>
        <p:nvSpPr>
          <p:cNvPr id="18" name="Oval 47">
            <a:extLst>
              <a:ext uri="{FF2B5EF4-FFF2-40B4-BE49-F238E27FC236}">
                <a16:creationId xmlns:a16="http://schemas.microsoft.com/office/drawing/2014/main" id="{8B685E40-2BA8-4467-8ADA-127AFAF1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8</a:t>
            </a:r>
          </a:p>
        </p:txBody>
      </p:sp>
      <p:sp>
        <p:nvSpPr>
          <p:cNvPr id="19" name="Oval 48">
            <a:extLst>
              <a:ext uri="{FF2B5EF4-FFF2-40B4-BE49-F238E27FC236}">
                <a16:creationId xmlns:a16="http://schemas.microsoft.com/office/drawing/2014/main" id="{2BE2827B-715C-431F-A268-03469AF8A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35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9</a:t>
            </a:r>
          </a:p>
        </p:txBody>
      </p:sp>
      <p:sp>
        <p:nvSpPr>
          <p:cNvPr id="20" name="Oval 49">
            <a:extLst>
              <a:ext uri="{FF2B5EF4-FFF2-40B4-BE49-F238E27FC236}">
                <a16:creationId xmlns:a16="http://schemas.microsoft.com/office/drawing/2014/main" id="{CE100A2A-7D69-4ADA-88BF-577120CA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66" y="249770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 dirty="0">
                <a:latin typeface="Times New Roman"/>
              </a:rPr>
              <a:t>10</a:t>
            </a:r>
          </a:p>
        </p:txBody>
      </p:sp>
      <p:pic>
        <p:nvPicPr>
          <p:cNvPr id="2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9" y="113070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200" y="3505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99947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8">
            <a:extLst>
              <a:ext uri="{FF2B5EF4-FFF2-40B4-BE49-F238E27FC236}">
                <a16:creationId xmlns:a16="http://schemas.microsoft.com/office/drawing/2014/main" id="{4E882350-D506-4C3A-8DAF-D480E6C6D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4" y="2116267"/>
            <a:ext cx="8333727" cy="570432"/>
          </a:xfrm>
          <a:prstGeom prst="flowChartTerminator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36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3600" b="1" dirty="0">
                <a:solidFill>
                  <a:srgbClr val="2E0CC0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29">
            <a:extLst>
              <a:ext uri="{FF2B5EF4-FFF2-40B4-BE49-F238E27FC236}">
                <a16:creationId xmlns:a16="http://schemas.microsoft.com/office/drawing/2014/main" id="{E416EEB7-3AB8-4060-9CD2-DA9A8DF1C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3" y="3139731"/>
            <a:ext cx="9976047" cy="11274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ngờ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, e, ê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   ..., </a:t>
            </a:r>
            <a:r>
              <a:rPr lang="en-US" altLang="en-US" b="1" dirty="0" err="1" smtClean="0">
                <a:solidFill>
                  <a:srgbClr val="2E0CC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b="1" dirty="0" smtClean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trước</a:t>
            </a:r>
            <a:endParaRPr lang="en-US" altLang="en-US" b="1" dirty="0">
              <a:solidFill>
                <a:srgbClr val="2E0CC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E0C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2E0CC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" name="Oval 30">
            <a:extLst>
              <a:ext uri="{FF2B5EF4-FFF2-40B4-BE49-F238E27FC236}">
                <a16:creationId xmlns:a16="http://schemas.microsoft.com/office/drawing/2014/main" id="{2361444F-4332-45C1-BAC3-E996DBAE2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19" y="2898313"/>
            <a:ext cx="1579108" cy="1232007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WordArt 38">
            <a:hlinkClick r:id="" action="ppaction://noaction"/>
            <a:extLst>
              <a:ext uri="{FF2B5EF4-FFF2-40B4-BE49-F238E27FC236}">
                <a16:creationId xmlns:a16="http://schemas.microsoft.com/office/drawing/2014/main" id="{BBECF8D5-01CB-4F92-9332-E51F3BA191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659120" y="319090"/>
            <a:ext cx="6873760" cy="11726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867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5867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5867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5867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3E7A168C-98EA-4502-B8C5-9262242E4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0</a:t>
            </a:r>
          </a:p>
        </p:txBody>
      </p:sp>
      <p:sp>
        <p:nvSpPr>
          <p:cNvPr id="11" name="Oval 40">
            <a:extLst>
              <a:ext uri="{FF2B5EF4-FFF2-40B4-BE49-F238E27FC236}">
                <a16:creationId xmlns:a16="http://schemas.microsoft.com/office/drawing/2014/main" id="{46B3A97E-637C-46FA-AF08-537268897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1</a:t>
            </a:r>
          </a:p>
        </p:txBody>
      </p:sp>
      <p:sp>
        <p:nvSpPr>
          <p:cNvPr id="12" name="Oval 41">
            <a:extLst>
              <a:ext uri="{FF2B5EF4-FFF2-40B4-BE49-F238E27FC236}">
                <a16:creationId xmlns:a16="http://schemas.microsoft.com/office/drawing/2014/main" id="{494C656A-4ED0-4F35-9D7B-231644A7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2</a:t>
            </a:r>
          </a:p>
        </p:txBody>
      </p:sp>
      <p:sp>
        <p:nvSpPr>
          <p:cNvPr id="13" name="Oval 42">
            <a:extLst>
              <a:ext uri="{FF2B5EF4-FFF2-40B4-BE49-F238E27FC236}">
                <a16:creationId xmlns:a16="http://schemas.microsoft.com/office/drawing/2014/main" id="{BCE07AC6-C447-48A0-8281-2061046D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3</a:t>
            </a:r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8844F636-0772-4FC5-9378-19AC83FCF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4</a:t>
            </a:r>
          </a:p>
        </p:txBody>
      </p:sp>
      <p:sp>
        <p:nvSpPr>
          <p:cNvPr id="15" name="Oval 44">
            <a:extLst>
              <a:ext uri="{FF2B5EF4-FFF2-40B4-BE49-F238E27FC236}">
                <a16:creationId xmlns:a16="http://schemas.microsoft.com/office/drawing/2014/main" id="{E3E92289-9550-41F5-808F-FEE4F46D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5</a:t>
            </a:r>
          </a:p>
        </p:txBody>
      </p:sp>
      <p:sp>
        <p:nvSpPr>
          <p:cNvPr id="16" name="Oval 45">
            <a:extLst>
              <a:ext uri="{FF2B5EF4-FFF2-40B4-BE49-F238E27FC236}">
                <a16:creationId xmlns:a16="http://schemas.microsoft.com/office/drawing/2014/main" id="{DA55CEB8-F599-402C-9451-A60B6093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7" name="Oval 46">
            <a:extLst>
              <a:ext uri="{FF2B5EF4-FFF2-40B4-BE49-F238E27FC236}">
                <a16:creationId xmlns:a16="http://schemas.microsoft.com/office/drawing/2014/main" id="{D28F4387-6873-4E36-A57F-DCC82584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7</a:t>
            </a:r>
          </a:p>
        </p:txBody>
      </p:sp>
      <p:sp>
        <p:nvSpPr>
          <p:cNvPr id="18" name="Oval 47">
            <a:extLst>
              <a:ext uri="{FF2B5EF4-FFF2-40B4-BE49-F238E27FC236}">
                <a16:creationId xmlns:a16="http://schemas.microsoft.com/office/drawing/2014/main" id="{8B685E40-2BA8-4467-8ADA-127AFAF1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8</a:t>
            </a:r>
          </a:p>
        </p:txBody>
      </p:sp>
      <p:sp>
        <p:nvSpPr>
          <p:cNvPr id="19" name="Oval 48">
            <a:extLst>
              <a:ext uri="{FF2B5EF4-FFF2-40B4-BE49-F238E27FC236}">
                <a16:creationId xmlns:a16="http://schemas.microsoft.com/office/drawing/2014/main" id="{2BE2827B-715C-431F-A268-03469AF8A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>
                <a:latin typeface="Times New Roman"/>
              </a:rPr>
              <a:t>9</a:t>
            </a:r>
          </a:p>
        </p:txBody>
      </p:sp>
      <p:sp>
        <p:nvSpPr>
          <p:cNvPr id="20" name="Oval 49">
            <a:extLst>
              <a:ext uri="{FF2B5EF4-FFF2-40B4-BE49-F238E27FC236}">
                <a16:creationId xmlns:a16="http://schemas.microsoft.com/office/drawing/2014/main" id="{CE100A2A-7D69-4ADA-88BF-577120CA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78" y="2132225"/>
            <a:ext cx="1091321" cy="60343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733" b="1" dirty="0">
                <a:latin typeface="Times New Roman"/>
              </a:rPr>
              <a:t>10</a:t>
            </a:r>
          </a:p>
        </p:txBody>
      </p:sp>
      <p:pic>
        <p:nvPicPr>
          <p:cNvPr id="2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9" y="113070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5591" y="3604056"/>
            <a:ext cx="74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160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5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590800"/>
            <a:ext cx="12192000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8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8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4603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189</Words>
  <Application>Microsoft Office PowerPoint</Application>
  <PresentationFormat>Widescreen</PresentationFormat>
  <Paragraphs>65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等线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94</cp:revision>
  <dcterms:created xsi:type="dcterms:W3CDTF">2022-04-05T21:27:26Z</dcterms:created>
  <dcterms:modified xsi:type="dcterms:W3CDTF">2023-08-26T13:40:34Z</dcterms:modified>
</cp:coreProperties>
</file>