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354" r:id="rId3"/>
    <p:sldId id="355" r:id="rId4"/>
    <p:sldId id="352" r:id="rId5"/>
    <p:sldId id="357" r:id="rId6"/>
    <p:sldId id="261" r:id="rId7"/>
    <p:sldId id="262" r:id="rId8"/>
    <p:sldId id="263" r:id="rId9"/>
    <p:sldId id="264" r:id="rId10"/>
    <p:sldId id="265" r:id="rId11"/>
    <p:sldId id="266" r:id="rId12"/>
    <p:sldId id="358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39B0F9"/>
    <a:srgbClr val="3864B2"/>
    <a:srgbClr val="FEBA40"/>
    <a:srgbClr val="FABE00"/>
    <a:srgbClr val="06A60A"/>
    <a:srgbClr val="FFFFFF"/>
    <a:srgbClr val="C7A1E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1DDDD-8159-4469-B398-2DFDBE61707F}" type="datetimeFigureOut">
              <a:rPr lang="vi-VN" smtClean="0"/>
              <a:pPr/>
              <a:t>20/05/2024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A6F6E-F152-4C08-8129-48BA133F8C9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7862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8E5DE-3264-4330-84DB-16D0AE5DCE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48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8E5DE-3264-4330-84DB-16D0AE5DCE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40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8E5DE-3264-4330-84DB-16D0AE5DCE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26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8E5DE-3264-4330-84DB-16D0AE5DCE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19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6E05A4-3C4E-5999-AD1E-7E175B1B0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7684351-713B-6E2D-B333-FA66AEF4A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D47DF0-DE36-EDE6-B8B3-28B81EBB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pPr/>
              <a:t>20/05/2024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F4DA1B-0E41-C819-867E-BFEAEDB2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C3648A-76C6-A557-7E89-0048321D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307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18B3DA-A402-C9A8-C7C3-7A440A33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2EA4761-9BCB-8611-0030-BE49A09FC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8CD39-5194-7BE7-786C-9E56873E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pPr/>
              <a:t>20/05/2024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55818D-3202-F4E9-7FA0-3498DF7F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7BEA8A-BCC3-EFED-3B1B-EC190D8C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37855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B7B8B96-53D9-65F7-F5DF-D6DD38EAE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CF12BD3-76C5-8334-39EE-C3A1565F7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18D485-D30F-9F53-4C76-58DC34EC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pPr/>
              <a:t>20/05/2024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B1402C-C3AC-B1D9-C905-98BAFF14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441CB5-37C9-BD5C-A585-87F57C8B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15423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25099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80050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02529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38322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92053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5047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36619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43441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45635C-C512-E4B0-DF27-B006248F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91BB7D-A6DD-8D04-2C51-740F3AED6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6A47AB-51E6-4EC5-B833-22E2063D5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pPr/>
              <a:t>20/05/2024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DB0A6F-3665-DDFA-DAAD-B668894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2EF83E-D4F1-56C4-D02E-E0E910A1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916362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24075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56518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52823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5759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2-4328-817F-EF69-B49DCAEB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A7C508-F470-BD7E-4785-456A7CEE1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325C6F-68E3-1419-A1AD-433A26F3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pPr/>
              <a:t>20/05/2024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CF69E3-E8F3-4D8D-3CE3-F52B58DF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06EA02-FAD9-0AA5-E39A-5A6EAFD5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3880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68D141-A0A1-B67E-69A7-D196F946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72CBFD-AE73-6A7A-D5B7-753EAA1B2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7A02F4B-61FD-CC1A-03C9-D0F1848EC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0DD977-AFFC-392D-25A9-F9BC2CFB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pPr/>
              <a:t>20/05/2024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20F2E6-AE26-499A-EB51-A275FF49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30F0BA-2BBA-B120-5756-1528B131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32433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39674-3CED-6AF5-23C4-C95EE4E3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1FC8AE-2A82-22C9-E847-60B71BA1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5C9E9E-0231-9269-D97B-E85781C20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D730380-0CF1-2ECA-004E-E277084F2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52A0687-73B9-205A-85A1-74F19FADB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DB37E3B-B6EB-ABB5-D7ED-87782A3D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pPr/>
              <a:t>20/05/2024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B7DC389-C0A2-EC16-28C5-1E81BA97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FFFC008-C905-AB9B-DEA3-887CFE74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5274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9E0B6-DC19-674A-BAF1-3D227EC9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9134D4F-623C-4D41-EF49-977566F2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pPr/>
              <a:t>20/05/2024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423FF33-0D84-5D9C-4DD6-F98C0D93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7E9514-D581-D996-0DA9-CD7658FE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7619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15DA1D5-2EAF-E64E-13EA-122116D2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pPr/>
              <a:t>20/05/2024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DC8C5F6-9375-DF58-7FA8-7B59BCBE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D88E084-836B-F401-F56D-5A99F27E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2937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B305A9-7C2C-9242-A5D8-4B86FC0B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552D79-6840-614A-D248-2EFE277F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0EF7F7-1455-A360-B14E-8AC7FE593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F90DC6-F854-3653-DEB4-3025CB41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pPr/>
              <a:t>20/05/2024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B7992B-62A0-D156-9D63-81F4BAF0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BD8DE5-FAC0-7642-55C0-17AA9B4D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24355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9D5FB-8955-AC55-840E-7FBA70C9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E79D17D-0D0E-05C1-7D2D-579694E44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CF7F83-4B48-85BE-6B65-CBE57B6B7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15013B-8CF2-0DBF-527A-C6718F7A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BC1F-77B7-4FCB-B444-465730691DF9}" type="datetimeFigureOut">
              <a:rPr lang="vi-VN" smtClean="0"/>
              <a:pPr/>
              <a:t>20/05/2024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1C4883-52ED-9E36-64F7-18824496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76FF57-C1D8-1880-76C9-C1A05713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4A17-5AE9-4EA1-8C83-34A85CBF90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2067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B362459-D024-7C05-5DBA-A0AE9977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83F27B-E0DC-E65A-CC1D-48EB5B5A6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8A837D-2CA2-EB7B-73FB-E67456B41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BC1F-77B7-4FCB-B444-465730691DF9}" type="datetimeFigureOut">
              <a:rPr lang="vi-VN" smtClean="0"/>
              <a:pPr/>
              <a:t>20/05/2024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DF8C2F-0CF3-A773-C95B-0C0483868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15A145-D130-3D76-B1D5-A60727777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4A17-5AE9-4EA1-8C83-34A85CBF901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52051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11280576" y="322345"/>
            <a:ext cx="672075" cy="38404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148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0628EC-D2AA-A9C3-21C4-F396E692A480}"/>
              </a:ext>
            </a:extLst>
          </p:cNvPr>
          <p:cNvSpPr txBox="1"/>
          <p:nvPr/>
        </p:nvSpPr>
        <p:spPr>
          <a:xfrm>
            <a:off x="1192424" y="942669"/>
            <a:ext cx="10450959" cy="995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CÔNG NGHỆ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1CE1CA-1394-B7C8-3F53-B5E90D571EDC}"/>
              </a:ext>
            </a:extLst>
          </p:cNvPr>
          <p:cNvSpPr txBox="1"/>
          <p:nvPr/>
        </p:nvSpPr>
        <p:spPr>
          <a:xfrm>
            <a:off x="388670" y="2255223"/>
            <a:ext cx="1141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9: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biển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thông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BEE66E-1D46-B787-7147-87EC07CEB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93" y="-329132"/>
            <a:ext cx="2543605" cy="2543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EBF61B-D7CA-F205-63BB-1778FEAC560A}"/>
              </a:ext>
            </a:extLst>
          </p:cNvPr>
          <p:cNvSpPr txBox="1"/>
          <p:nvPr/>
        </p:nvSpPr>
        <p:spPr>
          <a:xfrm>
            <a:off x="4505129" y="3331029"/>
            <a:ext cx="2099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 2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919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BA52BBD-2220-0D42-DD93-7C2CFB611E36}"/>
              </a:ext>
            </a:extLst>
          </p:cNvPr>
          <p:cNvSpPr/>
          <p:nvPr/>
        </p:nvSpPr>
        <p:spPr>
          <a:xfrm>
            <a:off x="511861" y="293914"/>
            <a:ext cx="1632625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294516-D8CA-50B1-F8AC-A89AB86912A7}"/>
              </a:ext>
            </a:extLst>
          </p:cNvPr>
          <p:cNvSpPr txBox="1"/>
          <p:nvPr/>
        </p:nvSpPr>
        <p:spPr>
          <a:xfrm>
            <a:off x="2144486" y="293914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90AAA2-E499-0779-47C0-8C2FE8554835}"/>
              </a:ext>
            </a:extLst>
          </p:cNvPr>
          <p:cNvSpPr txBox="1"/>
          <p:nvPr/>
        </p:nvSpPr>
        <p:spPr>
          <a:xfrm>
            <a:off x="511860" y="914045"/>
            <a:ext cx="1105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6BEF27F-38D4-663C-8155-4602F6270090}"/>
              </a:ext>
            </a:extLst>
          </p:cNvPr>
          <p:cNvSpPr txBox="1"/>
          <p:nvPr/>
        </p:nvSpPr>
        <p:spPr>
          <a:xfrm>
            <a:off x="511860" y="5723387"/>
            <a:ext cx="7165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B6EA893-460F-6FED-0039-FF1957F93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23" y="1443557"/>
            <a:ext cx="2211621" cy="4211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5ACA5A-DFBE-DEA4-561E-9C93CCC61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48" y="1420730"/>
            <a:ext cx="2029901" cy="5341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A0EB10E-A6CD-B44A-764C-A91D2468C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603" y="1321692"/>
            <a:ext cx="1712147" cy="4242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0835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2121971" y="1992761"/>
            <a:ext cx="8151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00B050"/>
                </a:solidFill>
                <a:latin typeface="UTM Cookies" panose="02040603050506020204" pitchFamily="18" charset="0"/>
              </a:rPr>
              <a:t>VẬN DỤNG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1055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655440" y="947733"/>
            <a:ext cx="9282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7F700D-7A30-076E-843A-71C44B87E0FA}"/>
              </a:ext>
            </a:extLst>
          </p:cNvPr>
          <p:cNvSpPr txBox="1"/>
          <p:nvPr/>
        </p:nvSpPr>
        <p:spPr>
          <a:xfrm>
            <a:off x="839756" y="2967335"/>
            <a:ext cx="111780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Trò</a:t>
            </a:r>
            <a:r>
              <a:rPr lang="en-US" sz="5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chơi</a:t>
            </a:r>
            <a:r>
              <a:rPr lang="en-US" sz="5400" b="1" dirty="0">
                <a:solidFill>
                  <a:srgbClr val="00B050"/>
                </a:solidFill>
                <a:latin typeface="UTM Avo" panose="02040603050506020204" pitchFamily="18" charset="0"/>
              </a:rPr>
              <a:t> : </a:t>
            </a:r>
            <a:r>
              <a:rPr lang="en-US" sz="5400" b="1" i="1" dirty="0" err="1">
                <a:solidFill>
                  <a:srgbClr val="00B050"/>
                </a:solidFill>
                <a:latin typeface="UTM Avo" panose="02040603050506020204" pitchFamily="18" charset="0"/>
              </a:rPr>
              <a:t>Nhìn</a:t>
            </a:r>
            <a:r>
              <a:rPr lang="en-US" sz="5400" b="1" i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b="1" i="1" dirty="0" err="1">
                <a:solidFill>
                  <a:srgbClr val="00B050"/>
                </a:solidFill>
                <a:latin typeface="UTM Avo" panose="02040603050506020204" pitchFamily="18" charset="0"/>
              </a:rPr>
              <a:t>hình</a:t>
            </a:r>
            <a:r>
              <a:rPr lang="en-US" sz="5400" b="1" i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b="1" i="1" smtClean="0">
                <a:solidFill>
                  <a:srgbClr val="00B050"/>
                </a:solidFill>
                <a:latin typeface="UTM Avo" panose="02040603050506020204" pitchFamily="18" charset="0"/>
              </a:rPr>
              <a:t>đoán</a:t>
            </a:r>
            <a:r>
              <a:rPr lang="en-US" sz="5400" b="1" i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b="1" i="1" dirty="0" err="1">
                <a:solidFill>
                  <a:srgbClr val="00B050"/>
                </a:solidFill>
                <a:latin typeface="UTM Avo" panose="02040603050506020204" pitchFamily="18" charset="0"/>
              </a:rPr>
              <a:t>tên</a:t>
            </a:r>
            <a:endParaRPr lang="vi-VN" i="1" dirty="0"/>
          </a:p>
        </p:txBody>
      </p:sp>
    </p:spTree>
    <p:extLst>
      <p:ext uri="{BB962C8B-B14F-4D97-AF65-F5344CB8AC3E}">
        <p14:creationId xmlns="" xmlns:p14="http://schemas.microsoft.com/office/powerpoint/2010/main" val="1295123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ển cấm đi ngược chiều - Biển báo giao thông số 102">
            <a:extLst>
              <a:ext uri="{FF2B5EF4-FFF2-40B4-BE49-F238E27FC236}">
                <a16:creationId xmlns="" xmlns:a16="http://schemas.microsoft.com/office/drawing/2014/main" id="{C976531A-5AD5-A6F2-97B5-FC31B002E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99" y="918568"/>
            <a:ext cx="1372610" cy="1325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ÁC BIỂN BÁO GIAO THÔNG: ĐƯỜNG GIAO NHAU VỚI ĐƯỜNG SẮT CÓ RÀO CHẮN">
            <a:extLst>
              <a:ext uri="{FF2B5EF4-FFF2-40B4-BE49-F238E27FC236}">
                <a16:creationId xmlns="" xmlns:a16="http://schemas.microsoft.com/office/drawing/2014/main" id="{EA3EA2A8-6552-B27A-F6D3-643C12750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82" y="918568"/>
            <a:ext cx="1475797" cy="1325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iển báo 434a Bến xe buýt - Ý nghĩa của biển báo - HoaTieu.vn">
            <a:extLst>
              <a:ext uri="{FF2B5EF4-FFF2-40B4-BE49-F238E27FC236}">
                <a16:creationId xmlns="" xmlns:a16="http://schemas.microsoft.com/office/drawing/2014/main" id="{AD0D8A7E-F68E-A9FA-C8E6-283ACE26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52" y="774368"/>
            <a:ext cx="1475797" cy="1475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Biển báo cấm đi xe đạp - Biển báo giao thông số hiệu 110a">
            <a:extLst>
              <a:ext uri="{FF2B5EF4-FFF2-40B4-BE49-F238E27FC236}">
                <a16:creationId xmlns="" xmlns:a16="http://schemas.microsoft.com/office/drawing/2014/main" id="{B8516EB1-73DB-1AC6-D253-C3AAFCBF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22" y="871899"/>
            <a:ext cx="1372610" cy="1372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ển báo nơi đỗ xe dành cho người tàn tật">
            <a:extLst>
              <a:ext uri="{FF2B5EF4-FFF2-40B4-BE49-F238E27FC236}">
                <a16:creationId xmlns="" xmlns:a16="http://schemas.microsoft.com/office/drawing/2014/main" id="{DF968860-24C0-470C-824C-ECAC6D23F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48" t="3502" r="7668" b="4418"/>
          <a:stretch/>
        </p:blipFill>
        <p:spPr bwMode="auto">
          <a:xfrm>
            <a:off x="10708415" y="871899"/>
            <a:ext cx="1206728" cy="1325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ển báo đi chậm W245a - Ý nghĩa của biển báo - HoaTieu.vn">
            <a:extLst>
              <a:ext uri="{FF2B5EF4-FFF2-40B4-BE49-F238E27FC236}">
                <a16:creationId xmlns="" xmlns:a16="http://schemas.microsoft.com/office/drawing/2014/main" id="{A98FE316-39FB-F689-641C-6469A297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98" y="3145120"/>
            <a:ext cx="1575551" cy="1575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Những biển báo tiếng Anh phổ biến ở Việt Nam. - Major Education - Học Tiếng  Anh Thật Dễ Dàng">
            <a:extLst>
              <a:ext uri="{FF2B5EF4-FFF2-40B4-BE49-F238E27FC236}">
                <a16:creationId xmlns="" xmlns:a16="http://schemas.microsoft.com/office/drawing/2014/main" id="{D6C85462-77B2-A42B-2C02-A9061EDA7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5" t="3259" r="5475" b="29308"/>
          <a:stretch/>
        </p:blipFill>
        <p:spPr bwMode="auto">
          <a:xfrm flipH="1">
            <a:off x="4282340" y="3139227"/>
            <a:ext cx="1561376" cy="1575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6A7590A-DD03-C982-4285-987CF6915BC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96547" y="3145119"/>
            <a:ext cx="1575552" cy="1575552"/>
          </a:xfrm>
          <a:prstGeom prst="rect">
            <a:avLst/>
          </a:prstGeom>
        </p:spPr>
      </p:pic>
      <p:pic>
        <p:nvPicPr>
          <p:cNvPr id="11" name="Picture 10" descr="Biển báo số I.423 Vị trí người đi bộ sang ngang | Nơi sản xuất giá rẻ Châu  Hưng 247">
            <a:extLst>
              <a:ext uri="{FF2B5EF4-FFF2-40B4-BE49-F238E27FC236}">
                <a16:creationId xmlns="" xmlns:a16="http://schemas.microsoft.com/office/drawing/2014/main" id="{DBECDB7F-729C-B710-5E00-C2ECDC8EC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82" t="8483" r="5319" b="16526"/>
          <a:stretch/>
        </p:blipFill>
        <p:spPr bwMode="auto">
          <a:xfrm>
            <a:off x="9424219" y="3200791"/>
            <a:ext cx="1575552" cy="1452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9419D4B-E91E-0095-9A02-2BD1BCF4CE68}"/>
              </a:ext>
            </a:extLst>
          </p:cNvPr>
          <p:cNvSpPr/>
          <p:nvPr/>
        </p:nvSpPr>
        <p:spPr>
          <a:xfrm>
            <a:off x="598997" y="682714"/>
            <a:ext cx="471707" cy="471707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FEE7A13-FC27-1B25-502F-55D834EB872A}"/>
              </a:ext>
            </a:extLst>
          </p:cNvPr>
          <p:cNvSpPr/>
          <p:nvPr/>
        </p:nvSpPr>
        <p:spPr>
          <a:xfrm>
            <a:off x="3233974" y="659487"/>
            <a:ext cx="471707" cy="471707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90A9664-63CB-F6EE-2060-AD8F6BD73B4D}"/>
              </a:ext>
            </a:extLst>
          </p:cNvPr>
          <p:cNvSpPr/>
          <p:nvPr/>
        </p:nvSpPr>
        <p:spPr>
          <a:xfrm>
            <a:off x="5481665" y="682713"/>
            <a:ext cx="471707" cy="471707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08411365-8E26-C7C9-7E1B-08D259CF92A1}"/>
              </a:ext>
            </a:extLst>
          </p:cNvPr>
          <p:cNvSpPr/>
          <p:nvPr/>
        </p:nvSpPr>
        <p:spPr>
          <a:xfrm>
            <a:off x="7971372" y="685506"/>
            <a:ext cx="471707" cy="471707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D4A20B4-83FA-06BB-8D17-0BBA91DADB30}"/>
              </a:ext>
            </a:extLst>
          </p:cNvPr>
          <p:cNvSpPr/>
          <p:nvPr/>
        </p:nvSpPr>
        <p:spPr>
          <a:xfrm>
            <a:off x="10138376" y="636045"/>
            <a:ext cx="471707" cy="471707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A67C7F01-E4ED-B9B8-AB64-5359A27FCD76}"/>
              </a:ext>
            </a:extLst>
          </p:cNvPr>
          <p:cNvSpPr/>
          <p:nvPr/>
        </p:nvSpPr>
        <p:spPr>
          <a:xfrm>
            <a:off x="1562684" y="3037294"/>
            <a:ext cx="471707" cy="471707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FC54F6D1-CF60-6268-875E-F10863782F97}"/>
              </a:ext>
            </a:extLst>
          </p:cNvPr>
          <p:cNvSpPr/>
          <p:nvPr/>
        </p:nvSpPr>
        <p:spPr>
          <a:xfrm>
            <a:off x="3829294" y="3037294"/>
            <a:ext cx="471707" cy="471707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2B65F45-1436-9F14-8B93-A97C423871FD}"/>
              </a:ext>
            </a:extLst>
          </p:cNvPr>
          <p:cNvSpPr/>
          <p:nvPr/>
        </p:nvSpPr>
        <p:spPr>
          <a:xfrm>
            <a:off x="6104486" y="3037293"/>
            <a:ext cx="471707" cy="471707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1E7D5ED-FCF3-739E-6E9C-CEC54CA4C272}"/>
              </a:ext>
            </a:extLst>
          </p:cNvPr>
          <p:cNvSpPr/>
          <p:nvPr/>
        </p:nvSpPr>
        <p:spPr>
          <a:xfrm>
            <a:off x="8880410" y="3041281"/>
            <a:ext cx="471707" cy="471707"/>
          </a:xfrm>
          <a:prstGeom prst="ellipse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179510D-A60F-BB52-C27E-4A7EAC50B1D4}"/>
              </a:ext>
            </a:extLst>
          </p:cNvPr>
          <p:cNvSpPr txBox="1"/>
          <p:nvPr/>
        </p:nvSpPr>
        <p:spPr>
          <a:xfrm>
            <a:off x="698021" y="2346442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Cấm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ngược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chiều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3D8BCDE-D656-5CE8-5304-97EE60C6F9BD}"/>
              </a:ext>
            </a:extLst>
          </p:cNvPr>
          <p:cNvSpPr txBox="1"/>
          <p:nvPr/>
        </p:nvSpPr>
        <p:spPr>
          <a:xfrm>
            <a:off x="3048283" y="2346442"/>
            <a:ext cx="22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Giao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nhau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đường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sắt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có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rào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chắn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E9EE1B6-BBA7-896F-63AE-84997CE6FDD4}"/>
              </a:ext>
            </a:extLst>
          </p:cNvPr>
          <p:cNvSpPr txBox="1"/>
          <p:nvPr/>
        </p:nvSpPr>
        <p:spPr>
          <a:xfrm>
            <a:off x="5965019" y="2369651"/>
            <a:ext cx="128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Bến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buýt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4743E3C-CE6B-8B1B-AA1D-F8AB9FD95712}"/>
              </a:ext>
            </a:extLst>
          </p:cNvPr>
          <p:cNvSpPr txBox="1"/>
          <p:nvPr/>
        </p:nvSpPr>
        <p:spPr>
          <a:xfrm>
            <a:off x="8384110" y="2342058"/>
            <a:ext cx="127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Cấm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đạp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E85E5A7-9A82-2D13-DC0F-C1C7D2B52F65}"/>
              </a:ext>
            </a:extLst>
          </p:cNvPr>
          <p:cNvSpPr txBox="1"/>
          <p:nvPr/>
        </p:nvSpPr>
        <p:spPr>
          <a:xfrm>
            <a:off x="2098984" y="4714779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chậm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78ED1E1-3A96-459D-900D-6A1416C3E806}"/>
              </a:ext>
            </a:extLst>
          </p:cNvPr>
          <p:cNvSpPr txBox="1"/>
          <p:nvPr/>
        </p:nvSpPr>
        <p:spPr>
          <a:xfrm>
            <a:off x="4192437" y="4727707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Cấm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bộ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4DCFAF2-7E65-DB9A-CCB7-3A1DE0DC0536}"/>
              </a:ext>
            </a:extLst>
          </p:cNvPr>
          <p:cNvSpPr txBox="1"/>
          <p:nvPr/>
        </p:nvSpPr>
        <p:spPr>
          <a:xfrm>
            <a:off x="6709916" y="4592986"/>
            <a:ext cx="1548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Giao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nhau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đường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ưu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tiên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2578243-2745-C655-07CE-0FE9A5EA2937}"/>
              </a:ext>
            </a:extLst>
          </p:cNvPr>
          <p:cNvSpPr txBox="1"/>
          <p:nvPr/>
        </p:nvSpPr>
        <p:spPr>
          <a:xfrm>
            <a:off x="9300527" y="4605793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Vị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trí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bộ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ngang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19C4513-7938-A1DA-7716-0ABA3002641A}"/>
              </a:ext>
            </a:extLst>
          </p:cNvPr>
          <p:cNvSpPr txBox="1"/>
          <p:nvPr/>
        </p:nvSpPr>
        <p:spPr>
          <a:xfrm>
            <a:off x="9660743" y="2293576"/>
            <a:ext cx="2531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Nơi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đỗ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dành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khuyết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tật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102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776738" y="397227"/>
            <a:ext cx="8151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00B050"/>
                </a:solidFill>
                <a:latin typeface="UTM Cookies" panose="02040603050506020204" pitchFamily="18" charset="0"/>
              </a:rPr>
              <a:t>THỰC HÀNH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B0359A-CE89-B23D-CE82-BBB89BFD1827}"/>
              </a:ext>
            </a:extLst>
          </p:cNvPr>
          <p:cNvSpPr txBox="1"/>
          <p:nvPr/>
        </p:nvSpPr>
        <p:spPr>
          <a:xfrm>
            <a:off x="687356" y="2369890"/>
            <a:ext cx="11504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mô</a:t>
            </a:r>
            <a:r>
              <a:rPr lang="en-US" sz="4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hình</a:t>
            </a:r>
            <a:r>
              <a:rPr lang="en-US" sz="4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thông</a:t>
            </a:r>
            <a:endParaRPr lang="vi-VN" sz="4800" dirty="0"/>
          </a:p>
        </p:txBody>
      </p:sp>
    </p:spTree>
    <p:extLst>
      <p:ext uri="{BB962C8B-B14F-4D97-AF65-F5344CB8AC3E}">
        <p14:creationId xmlns="" xmlns:p14="http://schemas.microsoft.com/office/powerpoint/2010/main" val="625731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A48793-A0D6-962C-F5C2-A7A906AC4899}"/>
              </a:ext>
            </a:extLst>
          </p:cNvPr>
          <p:cNvSpPr txBox="1"/>
          <p:nvPr/>
        </p:nvSpPr>
        <p:spPr>
          <a:xfrm>
            <a:off x="405642" y="191114"/>
            <a:ext cx="7916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LÀM MÔ HÌNH BIỂN BÁO GIAO THÔNG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FFC6EBF-7F6E-6517-8B5D-C25CDD3CD509}"/>
              </a:ext>
            </a:extLst>
          </p:cNvPr>
          <p:cNvSpPr txBox="1"/>
          <p:nvPr/>
        </p:nvSpPr>
        <p:spPr>
          <a:xfrm>
            <a:off x="511861" y="714334"/>
            <a:ext cx="791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FAF1E68-2D79-12FF-AC74-AA8240213F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61" y="1188216"/>
            <a:ext cx="713750" cy="82596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585CCF3-26C9-A99E-7DE7-641989729645}"/>
              </a:ext>
            </a:extLst>
          </p:cNvPr>
          <p:cNvSpPr txBox="1"/>
          <p:nvPr/>
        </p:nvSpPr>
        <p:spPr>
          <a:xfrm>
            <a:off x="1225611" y="1237554"/>
            <a:ext cx="1059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258592-766E-8A36-611C-3F484A88A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66" y="2130106"/>
            <a:ext cx="3383711" cy="4601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741BC4-720A-B89F-1872-E124BE005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741" y="2026815"/>
            <a:ext cx="2627210" cy="4640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9423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FFC6EBF-7F6E-6517-8B5D-C25CDD3CD509}"/>
              </a:ext>
            </a:extLst>
          </p:cNvPr>
          <p:cNvSpPr txBox="1"/>
          <p:nvPr/>
        </p:nvSpPr>
        <p:spPr>
          <a:xfrm>
            <a:off x="511861" y="148276"/>
            <a:ext cx="791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FAF1E68-2D79-12FF-AC74-AA8240213F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1" y="3898758"/>
            <a:ext cx="713750" cy="82596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585CCF3-26C9-A99E-7DE7-641989729645}"/>
              </a:ext>
            </a:extLst>
          </p:cNvPr>
          <p:cNvSpPr txBox="1"/>
          <p:nvPr/>
        </p:nvSpPr>
        <p:spPr>
          <a:xfrm>
            <a:off x="1301811" y="3948096"/>
            <a:ext cx="1059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30B6C488-2C44-626B-4ADF-C76DA7F66666}"/>
              </a:ext>
            </a:extLst>
          </p:cNvPr>
          <p:cNvCxnSpPr>
            <a:cxnSpLocks/>
          </p:cNvCxnSpPr>
          <p:nvPr/>
        </p:nvCxnSpPr>
        <p:spPr>
          <a:xfrm>
            <a:off x="7358743" y="500743"/>
            <a:ext cx="0" cy="3398015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67826DD8-F51E-C677-1BDC-045368BB3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2707075"/>
              </p:ext>
            </p:extLst>
          </p:nvPr>
        </p:nvGraphicFramePr>
        <p:xfrm>
          <a:off x="1776000" y="4834291"/>
          <a:ext cx="8640000" cy="1875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="" xmlns:a16="http://schemas.microsoft.com/office/drawing/2014/main" val="3805361046"/>
                    </a:ext>
                  </a:extLst>
                </a:gridCol>
                <a:gridCol w="2880000">
                  <a:extLst>
                    <a:ext uri="{9D8B030D-6E8A-4147-A177-3AD203B41FA5}">
                      <a16:colId xmlns="" xmlns:a16="http://schemas.microsoft.com/office/drawing/2014/main" val="751804631"/>
                    </a:ext>
                  </a:extLst>
                </a:gridCol>
                <a:gridCol w="2880000">
                  <a:extLst>
                    <a:ext uri="{9D8B030D-6E8A-4147-A177-3AD203B41FA5}">
                      <a16:colId xmlns="" xmlns:a16="http://schemas.microsoft.com/office/drawing/2014/main" val="1119679076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Tên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bộ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phận</a:t>
                      </a:r>
                      <a:endParaRPr lang="vi-VN" sz="2400" dirty="0"/>
                    </a:p>
                  </a:txBody>
                  <a:tcPr anchor="ctr">
                    <a:solidFill>
                      <a:srgbClr val="3864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Vật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liệu</a:t>
                      </a:r>
                      <a:r>
                        <a:rPr lang="en-US" sz="2400" dirty="0"/>
                        <a:t>/</a:t>
                      </a:r>
                      <a:r>
                        <a:rPr lang="en-US" sz="2400" dirty="0" err="1"/>
                        <a:t>Dụng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cụ</a:t>
                      </a:r>
                      <a:endParaRPr lang="vi-VN" sz="2400" dirty="0"/>
                    </a:p>
                  </a:txBody>
                  <a:tcPr anchor="ctr">
                    <a:solidFill>
                      <a:srgbClr val="3864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lượng</a:t>
                      </a:r>
                      <a:endParaRPr lang="vi-VN" sz="2400" dirty="0"/>
                    </a:p>
                  </a:txBody>
                  <a:tcPr anchor="ctr">
                    <a:solidFill>
                      <a:srgbClr val="3864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0391402"/>
                  </a:ext>
                </a:extLst>
              </a:tr>
              <a:tr h="65468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Biển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báo</a:t>
                      </a:r>
                      <a:endParaRPr lang="vi-VN" sz="2200" dirty="0"/>
                    </a:p>
                  </a:txBody>
                  <a:tcPr anchor="ctr">
                    <a:solidFill>
                      <a:srgbClr val="39B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Giấy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thủ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công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màu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đỏ</a:t>
                      </a:r>
                      <a:endParaRPr lang="vi-VN" sz="2200" dirty="0"/>
                    </a:p>
                  </a:txBody>
                  <a:tcPr anchor="ctr">
                    <a:solidFill>
                      <a:srgbClr val="39B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01 </a:t>
                      </a:r>
                      <a:r>
                        <a:rPr lang="en-US" sz="2200" dirty="0" err="1"/>
                        <a:t>tờ</a:t>
                      </a:r>
                      <a:endParaRPr lang="vi-VN" sz="2200" dirty="0"/>
                    </a:p>
                  </a:txBody>
                  <a:tcPr anchor="ctr">
                    <a:solidFill>
                      <a:srgbClr val="39B0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9146320"/>
                  </a:ext>
                </a:extLst>
              </a:tr>
              <a:tr h="65468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?</a:t>
                      </a:r>
                      <a:endParaRPr lang="vi-VN" sz="2200" dirty="0"/>
                    </a:p>
                  </a:txBody>
                  <a:tcPr anchor="ctr">
                    <a:solidFill>
                      <a:srgbClr val="39B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?</a:t>
                      </a:r>
                      <a:endParaRPr lang="vi-VN" sz="2200" dirty="0"/>
                    </a:p>
                  </a:txBody>
                  <a:tcPr anchor="ctr">
                    <a:solidFill>
                      <a:srgbClr val="39B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?</a:t>
                      </a:r>
                      <a:endParaRPr lang="vi-VN" sz="2200" dirty="0"/>
                    </a:p>
                  </a:txBody>
                  <a:tcPr anchor="ctr">
                    <a:solidFill>
                      <a:srgbClr val="39B0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522183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AFB947-22CE-8FF2-0608-817805359B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72"/>
          <a:stretch/>
        </p:blipFill>
        <p:spPr>
          <a:xfrm>
            <a:off x="1388870" y="588056"/>
            <a:ext cx="4621402" cy="3398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22367F-4E60-9770-D953-512A27572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937" y="447038"/>
            <a:ext cx="2810193" cy="3505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7458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FFC6EBF-7F6E-6517-8B5D-C25CDD3CD509}"/>
              </a:ext>
            </a:extLst>
          </p:cNvPr>
          <p:cNvSpPr txBox="1"/>
          <p:nvPr/>
        </p:nvSpPr>
        <p:spPr>
          <a:xfrm>
            <a:off x="511861" y="148276"/>
            <a:ext cx="791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decorated&#10;&#10;Description automatically generated">
            <a:extLst>
              <a:ext uri="{FF2B5EF4-FFF2-40B4-BE49-F238E27FC236}">
                <a16:creationId xmlns="" xmlns:a16="http://schemas.microsoft.com/office/drawing/2014/main" id="{1840ADA1-9417-5CC5-4BB4-91CFBA8C8F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97"/>
          <a:stretch/>
        </p:blipFill>
        <p:spPr>
          <a:xfrm>
            <a:off x="511861" y="711363"/>
            <a:ext cx="706917" cy="781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213AF6F-7261-4FE9-D6F0-B803EE34AC83}"/>
              </a:ext>
            </a:extLst>
          </p:cNvPr>
          <p:cNvSpPr txBox="1"/>
          <p:nvPr/>
        </p:nvSpPr>
        <p:spPr>
          <a:xfrm>
            <a:off x="1305864" y="871212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BA52BBD-2220-0D42-DD93-7C2CFB611E36}"/>
              </a:ext>
            </a:extLst>
          </p:cNvPr>
          <p:cNvSpPr/>
          <p:nvPr/>
        </p:nvSpPr>
        <p:spPr>
          <a:xfrm>
            <a:off x="511861" y="1643743"/>
            <a:ext cx="1632625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294516-D8CA-50B1-F8AC-A89AB86912A7}"/>
              </a:ext>
            </a:extLst>
          </p:cNvPr>
          <p:cNvSpPr txBox="1"/>
          <p:nvPr/>
        </p:nvSpPr>
        <p:spPr>
          <a:xfrm>
            <a:off x="2144486" y="1643743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90AAA2-E499-0779-47C0-8C2FE8554835}"/>
              </a:ext>
            </a:extLst>
          </p:cNvPr>
          <p:cNvSpPr txBox="1"/>
          <p:nvPr/>
        </p:nvSpPr>
        <p:spPr>
          <a:xfrm>
            <a:off x="511861" y="2263874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 cm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7AFCFBB-FAF0-2258-E6F1-E78238388B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822"/>
          <a:stretch/>
        </p:blipFill>
        <p:spPr>
          <a:xfrm>
            <a:off x="993117" y="3036405"/>
            <a:ext cx="2481584" cy="3478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C024229-97B2-6E04-E2B9-415791068E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88" r="51337"/>
          <a:stretch/>
        </p:blipFill>
        <p:spPr>
          <a:xfrm>
            <a:off x="3598507" y="3036404"/>
            <a:ext cx="2343367" cy="3478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DF33404-6F25-2117-A3BC-2001DF87ED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406" r="25981"/>
          <a:stretch/>
        </p:blipFill>
        <p:spPr>
          <a:xfrm>
            <a:off x="6167535" y="3036404"/>
            <a:ext cx="2425959" cy="3478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51CC044-247C-6960-A792-99552B9934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822" t="1" b="1"/>
          <a:stretch/>
        </p:blipFill>
        <p:spPr>
          <a:xfrm>
            <a:off x="8819155" y="3036403"/>
            <a:ext cx="2481584" cy="3478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1638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90AAA2-E499-0779-47C0-8C2FE8554835}"/>
              </a:ext>
            </a:extLst>
          </p:cNvPr>
          <p:cNvSpPr txBox="1"/>
          <p:nvPr/>
        </p:nvSpPr>
        <p:spPr>
          <a:xfrm>
            <a:off x="337689" y="402417"/>
            <a:ext cx="5595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cm,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 cm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9F7241-620C-8DE3-0211-FC142BFF8809}"/>
              </a:ext>
            </a:extLst>
          </p:cNvPr>
          <p:cNvSpPr txBox="1"/>
          <p:nvPr/>
        </p:nvSpPr>
        <p:spPr>
          <a:xfrm>
            <a:off x="337689" y="2380005"/>
            <a:ext cx="5595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40767CA-9081-FB83-59F0-531AD4500344}"/>
              </a:ext>
            </a:extLst>
          </p:cNvPr>
          <p:cNvSpPr txBox="1"/>
          <p:nvPr/>
        </p:nvSpPr>
        <p:spPr>
          <a:xfrm>
            <a:off x="500975" y="4819260"/>
            <a:ext cx="5595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CF39EC-5086-DA2F-A53A-3B3BE595C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85"/>
          <a:stretch/>
        </p:blipFill>
        <p:spPr>
          <a:xfrm>
            <a:off x="7164039" y="0"/>
            <a:ext cx="4389785" cy="1402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0FCC02-1E40-EB2A-6116-5198F3B43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475" y="1644369"/>
            <a:ext cx="2963283" cy="2270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0BC8BD-50C0-C7D0-0805-4655CCF0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103" y="4078572"/>
            <a:ext cx="2801655" cy="2681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0091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BA52BBD-2220-0D42-DD93-7C2CFB611E36}"/>
              </a:ext>
            </a:extLst>
          </p:cNvPr>
          <p:cNvSpPr/>
          <p:nvPr/>
        </p:nvSpPr>
        <p:spPr>
          <a:xfrm>
            <a:off x="511861" y="293914"/>
            <a:ext cx="1632625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294516-D8CA-50B1-F8AC-A89AB86912A7}"/>
              </a:ext>
            </a:extLst>
          </p:cNvPr>
          <p:cNvSpPr txBox="1"/>
          <p:nvPr/>
        </p:nvSpPr>
        <p:spPr>
          <a:xfrm>
            <a:off x="2144486" y="293914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90AAA2-E499-0779-47C0-8C2FE8554835}"/>
              </a:ext>
            </a:extLst>
          </p:cNvPr>
          <p:cNvSpPr txBox="1"/>
          <p:nvPr/>
        </p:nvSpPr>
        <p:spPr>
          <a:xfrm>
            <a:off x="511860" y="914045"/>
            <a:ext cx="1105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15 cm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058E4DE-66A8-B3C2-215C-445E82C4D554}"/>
              </a:ext>
            </a:extLst>
          </p:cNvPr>
          <p:cNvSpPr/>
          <p:nvPr/>
        </p:nvSpPr>
        <p:spPr>
          <a:xfrm>
            <a:off x="511861" y="3407231"/>
            <a:ext cx="1632625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BB4F408-A4D1-2A59-0C5F-7D9D540CC9FC}"/>
              </a:ext>
            </a:extLst>
          </p:cNvPr>
          <p:cNvSpPr txBox="1"/>
          <p:nvPr/>
        </p:nvSpPr>
        <p:spPr>
          <a:xfrm>
            <a:off x="2144486" y="3407231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665D7C5-C262-0CD4-AFD6-00795D20F119}"/>
              </a:ext>
            </a:extLst>
          </p:cNvPr>
          <p:cNvSpPr txBox="1"/>
          <p:nvPr/>
        </p:nvSpPr>
        <p:spPr>
          <a:xfrm>
            <a:off x="511860" y="4444749"/>
            <a:ext cx="668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138BA91-CDBC-B9B6-4194-716BACDF6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544" y="2150166"/>
            <a:ext cx="7035472" cy="681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276E38-52AA-8EEC-4C45-5F11640C3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04" y="4141017"/>
            <a:ext cx="2651424" cy="1807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8124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383</Words>
  <Application>Microsoft Office PowerPoint</Application>
  <PresentationFormat>Custom</PresentationFormat>
  <Paragraphs>65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</dc:creator>
  <cp:lastModifiedBy>User</cp:lastModifiedBy>
  <cp:revision>24</cp:revision>
  <dcterms:created xsi:type="dcterms:W3CDTF">2022-07-14T14:14:00Z</dcterms:created>
  <dcterms:modified xsi:type="dcterms:W3CDTF">2024-05-20T10:23:07Z</dcterms:modified>
</cp:coreProperties>
</file>