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46" r:id="rId2"/>
    <p:sldId id="344" r:id="rId3"/>
    <p:sldId id="363" r:id="rId4"/>
    <p:sldId id="364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FD6D3-7390-4572-8C44-3DA861A74F91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2F4F-B456-43FB-BF2A-8092C39622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69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B61D-436B-E4D5-4440-6A7D1E142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ED736-4412-8529-ACAA-FB968253A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9A17A-5F80-5580-88D0-2A2A7A33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9C51-1DCF-31C2-0322-C4F4050D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9F8E6-AA2D-E4FD-4BC9-C7FE92FF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18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32A0-6627-B525-EB46-FE18A83B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9BCFD-A217-7717-269E-87871B281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3E03A-CEA6-37A9-F06D-4F6A95C2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3B063-CBD9-AD75-905E-936989EB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CD3A-B853-0975-2B64-74B9F77B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87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08E15-BF73-9191-4D2D-CF0213DAA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94C30-F5EE-723E-9CF2-6118F21B5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23E5-C1BD-0DCF-7BC0-2CA4ECCC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1DE1-4423-F93F-5EB4-08DFE65D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5E6CE-A225-065A-FCAC-3D9640B2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7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CCC6-7499-620B-FB6D-D9353713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D8160-E76A-49A2-B915-87140CC73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841-E3E3-7B8B-2A2D-3D3FE0B8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732F-441F-00A2-3350-24BE86D8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786A-0882-16D3-BB64-0F57D551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18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EDD5-AD97-31CD-FA3E-EFF97818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2108-33A1-0689-E2BA-BAC2AFE3C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FA47D-713C-A123-A2A4-80BC4F19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696F-01C6-9CFB-24D5-47C07419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0762-6A52-6060-9ECF-E15E4FE5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20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16D7-B3EB-3169-2071-C39281C7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1538C-627B-162F-8A4D-34894DBF2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763A7-9140-2767-4D51-9A33D4F34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D9D5-EC25-1ED3-FF83-E701B9C5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FDE65-1F04-FEA7-2B17-DB16EAF3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23FE9-3972-865D-2E57-0A2497D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1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4D22-7889-97D3-6209-93E98C43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F0763-4E3C-F1B5-85EE-60F1DD17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F3FD3-5646-788B-FEAB-A05ABD8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6522B-5424-A920-38E5-556EDA400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3D0F7-69B7-A195-83AE-5D9F15143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318CA-9894-1EDA-51CB-36F34D7F2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C7BC-3F6C-C521-0D60-AA6C5A89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6052D7-DA73-92EA-262C-ACFA7E4D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10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DB98-203C-4630-4C59-D58C8D1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EC2F0-691D-CBFA-4CCD-724C1056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7D61A-3BA1-3B91-729A-D50C8F28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350EB-5FF4-084C-A9F0-692F9CFA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7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B586C-5671-E8D8-AA4F-42E51FBE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9CA3C-BE9E-B942-122B-2FFDC6EE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35F5F-3A3F-2549-D563-857D56D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6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F9FC-871F-6CED-46A3-36FA8274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F98E-B531-F69A-1F29-BD75516E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BA874-2E41-E58B-7E89-B231CD0A6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359E3-AADC-2BA7-68AA-5C36007A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8D9C3-6B75-F5EB-4792-C289271A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461F4-77B7-8DC7-1C02-92106722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99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F12A-3DC4-29CE-8FBF-45C0C340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3EC2B-E03B-739D-BCBD-FEA4703E4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5B112-A03B-EDDE-89A0-9CD9A614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0DDDE-8FEE-9079-C10A-AF8CF81F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B236-2567-B921-9977-AD120968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0C2FE-1C41-9674-8B84-2431DE1C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249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D4CC4-7140-7297-347C-2E217D21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19A41-D048-282E-EB7B-A2C54B5FB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617B8-E3FD-EEAF-E273-5057AE5CF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7632-57CC-4928-98A5-9DB38A3DA775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C8BA-B35F-CC1E-C362-49A156C97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56EE-C21D-5934-C369-74DE44074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83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949" y="0"/>
            <a:ext cx="11430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781300" y="1036382"/>
            <a:ext cx="6548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PHÒNG GD-ĐT HUYỆN TIÊN LÃNG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HỌC</a:t>
            </a:r>
            <a:r>
              <a:rPr lang="vi-VN" sz="2800" b="1" smtClean="0">
                <a:solidFill>
                  <a:srgbClr val="009900"/>
                </a:solidFill>
                <a:latin typeface="Times New Roman" panose="02020603050405020304" pitchFamily="18" charset="0"/>
              </a:rPr>
              <a:t> BẠCH ĐẰNG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129246" y="2249241"/>
            <a:ext cx="8112034" cy="1403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5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121349" y="4028077"/>
            <a:ext cx="440055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GillSans" pitchFamily="18" charset="0"/>
              </a:rPr>
              <a:t> GV: 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 Thị Châm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FF0000"/>
              </a:solidFill>
              <a:latin typeface="Vivaldi" pitchFamily="66" charset="0"/>
            </a:endParaRPr>
          </a:p>
        </p:txBody>
      </p:sp>
      <p:pic>
        <p:nvPicPr>
          <p:cNvPr id="3079" name="Picture 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0005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retty_flower_purpl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1300" y="542925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retty_flower_red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3714754"/>
            <a:ext cx="406004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554" y="422910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retty_flower_orange_h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445770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4" y="325755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4"/>
          <p:cNvSpPr txBox="1">
            <a:spLocks noChangeArrowheads="1"/>
          </p:cNvSpPr>
          <p:nvPr/>
        </p:nvSpPr>
        <p:spPr bwMode="auto">
          <a:xfrm>
            <a:off x="2667000" y="5611416"/>
            <a:ext cx="3762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100">
                <a:solidFill>
                  <a:srgbClr val="3333FF"/>
                </a:solidFill>
                <a:latin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0581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hu 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0168" y="6350482"/>
            <a:ext cx="234696" cy="2346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8193" y="5201475"/>
            <a:ext cx="9114504" cy="658706"/>
            <a:chOff x="1278193" y="5201475"/>
            <a:chExt cx="9114504" cy="6587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C4A7C9-C1E5-F0F1-9A4E-02C58F261996}"/>
                </a:ext>
              </a:extLst>
            </p:cNvPr>
            <p:cNvSpPr txBox="1"/>
            <p:nvPr/>
          </p:nvSpPr>
          <p:spPr>
            <a:xfrm>
              <a:off x="1278193" y="5201475"/>
              <a:ext cx="9114504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>
                <a:lnSpc>
                  <a:spcPct val="150000"/>
                </a:lnSpc>
              </a:pPr>
              <a:r>
                <a:rPr lang="en-US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nói: Mình được Mai cho nhiều bi hơn Việt </a:t>
              </a:r>
              <a:endPara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D88C1C-F1D3-FAF4-6255-DA945956D306}"/>
                </a:ext>
              </a:extLst>
            </p:cNvPr>
            <p:cNvSpPr/>
            <p:nvPr/>
          </p:nvSpPr>
          <p:spPr>
            <a:xfrm>
              <a:off x="9229979" y="5330209"/>
              <a:ext cx="521109" cy="521109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092287"/>
            <a:ext cx="4262408" cy="3091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61258"/>
            <a:ext cx="4280696" cy="2094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37" y="2092287"/>
            <a:ext cx="6266254" cy="3091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59" y="914400"/>
            <a:ext cx="3716384" cy="16255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78193" y="5796483"/>
            <a:ext cx="9114504" cy="671347"/>
            <a:chOff x="1289696" y="5318661"/>
            <a:chExt cx="9114504" cy="67134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C4A7C9-C1E5-F0F1-9A4E-02C58F261996}"/>
                </a:ext>
              </a:extLst>
            </p:cNvPr>
            <p:cNvSpPr txBox="1"/>
            <p:nvPr/>
          </p:nvSpPr>
          <p:spPr>
            <a:xfrm>
              <a:off x="1289696" y="5318661"/>
              <a:ext cx="9114504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>
                <a:lnSpc>
                  <a:spcPct val="150000"/>
                </a:lnSpc>
              </a:pPr>
              <a:r>
                <a: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Việt nói: Mình được Mai cho nhiều bi hơn Rô-bốt</a:t>
              </a:r>
            </a:p>
          </p:txBody>
        </p:sp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97D88C1C-F1D3-FAF4-6255-DA945956D306}"/>
                </a:ext>
              </a:extLst>
            </p:cNvPr>
            <p:cNvSpPr/>
            <p:nvPr/>
          </p:nvSpPr>
          <p:spPr>
            <a:xfrm>
              <a:off x="9291484" y="5468899"/>
              <a:ext cx="521109" cy="521109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29979" y="5339072"/>
            <a:ext cx="621112" cy="1116117"/>
            <a:chOff x="10616082" y="4804788"/>
            <a:chExt cx="621112" cy="111611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3FA4844-302F-99E2-21FB-C0D07F514C51}"/>
                </a:ext>
              </a:extLst>
            </p:cNvPr>
            <p:cNvSpPr/>
            <p:nvPr/>
          </p:nvSpPr>
          <p:spPr>
            <a:xfrm>
              <a:off x="10622083" y="4804788"/>
              <a:ext cx="615111" cy="50338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8" name="Rectangle: Rounded Corners 24">
              <a:extLst>
                <a:ext uri="{FF2B5EF4-FFF2-40B4-BE49-F238E27FC236}">
                  <a16:creationId xmlns:a16="http://schemas.microsoft.com/office/drawing/2014/main" id="{D3FA4844-302F-99E2-21FB-C0D07F514C51}"/>
                </a:ext>
              </a:extLst>
            </p:cNvPr>
            <p:cNvSpPr/>
            <p:nvPr/>
          </p:nvSpPr>
          <p:spPr>
            <a:xfrm>
              <a:off x="10616082" y="5417520"/>
              <a:ext cx="615111" cy="50338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2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1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60078" y="9689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5227" r="9030" b="22632"/>
          <a:stretch/>
        </p:blipFill>
        <p:spPr>
          <a:xfrm rot="16200000">
            <a:off x="3392024" y="-1797045"/>
            <a:ext cx="5618768" cy="116128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397585-E139-DCC7-6F14-CE5BEF3F784A}"/>
              </a:ext>
            </a:extLst>
          </p:cNvPr>
          <p:cNvSpPr/>
          <p:nvPr/>
        </p:nvSpPr>
        <p:spPr>
          <a:xfrm>
            <a:off x="5952565" y="2537012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A9B6A4-097B-99B1-CB3A-EE3CA8CC17F4}"/>
              </a:ext>
            </a:extLst>
          </p:cNvPr>
          <p:cNvSpPr/>
          <p:nvPr/>
        </p:nvSpPr>
        <p:spPr>
          <a:xfrm>
            <a:off x="4930588" y="5154706"/>
            <a:ext cx="591671" cy="842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23C53E-42D4-8972-A39D-5D2B00F2B501}"/>
              </a:ext>
            </a:extLst>
          </p:cNvPr>
          <p:cNvSpPr/>
          <p:nvPr/>
        </p:nvSpPr>
        <p:spPr>
          <a:xfrm>
            <a:off x="7431741" y="4769224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16D8E6-1710-D82F-FB0E-80132CD50FCA}"/>
              </a:ext>
            </a:extLst>
          </p:cNvPr>
          <p:cNvSpPr/>
          <p:nvPr/>
        </p:nvSpPr>
        <p:spPr>
          <a:xfrm>
            <a:off x="9034271" y="3110753"/>
            <a:ext cx="611753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81</Words>
  <Application>Microsoft Office PowerPoint</Application>
  <PresentationFormat>Widescreen</PresentationFormat>
  <Paragraphs>14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GillSans</vt:lpstr>
      <vt:lpstr>SVN-Cookies</vt:lpstr>
      <vt:lpstr>Times New Roman</vt:lpstr>
      <vt:lpstr>Vivaldi</vt:lpstr>
      <vt:lpstr>字魂156号-萌趣苏打饼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</cp:lastModifiedBy>
  <cp:revision>61</cp:revision>
  <dcterms:created xsi:type="dcterms:W3CDTF">2023-09-13T01:15:56Z</dcterms:created>
  <dcterms:modified xsi:type="dcterms:W3CDTF">2024-05-20T09:10:05Z</dcterms:modified>
</cp:coreProperties>
</file>