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6.jpg" ContentType="image/png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00" r:id="rId2"/>
  </p:sldMasterIdLst>
  <p:notesMasterIdLst>
    <p:notesMasterId r:id="rId36"/>
  </p:notesMasterIdLst>
  <p:sldIdLst>
    <p:sldId id="519" r:id="rId3"/>
    <p:sldId id="522" r:id="rId4"/>
    <p:sldId id="523" r:id="rId5"/>
    <p:sldId id="263" r:id="rId6"/>
    <p:sldId id="277" r:id="rId7"/>
    <p:sldId id="265" r:id="rId8"/>
    <p:sldId id="285" r:id="rId9"/>
    <p:sldId id="288" r:id="rId10"/>
    <p:sldId id="289" r:id="rId11"/>
    <p:sldId id="290" r:id="rId12"/>
    <p:sldId id="260" r:id="rId13"/>
    <p:sldId id="292" r:id="rId14"/>
    <p:sldId id="524" r:id="rId15"/>
    <p:sldId id="294" r:id="rId16"/>
    <p:sldId id="296" r:id="rId17"/>
    <p:sldId id="298" r:id="rId18"/>
    <p:sldId id="326" r:id="rId19"/>
    <p:sldId id="525" r:id="rId20"/>
    <p:sldId id="299" r:id="rId21"/>
    <p:sldId id="526" r:id="rId22"/>
    <p:sldId id="527" r:id="rId23"/>
    <p:sldId id="302" r:id="rId24"/>
    <p:sldId id="520" r:id="rId25"/>
    <p:sldId id="327" r:id="rId26"/>
    <p:sldId id="485" r:id="rId27"/>
    <p:sldId id="486" r:id="rId28"/>
    <p:sldId id="328" r:id="rId29"/>
    <p:sldId id="521" r:id="rId30"/>
    <p:sldId id="528" r:id="rId31"/>
    <p:sldId id="531" r:id="rId32"/>
    <p:sldId id="532" r:id="rId33"/>
    <p:sldId id="533" r:id="rId34"/>
    <p:sldId id="47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4" autoAdjust="0"/>
    <p:restoredTop sz="94671" autoAdjust="0"/>
  </p:normalViewPr>
  <p:slideViewPr>
    <p:cSldViewPr snapToGrid="0">
      <p:cViewPr varScale="1">
        <p:scale>
          <a:sx n="62" d="100"/>
          <a:sy n="62" d="100"/>
        </p:scale>
        <p:origin x="76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3" r:id="rId20"/>
    <p:sldLayoutId id="2147483699" r:id="rId21"/>
    <p:sldLayoutId id="2147483698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8.jp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0.jp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media9.m4a"/><Relationship Id="rId7" Type="http://schemas.openxmlformats.org/officeDocument/2006/relationships/image" Target="../media/image21.jp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jp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3.m4a"/><Relationship Id="rId7" Type="http://schemas.openxmlformats.org/officeDocument/2006/relationships/image" Target="../media/image17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3.xml"/><Relationship Id="rId5" Type="http://schemas.openxmlformats.org/officeDocument/2006/relationships/video" Target="../media/media14.mp4"/><Relationship Id="rId4" Type="http://schemas.microsoft.com/office/2007/relationships/media" Target="../media/media14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13" Type="http://schemas.openxmlformats.org/officeDocument/2006/relationships/image" Target="../media/image38.tm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2.tmp"/><Relationship Id="rId12" Type="http://schemas.openxmlformats.org/officeDocument/2006/relationships/image" Target="../media/image37.tm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1.tmp"/><Relationship Id="rId11" Type="http://schemas.openxmlformats.org/officeDocument/2006/relationships/image" Target="../media/image36.tmp"/><Relationship Id="rId5" Type="http://schemas.openxmlformats.org/officeDocument/2006/relationships/image" Target="../media/image17.png"/><Relationship Id="rId10" Type="http://schemas.openxmlformats.org/officeDocument/2006/relationships/image" Target="../media/image35.tm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4.tmp"/><Relationship Id="rId14" Type="http://schemas.openxmlformats.org/officeDocument/2006/relationships/image" Target="../media/image39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7" Type="http://schemas.openxmlformats.org/officeDocument/2006/relationships/image" Target="../media/image51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tmp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9.jp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29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Hồ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Gươm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00405" y="975450"/>
            <a:ext cx="7269918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3850665" y="2494667"/>
            <a:ext cx="9820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836442" y="23902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900537" y="2913709"/>
            <a:ext cx="138335" cy="66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10038872" y="2913709"/>
            <a:ext cx="117540" cy="66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5867" y="2251990"/>
            <a:ext cx="10959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Tôi thầm nghĩ: không biết có phải rùa đã từng ngậm thanh kiếm của vua Lê thắng giặc đó không?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369253"/>
            <a:ext cx="10412155" cy="3770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0949" y="5751593"/>
            <a:ext cx="8140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Hồ Gươm còn gọi là hồ Hoàn Kiếm ở thủ đô Hà Nội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100490" y="1792689"/>
            <a:ext cx="4853022" cy="2957610"/>
            <a:chOff x="3301878" y="2654755"/>
            <a:chExt cx="819004" cy="605284"/>
          </a:xfrm>
          <a:solidFill>
            <a:srgbClr val="92D050"/>
          </a:solidFill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99914" y="2654755"/>
              <a:ext cx="720968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kính : cổ và trang nghiêm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52" y="1047799"/>
            <a:ext cx="5692651" cy="4648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639928" y="5629226"/>
            <a:ext cx="4373404" cy="746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Gương bầu dục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0" y="2047165"/>
            <a:ext cx="2778646" cy="3524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7" y="1823294"/>
            <a:ext cx="3277950" cy="352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976" y="750627"/>
            <a:ext cx="2953224" cy="3161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929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2787" y="1608133"/>
            <a:ext cx="850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1. Bài văn tả những cảnh đẹp nào của Hồ Gươm 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51299" y="2592325"/>
            <a:ext cx="3411519" cy="3280256"/>
            <a:chOff x="1051299" y="2592325"/>
            <a:chExt cx="3411519" cy="32802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99" y="2592325"/>
              <a:ext cx="3411519" cy="242099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65196" y="5226250"/>
              <a:ext cx="2865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Cầu Thê Húc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24103" y="2551382"/>
            <a:ext cx="3663207" cy="3280256"/>
            <a:chOff x="4624103" y="2551382"/>
            <a:chExt cx="3663207" cy="32802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103" y="2551382"/>
              <a:ext cx="3188771" cy="24209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24103" y="5185307"/>
              <a:ext cx="3663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Đền Ngọc Sơn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87310" y="2551382"/>
            <a:ext cx="3529154" cy="3321199"/>
            <a:chOff x="8287310" y="2551382"/>
            <a:chExt cx="3529154" cy="33211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7310" y="2551382"/>
              <a:ext cx="3529154" cy="24209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007522" y="5226250"/>
              <a:ext cx="262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Tháp Bút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 được miêu tả như thế nào?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703073" y="4499839"/>
            <a:ext cx="10764837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 màu son, cong cong như con tôm, dẫn vào đền Ngọc Sơn.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7" y="2423457"/>
            <a:ext cx="677064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 rot="21439213">
            <a:off x="1713159" y="2752784"/>
            <a:ext cx="5683928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>
                <a:latin typeface="Times New Roman" panose="02020603050405020304" pitchFamily="18" charset="0"/>
                <a:cs typeface="Times New Roman" panose="02020603050405020304" pitchFamily="18" charset="0"/>
              </a:rPr>
              <a:t>Nói 1-2 câu giới thiệu về Tháp Rùa ?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88055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5" b="19609"/>
          <a:stretch/>
        </p:blipFill>
        <p:spPr>
          <a:xfrm>
            <a:off x="7165074" y="3300559"/>
            <a:ext cx="4262493" cy="3276269"/>
          </a:xfrm>
          <a:prstGeom prst="rect">
            <a:avLst/>
          </a:prstGeom>
        </p:spPr>
      </p:pic>
      <p:sp>
        <p:nvSpPr>
          <p:cNvPr id="17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 rot="11394328">
            <a:off x="4609252" y="3852441"/>
            <a:ext cx="2555822" cy="1477414"/>
          </a:xfrm>
          <a:prstGeom prst="cloudCallout">
            <a:avLst>
              <a:gd name="adj1" fmla="val -58093"/>
              <a:gd name="adj2" fmla="val 17538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980223" y="56930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sp>
        <p:nvSpPr>
          <p:cNvPr id="14" name="Google Shape;787;p36"/>
          <p:cNvSpPr/>
          <p:nvPr/>
        </p:nvSpPr>
        <p:spPr>
          <a:xfrm rot="10809061">
            <a:off x="1199092" y="3148687"/>
            <a:ext cx="9640054" cy="1573437"/>
          </a:xfrm>
          <a:custGeom>
            <a:avLst/>
            <a:gdLst/>
            <a:ahLst/>
            <a:cxnLst/>
            <a:rect l="l" t="t" r="r" b="b"/>
            <a:pathLst>
              <a:path w="74167" h="26992" extrusionOk="0">
                <a:moveTo>
                  <a:pt x="72981" y="1"/>
                </a:moveTo>
                <a:lnTo>
                  <a:pt x="10974" y="3101"/>
                </a:lnTo>
                <a:lnTo>
                  <a:pt x="1" y="15806"/>
                </a:lnTo>
                <a:lnTo>
                  <a:pt x="12159" y="26992"/>
                </a:lnTo>
                <a:lnTo>
                  <a:pt x="74166" y="23922"/>
                </a:lnTo>
                <a:lnTo>
                  <a:pt x="7298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/>
          <p:cNvSpPr txBox="1"/>
          <p:nvPr/>
        </p:nvSpPr>
        <p:spPr>
          <a:xfrm>
            <a:off x="1624083" y="3431451"/>
            <a:ext cx="8093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4. Khi thấy rùa hiện lên trên mặt hồ, tác giả nghĩ tới điều gì ?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2" y="478517"/>
            <a:ext cx="9580730" cy="48586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0502" y="5276125"/>
            <a:ext cx="1119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Tác giả nghĩ rằng : không biết đây có phải là con rùa từng ngậm thanh kiếm vua Lê không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54731" y="5247986"/>
            <a:ext cx="6027612" cy="12839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Sự tích Hồ Gươm</a:t>
            </a:r>
          </a:p>
        </p:txBody>
      </p:sp>
    </p:spTree>
    <p:extLst>
      <p:ext uri="{BB962C8B-B14F-4D97-AF65-F5344CB8AC3E}">
        <p14:creationId xmlns:p14="http://schemas.microsoft.com/office/powerpoint/2010/main" val="3240051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8" grpId="0"/>
      <p:bldP spid="1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TRUYỀN THUYẾT HỒ GƯƠM - Truyện cổ tích hay nhất - Phim hoạt hình hay nhất - Fairy Tales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49" y="627797"/>
            <a:ext cx="11019051" cy="5349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73" y="2141109"/>
            <a:ext cx="458777" cy="740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1299">
            <a:off x="5256424" y="2227389"/>
            <a:ext cx="458777" cy="740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1883">
            <a:off x="4257928" y="2268348"/>
            <a:ext cx="611702" cy="55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59" y="3130793"/>
            <a:ext cx="3117803" cy="3431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26">
            <a:off x="2037664" y="707650"/>
            <a:ext cx="458777" cy="7400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3253" y="911453"/>
            <a:ext cx="694933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000" b="1" cap="none" spc="0">
                <a:ln/>
                <a:solidFill>
                  <a:schemeClr val="accent3"/>
                </a:solidFill>
                <a:effectLst/>
              </a:rPr>
              <a:t>Em biết những gì về thủ đô Hà Nội  ?</a:t>
            </a:r>
          </a:p>
        </p:txBody>
      </p:sp>
    </p:spTree>
    <p:extLst>
      <p:ext uri="{BB962C8B-B14F-4D97-AF65-F5344CB8AC3E}">
        <p14:creationId xmlns:p14="http://schemas.microsoft.com/office/powerpoint/2010/main" val="693336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790474" y="252315"/>
            <a:ext cx="8117285" cy="1166877"/>
            <a:chOff x="1790474" y="252315"/>
            <a:chExt cx="8117285" cy="1166877"/>
          </a:xfrm>
        </p:grpSpPr>
        <p:grpSp>
          <p:nvGrpSpPr>
            <p:cNvPr id="15" name="Google Shape;378;p32">
              <a:extLst>
                <a:ext uri="{FF2B5EF4-FFF2-40B4-BE49-F238E27FC236}">
                  <a16:creationId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4" y="488016"/>
              <a:ext cx="8117285" cy="931176"/>
              <a:chOff x="603225" y="2182575"/>
              <a:chExt cx="2577800" cy="424450"/>
            </a:xfrm>
          </p:grpSpPr>
          <p:sp>
            <p:nvSpPr>
              <p:cNvPr id="16" name="Google Shape;379;p32">
                <a:extLst>
                  <a:ext uri="{FF2B5EF4-FFF2-40B4-BE49-F238E27FC236}">
                    <a16:creationId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80;p32">
                <a:extLst>
                  <a:ext uri="{FF2B5EF4-FFF2-40B4-BE49-F238E27FC236}">
                    <a16:creationId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81;p32">
                <a:extLst>
                  <a:ext uri="{FF2B5EF4-FFF2-40B4-BE49-F238E27FC236}">
                    <a16:creationId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386;p32">
              <a:extLst>
                <a:ext uri="{FF2B5EF4-FFF2-40B4-BE49-F238E27FC236}">
                  <a16:creationId xmlns:a16="http://schemas.microsoft.com/office/drawing/2014/main" id="{1C37CFDE-FD17-46D7-A182-0B62207CA647}"/>
                </a:ext>
              </a:extLst>
            </p:cNvPr>
            <p:cNvSpPr txBox="1">
              <a:spLocks/>
            </p:cNvSpPr>
            <p:nvPr/>
          </p:nvSpPr>
          <p:spPr>
            <a:xfrm>
              <a:off x="2388583" y="252315"/>
              <a:ext cx="7069337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3951013"/>
            <a:ext cx="11218460" cy="249073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08165" y="2304064"/>
            <a:ext cx="199906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cong cong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208164" y="3145782"/>
            <a:ext cx="199906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 bưởi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532528" y="2304064"/>
            <a:ext cx="205934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532528" y="3145782"/>
            <a:ext cx="205934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 kiếm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60480" y="2301656"/>
            <a:ext cx="179792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260480" y="3145782"/>
            <a:ext cx="179792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xum xuê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08164" y="1555845"/>
            <a:ext cx="649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2000"/>
              <a:t>.Xếp các từ ngữ dưới đây vào các nhóm thích hợp</a:t>
            </a:r>
          </a:p>
        </p:txBody>
      </p:sp>
      <p:pic>
        <p:nvPicPr>
          <p:cNvPr id="35" name="Picture 3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0" y="1321467"/>
            <a:ext cx="714475" cy="7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65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9377E-7 -3.08973E-6 L 0.09848 0.279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4" y="139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3232E-6 -2.95097E-6 L -0.10642 0.367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8" y="183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859E-6 -1.39685E-6 L -0.03243 0.407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20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9377E-7 -1.39685E-6 L 0.46125 0.40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6" y="201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6 0.1531 L 0.03686 0.40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046E-6 -3.08973E-6 L -0.04481 0.375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18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0" y="1381347"/>
            <a:ext cx="10577015" cy="49512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790474" y="252315"/>
            <a:ext cx="8117285" cy="1166877"/>
            <a:chOff x="1790474" y="252315"/>
            <a:chExt cx="8117285" cy="1166877"/>
          </a:xfrm>
        </p:grpSpPr>
        <p:grpSp>
          <p:nvGrpSpPr>
            <p:cNvPr id="17" name="Google Shape;378;p32">
              <a:extLst>
                <a:ext uri="{FF2B5EF4-FFF2-40B4-BE49-F238E27FC236}">
                  <a16:creationId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4" y="488016"/>
              <a:ext cx="8117285" cy="931176"/>
              <a:chOff x="603225" y="2182575"/>
              <a:chExt cx="2577800" cy="424450"/>
            </a:xfrm>
          </p:grpSpPr>
          <p:sp>
            <p:nvSpPr>
              <p:cNvPr id="19" name="Google Shape;379;p32">
                <a:extLst>
                  <a:ext uri="{FF2B5EF4-FFF2-40B4-BE49-F238E27FC236}">
                    <a16:creationId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80;p32">
                <a:extLst>
                  <a:ext uri="{FF2B5EF4-FFF2-40B4-BE49-F238E27FC236}">
                    <a16:creationId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81;p32">
                <a:extLst>
                  <a:ext uri="{FF2B5EF4-FFF2-40B4-BE49-F238E27FC236}">
                    <a16:creationId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386;p32">
              <a:extLst>
                <a:ext uri="{FF2B5EF4-FFF2-40B4-BE49-F238E27FC236}">
                  <a16:creationId xmlns:a16="http://schemas.microsoft.com/office/drawing/2014/main" id="{1C37CFDE-FD17-46D7-A182-0B62207CA647}"/>
                </a:ext>
              </a:extLst>
            </p:cNvPr>
            <p:cNvSpPr txBox="1">
              <a:spLocks/>
            </p:cNvSpPr>
            <p:nvPr/>
          </p:nvSpPr>
          <p:spPr>
            <a:xfrm>
              <a:off x="2388583" y="252315"/>
              <a:ext cx="7069337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6080077" y="3856954"/>
            <a:ext cx="307075" cy="14247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22725" y="4817660"/>
            <a:ext cx="307075" cy="802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165375" y="3856954"/>
            <a:ext cx="221777" cy="7369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917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70" y="1861163"/>
            <a:ext cx="6420747" cy="59114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2642935"/>
            <a:ext cx="3686690" cy="54679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1" y="2642935"/>
            <a:ext cx="3623188" cy="5642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3549132"/>
            <a:ext cx="3567611" cy="55115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4355196"/>
            <a:ext cx="3567611" cy="53070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8" y="5198009"/>
            <a:ext cx="3567611" cy="57499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0" y="3521838"/>
            <a:ext cx="3623187" cy="551151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0" y="4317563"/>
            <a:ext cx="3623189" cy="568336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54" y="5198009"/>
            <a:ext cx="3620005" cy="5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69E-7 -4.59759E-6 L -0.22405 -0.24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2" y="-121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6385E-7 -4.0333E-6 L -0.17924 0.126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62" y="63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656E-6 1.48011E-6 L -0.07399 0.118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" y="5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29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000" b="1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946762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Q,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kiểu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2006221"/>
            <a:ext cx="4111507" cy="42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40" y="2006221"/>
            <a:ext cx="4237851" cy="42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Q kiểu 2 cỡ nh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137" y="409433"/>
            <a:ext cx="11423176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ữ V viết hoa cỡ nhỏ kiểu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423081" y="423081"/>
            <a:ext cx="11368585" cy="60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33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1637731"/>
            <a:ext cx="7770267" cy="110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:HỒ GƯƠM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78" y="0"/>
            <a:ext cx="10058400" cy="66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7426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006530" y="1687133"/>
            <a:ext cx="3052293" cy="13909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 Nội</a:t>
            </a:r>
          </a:p>
        </p:txBody>
      </p:sp>
      <p:grpSp>
        <p:nvGrpSpPr>
          <p:cNvPr id="1031" name="Group 1030"/>
          <p:cNvGrpSpPr/>
          <p:nvPr/>
        </p:nvGrpSpPr>
        <p:grpSpPr>
          <a:xfrm>
            <a:off x="571566" y="110746"/>
            <a:ext cx="3881962" cy="2671956"/>
            <a:chOff x="571566" y="110746"/>
            <a:chExt cx="3881962" cy="2671956"/>
          </a:xfrm>
        </p:grpSpPr>
        <p:cxnSp>
          <p:nvCxnSpPr>
            <p:cNvPr id="7" name="Straight Arrow Connector 6"/>
            <p:cNvCxnSpPr>
              <a:stCxn id="2" idx="1"/>
            </p:cNvCxnSpPr>
            <p:nvPr/>
          </p:nvCxnSpPr>
          <p:spPr>
            <a:xfrm flipH="1" flipV="1">
              <a:off x="3349709" y="1313645"/>
              <a:ext cx="1103819" cy="577183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6" y="110746"/>
              <a:ext cx="2764063" cy="1898358"/>
            </a:xfrm>
            <a:prstGeom prst="rect">
              <a:avLst/>
            </a:prstGeom>
          </p:spPr>
        </p:pic>
        <p:sp>
          <p:nvSpPr>
            <p:cNvPr id="1025" name="TextBox 1024"/>
            <p:cNvSpPr txBox="1"/>
            <p:nvPr/>
          </p:nvSpPr>
          <p:spPr>
            <a:xfrm>
              <a:off x="1029223" y="2382592"/>
              <a:ext cx="2872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Lăng Bác</a:t>
              </a:r>
            </a:p>
          </p:txBody>
        </p:sp>
      </p:grpSp>
      <p:grpSp>
        <p:nvGrpSpPr>
          <p:cNvPr id="1034" name="Group 1033"/>
          <p:cNvGrpSpPr/>
          <p:nvPr/>
        </p:nvGrpSpPr>
        <p:grpSpPr>
          <a:xfrm>
            <a:off x="6611825" y="110746"/>
            <a:ext cx="4811734" cy="2496013"/>
            <a:chOff x="6611825" y="110746"/>
            <a:chExt cx="4811734" cy="2496013"/>
          </a:xfrm>
        </p:grpSpPr>
        <p:cxnSp>
          <p:nvCxnSpPr>
            <p:cNvPr id="4" name="Straight Arrow Connector 3"/>
            <p:cNvCxnSpPr>
              <a:stCxn id="2" idx="7"/>
            </p:cNvCxnSpPr>
            <p:nvPr/>
          </p:nvCxnSpPr>
          <p:spPr>
            <a:xfrm flipV="1">
              <a:off x="6611825" y="1442434"/>
              <a:ext cx="986709" cy="448394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534" y="110746"/>
              <a:ext cx="3825025" cy="1898358"/>
            </a:xfrm>
            <a:prstGeom prst="rect">
              <a:avLst/>
            </a:prstGeom>
          </p:spPr>
        </p:pic>
        <p:sp>
          <p:nvSpPr>
            <p:cNvPr id="1027" name="TextBox 1026"/>
            <p:cNvSpPr txBox="1"/>
            <p:nvPr/>
          </p:nvSpPr>
          <p:spPr>
            <a:xfrm>
              <a:off x="8021759" y="2206649"/>
              <a:ext cx="2139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Cầu Thê Húc</a:t>
              </a:r>
            </a:p>
          </p:txBody>
        </p:sp>
      </p:grpSp>
      <p:grpSp>
        <p:nvGrpSpPr>
          <p:cNvPr id="1038" name="Group 1037"/>
          <p:cNvGrpSpPr/>
          <p:nvPr/>
        </p:nvGrpSpPr>
        <p:grpSpPr>
          <a:xfrm>
            <a:off x="6989871" y="2562896"/>
            <a:ext cx="4433689" cy="3008628"/>
            <a:chOff x="6989871" y="2562896"/>
            <a:chExt cx="4433689" cy="3008628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6989871" y="2562896"/>
              <a:ext cx="1031888" cy="687468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5" name="Group 1034"/>
            <p:cNvGrpSpPr/>
            <p:nvPr/>
          </p:nvGrpSpPr>
          <p:grpSpPr>
            <a:xfrm>
              <a:off x="8021759" y="3035088"/>
              <a:ext cx="3401801" cy="2536436"/>
              <a:chOff x="8021759" y="3035088"/>
              <a:chExt cx="3401801" cy="253643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1759" y="3035088"/>
                <a:ext cx="3401801" cy="1914726"/>
              </a:xfrm>
              <a:prstGeom prst="rect">
                <a:avLst/>
              </a:prstGeom>
            </p:spPr>
          </p:pic>
          <p:sp>
            <p:nvSpPr>
              <p:cNvPr id="1028" name="TextBox 1027"/>
              <p:cNvSpPr txBox="1"/>
              <p:nvPr/>
            </p:nvSpPr>
            <p:spPr>
              <a:xfrm>
                <a:off x="8577330" y="5171414"/>
                <a:ext cx="248703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Phố cổ</a:t>
                </a:r>
              </a:p>
            </p:txBody>
          </p:sp>
        </p:grpSp>
      </p:grpSp>
      <p:grpSp>
        <p:nvGrpSpPr>
          <p:cNvPr id="1039" name="Group 1038"/>
          <p:cNvGrpSpPr/>
          <p:nvPr/>
        </p:nvGrpSpPr>
        <p:grpSpPr>
          <a:xfrm>
            <a:off x="4274504" y="3146394"/>
            <a:ext cx="3052293" cy="3285390"/>
            <a:chOff x="4274504" y="3146394"/>
            <a:chExt cx="3052293" cy="32853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52365">
              <a:off x="5402616" y="3298176"/>
              <a:ext cx="923104" cy="619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36" name="Group 1035"/>
            <p:cNvGrpSpPr/>
            <p:nvPr/>
          </p:nvGrpSpPr>
          <p:grpSpPr>
            <a:xfrm>
              <a:off x="4274504" y="3975245"/>
              <a:ext cx="3052293" cy="2456539"/>
              <a:chOff x="4274504" y="3975245"/>
              <a:chExt cx="3052293" cy="2456539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9448" y="3975245"/>
                <a:ext cx="2619375" cy="1743075"/>
              </a:xfrm>
              <a:prstGeom prst="rect">
                <a:avLst/>
              </a:prstGeom>
            </p:spPr>
          </p:pic>
          <p:sp>
            <p:nvSpPr>
              <p:cNvPr id="1029" name="TextBox 1028"/>
              <p:cNvSpPr txBox="1"/>
              <p:nvPr/>
            </p:nvSpPr>
            <p:spPr>
              <a:xfrm>
                <a:off x="4274504" y="6031674"/>
                <a:ext cx="3052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Những tòa nhà cao tầng</a:t>
                </a:r>
              </a:p>
            </p:txBody>
          </p:sp>
        </p:grpSp>
      </p:grpSp>
      <p:grpSp>
        <p:nvGrpSpPr>
          <p:cNvPr id="1037" name="Group 1036"/>
          <p:cNvGrpSpPr/>
          <p:nvPr/>
        </p:nvGrpSpPr>
        <p:grpSpPr>
          <a:xfrm>
            <a:off x="571567" y="2867256"/>
            <a:ext cx="3735471" cy="3073600"/>
            <a:chOff x="571567" y="2867256"/>
            <a:chExt cx="3735471" cy="307360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496198" y="2867256"/>
              <a:ext cx="810840" cy="661555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7" y="3323564"/>
              <a:ext cx="2924632" cy="1847850"/>
            </a:xfrm>
            <a:prstGeom prst="rect">
              <a:avLst/>
            </a:prstGeom>
          </p:spPr>
        </p:pic>
        <p:sp>
          <p:nvSpPr>
            <p:cNvPr id="1030" name="TextBox 1029"/>
            <p:cNvSpPr txBox="1"/>
            <p:nvPr/>
          </p:nvSpPr>
          <p:spPr>
            <a:xfrm>
              <a:off x="1029223" y="5540746"/>
              <a:ext cx="20745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Chùa Một Cột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817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90" y="893323"/>
            <a:ext cx="3182680" cy="300943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790"/>
            <a:ext cx="4057819" cy="303319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04093" y="4503477"/>
            <a:ext cx="6073253" cy="873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 em hoặc nơi em sống có điều gì thú vị? </a:t>
            </a:r>
            <a:r>
              <a:rPr lang="vi-VN" sz="2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vi-VN" sz="2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 vật, hoạt động, món ăn nổi tiếng,...</a:t>
            </a:r>
            <a:r>
              <a:rPr lang="en-US" sz="2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19496" y="3493827"/>
            <a:ext cx="5813946" cy="8178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3200" marR="0">
              <a:spcBef>
                <a:spcPts val="0"/>
              </a:spcBef>
              <a:spcAft>
                <a:spcPts val="295"/>
              </a:spcAft>
            </a:pPr>
            <a:r>
              <a:rPr lang="vi-VN" sz="2400" i="1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Quê em ở đâu? Em đang sống ở đâu?</a:t>
            </a:r>
            <a:r>
              <a:rPr lang="vi-VN" sz="2400" i="1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(thành phố hay nông thôn?)</a:t>
            </a:r>
            <a:endParaRPr lang="en-US" sz="2400">
              <a:solidFill>
                <a:srgbClr val="000000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2830" y="5659535"/>
            <a:ext cx="5409063" cy="840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Em có tình cảm như thế nào với nơi đó?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1" y="418751"/>
            <a:ext cx="3086099" cy="24957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23" y="4066745"/>
            <a:ext cx="2927689" cy="25094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402455" y="3037313"/>
            <a:ext cx="24929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Nông thôn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668388" y="6244780"/>
            <a:ext cx="22621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Thành thị</a:t>
            </a:r>
          </a:p>
        </p:txBody>
      </p:sp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4" y="3409947"/>
            <a:ext cx="76211" cy="38105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6" y="-75290"/>
            <a:ext cx="3252673" cy="98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83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3456" y="1406338"/>
            <a:ext cx="9553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  <a:r>
              <a:rPr lang="en-US"/>
              <a:t>. </a:t>
            </a:r>
            <a:r>
              <a:rPr lang="en-US" sz="2800"/>
              <a:t>Nói những điều em biết thêm về quê hương đất nước qua trao đổi với bạn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98" y="3268640"/>
            <a:ext cx="3319157" cy="358936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6673755" y="1883392"/>
            <a:ext cx="5131559" cy="267496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biết thêm về quê nội của bạn Sơn. Quê bạn ấy gần sông Hồng, có ngh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ề</a:t>
            </a:r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làm đậu phụ. 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ậu phụ quê bạn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ấ</a:t>
            </a:r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 ăn rất ngon. Em thích quê của bạn và muốn được một l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ầ</a:t>
            </a:r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 vế quê bạn chơi.</a:t>
            </a:r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14" y="0"/>
            <a:ext cx="4767576" cy="14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17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97" y="1351128"/>
            <a:ext cx="9868651" cy="528629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6" y="211313"/>
            <a:ext cx="4426382" cy="12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22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cảnh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4965" y="225882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6" y="1708385"/>
            <a:ext cx="11073013" cy="4997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3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bầu dục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85769" y="340318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xum xuê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bưu điện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469169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508281" y="4119659"/>
            <a:ext cx="3932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611409" y="4074160"/>
            <a:ext cx="3932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2980" y="934597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98783"/>
            <a:ext cx="11826240" cy="61454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1587610" y="3828527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1575683" y="225199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1587610" y="137002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5661772" y="279531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5901532" y="335888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614118" y="3300413"/>
            <a:ext cx="192162" cy="431329"/>
            <a:chOff x="11039163" y="3147313"/>
            <a:chExt cx="192162" cy="43132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85978CF-866E-48B2-88DE-C1BEB53BB4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39163" y="3147313"/>
              <a:ext cx="111760" cy="4190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365349C-3245-4C97-B11C-A3F7F3FBEC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19565" y="3159600"/>
              <a:ext cx="111760" cy="4190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3129" y="2731738"/>
            <a:ext cx="952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Từ  trên  cao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nhìn  xuống,  mặt  hồ như một  chiếc  gương  bầu  dục  khổng  lồ,  sáng long lanh.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591852" y="1828667"/>
            <a:ext cx="2966800" cy="7764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057988" y="27021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11135394" y="27021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6146998" y="33064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6262326" y="33064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325217" y="2459504"/>
            <a:ext cx="101909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 Thê Húc màu son, cong cong như con tôm, dẫn vào đền Ngọc Sơn.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8514040" y="281359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665549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431746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600883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540881" y="281359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4476" y="2716689"/>
            <a:ext cx="10925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Có buổi, người ta thấy có con rùa lớn, đầu to như trái bưởi, nhô lên khỏi mặt nước.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592</Words>
  <Application>Microsoft Office PowerPoint</Application>
  <PresentationFormat>Widescreen</PresentationFormat>
  <Paragraphs>80</Paragraphs>
  <Slides>33</Slides>
  <Notes>13</Notes>
  <HiddenSlides>0</HiddenSlides>
  <MMClips>18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Palatino Linotype</vt:lpstr>
      <vt:lpstr>Roboto</vt:lpstr>
      <vt:lpstr>Roboto Condensed Light</vt:lpstr>
      <vt:lpstr>Tahoma</vt:lpstr>
      <vt:lpstr>Times New Roman</vt:lpstr>
      <vt:lpstr>Volicy Bulletin Board Thesis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Thegioididongtienlang@outlook.com</cp:lastModifiedBy>
  <cp:revision>91</cp:revision>
  <dcterms:created xsi:type="dcterms:W3CDTF">2021-06-19T10:18:58Z</dcterms:created>
  <dcterms:modified xsi:type="dcterms:W3CDTF">2024-05-20T13:37:36Z</dcterms:modified>
</cp:coreProperties>
</file>