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6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6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78" r:id="rId3"/>
    <p:sldMasterId id="2147483714" r:id="rId4"/>
    <p:sldMasterId id="2147483726" r:id="rId5"/>
    <p:sldMasterId id="2147483740" r:id="rId6"/>
    <p:sldMasterId id="2147483774" r:id="rId7"/>
  </p:sldMasterIdLst>
  <p:notesMasterIdLst>
    <p:notesMasterId r:id="rId39"/>
  </p:notesMasterIdLst>
  <p:sldIdLst>
    <p:sldId id="366" r:id="rId8"/>
    <p:sldId id="367" r:id="rId9"/>
    <p:sldId id="368" r:id="rId10"/>
    <p:sldId id="428" r:id="rId11"/>
    <p:sldId id="385" r:id="rId12"/>
    <p:sldId id="387" r:id="rId13"/>
    <p:sldId id="391" r:id="rId14"/>
    <p:sldId id="388" r:id="rId15"/>
    <p:sldId id="386" r:id="rId16"/>
    <p:sldId id="389" r:id="rId17"/>
    <p:sldId id="392" r:id="rId18"/>
    <p:sldId id="390" r:id="rId19"/>
    <p:sldId id="393" r:id="rId20"/>
    <p:sldId id="435" r:id="rId21"/>
    <p:sldId id="394" r:id="rId22"/>
    <p:sldId id="436" r:id="rId23"/>
    <p:sldId id="437" r:id="rId24"/>
    <p:sldId id="422" r:id="rId25"/>
    <p:sldId id="434" r:id="rId26"/>
    <p:sldId id="438" r:id="rId27"/>
    <p:sldId id="439" r:id="rId28"/>
    <p:sldId id="440" r:id="rId29"/>
    <p:sldId id="397" r:id="rId30"/>
    <p:sldId id="441" r:id="rId31"/>
    <p:sldId id="442" r:id="rId32"/>
    <p:sldId id="443" r:id="rId33"/>
    <p:sldId id="429" r:id="rId34"/>
    <p:sldId id="420" r:id="rId35"/>
    <p:sldId id="395" r:id="rId36"/>
    <p:sldId id="761" r:id="rId37"/>
    <p:sldId id="42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80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BD974-B9DE-4B6F-AABE-80931D010DF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728F8-E216-4DAE-BB6B-ACEECA401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084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98511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19928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78830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790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e924fdca29_0_6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e924fdca29_0_6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13118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38427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9442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36085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227537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74146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36713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196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457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292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391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748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86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314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139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39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57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5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5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5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335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5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335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-GB" sz="1335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/>
              </a:rPr>
              <a:t>Slidesgo</a:t>
            </a:r>
            <a:r>
              <a:rPr lang="en-GB" sz="1335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-GB" sz="1335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/>
              </a:rPr>
              <a:t>Flaticon</a:t>
            </a:r>
            <a:r>
              <a:rPr lang="en-GB" sz="1335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-GB" sz="1335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/>
              </a:rPr>
              <a:t>Freepik</a:t>
            </a:r>
            <a:endParaRPr sz="1335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2024/4/23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567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5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5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5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5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5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508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457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5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5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5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5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5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5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5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74067" y="163832"/>
            <a:ext cx="15255421" cy="6718689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270200" y="1042119"/>
            <a:ext cx="4546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492200" y="3778833"/>
            <a:ext cx="410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406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200" lvl="1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502540" y="266567"/>
            <a:ext cx="14183895" cy="1497563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7" y="6141741"/>
            <a:ext cx="12192323" cy="956535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0289369" y="4952884"/>
            <a:ext cx="3668707" cy="1827857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5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5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851510" y="-1439599"/>
            <a:ext cx="13821276" cy="978244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966800" y="3545133"/>
            <a:ext cx="102900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5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193827" y="246537"/>
            <a:ext cx="14185896" cy="7259767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63627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8869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61731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5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5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5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1269267" y="-591681"/>
            <a:ext cx="14950621" cy="798220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3377400" y="923800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3809600" y="1813233"/>
            <a:ext cx="45728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3377400" y="3184233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3809600" y="4074500"/>
            <a:ext cx="4572800" cy="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567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5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5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5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5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5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5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6"/>
          <p:cNvGrpSpPr/>
          <p:nvPr/>
        </p:nvGrpSpPr>
        <p:grpSpPr>
          <a:xfrm>
            <a:off x="-774680" y="464145"/>
            <a:ext cx="13295983" cy="6417716"/>
            <a:chOff x="-376905" y="27170"/>
            <a:chExt cx="10637921" cy="5134720"/>
          </a:xfrm>
        </p:grpSpPr>
        <p:sp>
          <p:nvSpPr>
            <p:cNvPr id="512" name="Google Shape;512;p2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793582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4" name="Google Shape;524;p26"/>
          <p:cNvSpPr txBox="1">
            <a:spLocks noGrp="1"/>
          </p:cNvSpPr>
          <p:nvPr>
            <p:ph type="title"/>
          </p:nvPr>
        </p:nvSpPr>
        <p:spPr>
          <a:xfrm>
            <a:off x="4941156" y="1349767"/>
            <a:ext cx="3298000" cy="2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5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6"/>
          <p:cNvSpPr txBox="1">
            <a:spLocks noGrp="1"/>
          </p:cNvSpPr>
          <p:nvPr>
            <p:ph type="subTitle" idx="1"/>
          </p:nvPr>
        </p:nvSpPr>
        <p:spPr>
          <a:xfrm>
            <a:off x="6873795" y="4141411"/>
            <a:ext cx="32980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5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508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457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5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5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5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5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5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5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5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-GB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-GB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/>
              </a:rPr>
              <a:t>Slidesgo</a:t>
            </a:r>
            <a:r>
              <a:rPr lang="en-GB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-GB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-GB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/>
              </a:rPr>
              <a:t>Flaticon</a:t>
            </a:r>
            <a:r>
              <a:rPr lang="en-GB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-GB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-GB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/>
              </a:rPr>
              <a:t>Freepik</a:t>
            </a:r>
            <a:r>
              <a:rPr lang="en-GB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/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5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5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139997" y="1229667"/>
            <a:ext cx="2914396" cy="3235775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37"/>
          <p:cNvSpPr/>
          <p:nvPr/>
        </p:nvSpPr>
        <p:spPr>
          <a:xfrm>
            <a:off x="1096385" y="3739734"/>
            <a:ext cx="206419" cy="727316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37"/>
          <p:cNvSpPr/>
          <p:nvPr/>
        </p:nvSpPr>
        <p:spPr>
          <a:xfrm>
            <a:off x="492230" y="1396724"/>
            <a:ext cx="2212917" cy="2572608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37"/>
          <p:cNvSpPr/>
          <p:nvPr/>
        </p:nvSpPr>
        <p:spPr>
          <a:xfrm>
            <a:off x="-1323913" y="3787109"/>
            <a:ext cx="197012" cy="700783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37"/>
          <p:cNvSpPr/>
          <p:nvPr/>
        </p:nvSpPr>
        <p:spPr>
          <a:xfrm>
            <a:off x="-2178001" y="1583093"/>
            <a:ext cx="2132488" cy="2424417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37"/>
          <p:cNvSpPr/>
          <p:nvPr/>
        </p:nvSpPr>
        <p:spPr>
          <a:xfrm>
            <a:off x="-112573" y="6516225"/>
            <a:ext cx="101133" cy="27488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>
            <a:off x="686302" y="6784131"/>
            <a:ext cx="59885" cy="28488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>
            <a:off x="1763872" y="6574109"/>
            <a:ext cx="122712" cy="30459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37"/>
          <p:cNvSpPr/>
          <p:nvPr/>
        </p:nvSpPr>
        <p:spPr>
          <a:xfrm>
            <a:off x="-232910" y="6273214"/>
            <a:ext cx="104951" cy="2687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37"/>
          <p:cNvSpPr/>
          <p:nvPr/>
        </p:nvSpPr>
        <p:spPr>
          <a:xfrm>
            <a:off x="609789" y="627909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37"/>
          <p:cNvSpPr/>
          <p:nvPr/>
        </p:nvSpPr>
        <p:spPr>
          <a:xfrm>
            <a:off x="512413" y="6322744"/>
            <a:ext cx="49559" cy="23509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7"/>
          <p:cNvSpPr/>
          <p:nvPr/>
        </p:nvSpPr>
        <p:spPr>
          <a:xfrm>
            <a:off x="693715" y="6342883"/>
            <a:ext cx="63815" cy="6739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7"/>
          <p:cNvSpPr/>
          <p:nvPr/>
        </p:nvSpPr>
        <p:spPr>
          <a:xfrm>
            <a:off x="-1117532" y="6455372"/>
            <a:ext cx="56947" cy="16729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7"/>
          <p:cNvSpPr/>
          <p:nvPr/>
        </p:nvSpPr>
        <p:spPr>
          <a:xfrm>
            <a:off x="-1016460" y="6471069"/>
            <a:ext cx="106043" cy="45187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37"/>
          <p:cNvSpPr/>
          <p:nvPr/>
        </p:nvSpPr>
        <p:spPr>
          <a:xfrm>
            <a:off x="-1077283" y="6537803"/>
            <a:ext cx="37308" cy="1182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37"/>
          <p:cNvSpPr/>
          <p:nvPr/>
        </p:nvSpPr>
        <p:spPr>
          <a:xfrm>
            <a:off x="-691607" y="6580990"/>
            <a:ext cx="46157" cy="16729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37"/>
          <p:cNvSpPr/>
          <p:nvPr/>
        </p:nvSpPr>
        <p:spPr>
          <a:xfrm>
            <a:off x="-1599328" y="629586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7"/>
          <p:cNvSpPr/>
          <p:nvPr/>
        </p:nvSpPr>
        <p:spPr>
          <a:xfrm>
            <a:off x="-1496921" y="6334486"/>
            <a:ext cx="49533" cy="24365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7"/>
          <p:cNvSpPr/>
          <p:nvPr/>
        </p:nvSpPr>
        <p:spPr>
          <a:xfrm>
            <a:off x="-1781937" y="6420033"/>
            <a:ext cx="74615" cy="888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7"/>
          <p:cNvSpPr/>
          <p:nvPr/>
        </p:nvSpPr>
        <p:spPr>
          <a:xfrm>
            <a:off x="20895" y="6616325"/>
            <a:ext cx="79525" cy="35368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7"/>
          <p:cNvSpPr/>
          <p:nvPr/>
        </p:nvSpPr>
        <p:spPr>
          <a:xfrm>
            <a:off x="1512633" y="6798860"/>
            <a:ext cx="56976" cy="16729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7"/>
          <p:cNvSpPr/>
          <p:nvPr/>
        </p:nvSpPr>
        <p:spPr>
          <a:xfrm>
            <a:off x="1362495" y="6814557"/>
            <a:ext cx="106983" cy="45187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7"/>
          <p:cNvSpPr/>
          <p:nvPr/>
        </p:nvSpPr>
        <p:spPr>
          <a:xfrm>
            <a:off x="-865607" y="6499230"/>
            <a:ext cx="35515" cy="10957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7"/>
          <p:cNvSpPr/>
          <p:nvPr/>
        </p:nvSpPr>
        <p:spPr>
          <a:xfrm>
            <a:off x="1176991" y="6798860"/>
            <a:ext cx="45187" cy="16729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7"/>
          <p:cNvSpPr/>
          <p:nvPr/>
        </p:nvSpPr>
        <p:spPr>
          <a:xfrm>
            <a:off x="1560752" y="6387359"/>
            <a:ext cx="48704" cy="14308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7"/>
          <p:cNvSpPr/>
          <p:nvPr/>
        </p:nvSpPr>
        <p:spPr>
          <a:xfrm>
            <a:off x="1432325" y="6401640"/>
            <a:ext cx="91524" cy="37792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7"/>
          <p:cNvSpPr/>
          <p:nvPr/>
        </p:nvSpPr>
        <p:spPr>
          <a:xfrm>
            <a:off x="1543127" y="6458714"/>
            <a:ext cx="31908" cy="9253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7"/>
          <p:cNvSpPr/>
          <p:nvPr/>
        </p:nvSpPr>
        <p:spPr>
          <a:xfrm>
            <a:off x="1821782" y="3177804"/>
            <a:ext cx="462516" cy="803287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7"/>
          <p:cNvSpPr/>
          <p:nvPr/>
        </p:nvSpPr>
        <p:spPr>
          <a:xfrm>
            <a:off x="-661821" y="4370957"/>
            <a:ext cx="3366800" cy="27044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7"/>
          <p:cNvSpPr/>
          <p:nvPr/>
        </p:nvSpPr>
        <p:spPr>
          <a:xfrm>
            <a:off x="-1355922" y="3862341"/>
            <a:ext cx="26049" cy="20503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7"/>
          <p:cNvSpPr/>
          <p:nvPr/>
        </p:nvSpPr>
        <p:spPr>
          <a:xfrm>
            <a:off x="-1304733" y="3752731"/>
            <a:ext cx="57957" cy="40099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7"/>
          <p:cNvSpPr/>
          <p:nvPr/>
        </p:nvSpPr>
        <p:spPr>
          <a:xfrm>
            <a:off x="-1291307" y="3662923"/>
            <a:ext cx="25220" cy="12623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7"/>
          <p:cNvSpPr/>
          <p:nvPr/>
        </p:nvSpPr>
        <p:spPr>
          <a:xfrm>
            <a:off x="-1280396" y="3563889"/>
            <a:ext cx="45360" cy="31908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7"/>
          <p:cNvSpPr/>
          <p:nvPr/>
        </p:nvSpPr>
        <p:spPr>
          <a:xfrm>
            <a:off x="-1247659" y="3935691"/>
            <a:ext cx="40332" cy="35303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7"/>
          <p:cNvSpPr/>
          <p:nvPr/>
        </p:nvSpPr>
        <p:spPr>
          <a:xfrm>
            <a:off x="-2321166" y="4430739"/>
            <a:ext cx="4034863" cy="264064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7"/>
          <p:cNvSpPr/>
          <p:nvPr/>
        </p:nvSpPr>
        <p:spPr>
          <a:xfrm>
            <a:off x="198509" y="4992419"/>
            <a:ext cx="392015" cy="2079976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7"/>
          <p:cNvSpPr/>
          <p:nvPr/>
        </p:nvSpPr>
        <p:spPr>
          <a:xfrm>
            <a:off x="-171638" y="6149842"/>
            <a:ext cx="86495" cy="23509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7"/>
          <p:cNvSpPr/>
          <p:nvPr/>
        </p:nvSpPr>
        <p:spPr>
          <a:xfrm>
            <a:off x="-23901" y="6173323"/>
            <a:ext cx="50388" cy="24365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7"/>
          <p:cNvSpPr/>
          <p:nvPr/>
        </p:nvSpPr>
        <p:spPr>
          <a:xfrm>
            <a:off x="-1292967" y="6053320"/>
            <a:ext cx="85640" cy="23509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7"/>
          <p:cNvSpPr/>
          <p:nvPr/>
        </p:nvSpPr>
        <p:spPr>
          <a:xfrm>
            <a:off x="-1254373" y="6144788"/>
            <a:ext cx="104951" cy="26905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7"/>
          <p:cNvSpPr/>
          <p:nvPr/>
        </p:nvSpPr>
        <p:spPr>
          <a:xfrm>
            <a:off x="-1243461" y="4147212"/>
            <a:ext cx="39476" cy="21021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7"/>
          <p:cNvSpPr/>
          <p:nvPr/>
        </p:nvSpPr>
        <p:spPr>
          <a:xfrm>
            <a:off x="-1699218" y="3177804"/>
            <a:ext cx="461687" cy="803287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7"/>
          <p:cNvSpPr/>
          <p:nvPr/>
        </p:nvSpPr>
        <p:spPr>
          <a:xfrm>
            <a:off x="-1569105" y="3492534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7"/>
          <p:cNvSpPr/>
          <p:nvPr/>
        </p:nvSpPr>
        <p:spPr>
          <a:xfrm>
            <a:off x="-1569105" y="3704057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7"/>
          <p:cNvSpPr/>
          <p:nvPr/>
        </p:nvSpPr>
        <p:spPr>
          <a:xfrm>
            <a:off x="1651391" y="3492534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7"/>
          <p:cNvSpPr/>
          <p:nvPr/>
        </p:nvSpPr>
        <p:spPr>
          <a:xfrm>
            <a:off x="1651391" y="3704057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7"/>
          <p:cNvSpPr/>
          <p:nvPr/>
        </p:nvSpPr>
        <p:spPr>
          <a:xfrm>
            <a:off x="-1216609" y="2679234"/>
            <a:ext cx="3018384" cy="1587263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7"/>
          <p:cNvSpPr/>
          <p:nvPr/>
        </p:nvSpPr>
        <p:spPr>
          <a:xfrm>
            <a:off x="-1110835" y="2826970"/>
            <a:ext cx="1358104" cy="1168421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7"/>
          <p:cNvSpPr/>
          <p:nvPr/>
        </p:nvSpPr>
        <p:spPr>
          <a:xfrm>
            <a:off x="338678" y="2826113"/>
            <a:ext cx="1356445" cy="1154995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7"/>
          <p:cNvSpPr/>
          <p:nvPr/>
        </p:nvSpPr>
        <p:spPr>
          <a:xfrm>
            <a:off x="-1072241" y="39550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7"/>
          <p:cNvSpPr/>
          <p:nvPr/>
        </p:nvSpPr>
        <p:spPr>
          <a:xfrm>
            <a:off x="233759" y="2826969"/>
            <a:ext cx="115863" cy="1110491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7"/>
          <p:cNvSpPr/>
          <p:nvPr/>
        </p:nvSpPr>
        <p:spPr>
          <a:xfrm>
            <a:off x="-813726" y="2204172"/>
            <a:ext cx="2211753" cy="56324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7"/>
          <p:cNvSpPr/>
          <p:nvPr/>
        </p:nvSpPr>
        <p:spPr>
          <a:xfrm>
            <a:off x="-838064" y="2219281"/>
            <a:ext cx="61301" cy="548131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7"/>
          <p:cNvSpPr/>
          <p:nvPr/>
        </p:nvSpPr>
        <p:spPr>
          <a:xfrm>
            <a:off x="-1388658" y="2220136"/>
            <a:ext cx="587580" cy="547275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7"/>
          <p:cNvSpPr/>
          <p:nvPr/>
        </p:nvSpPr>
        <p:spPr>
          <a:xfrm>
            <a:off x="1360970" y="2220136"/>
            <a:ext cx="62156" cy="547275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7"/>
          <p:cNvSpPr/>
          <p:nvPr/>
        </p:nvSpPr>
        <p:spPr>
          <a:xfrm>
            <a:off x="1386163" y="2220966"/>
            <a:ext cx="560728" cy="546445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7"/>
          <p:cNvSpPr/>
          <p:nvPr/>
        </p:nvSpPr>
        <p:spPr>
          <a:xfrm>
            <a:off x="-1247660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37"/>
          <p:cNvSpPr/>
          <p:nvPr/>
        </p:nvSpPr>
        <p:spPr>
          <a:xfrm>
            <a:off x="1450779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37"/>
          <p:cNvSpPr/>
          <p:nvPr/>
        </p:nvSpPr>
        <p:spPr>
          <a:xfrm>
            <a:off x="-1211554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7"/>
          <p:cNvSpPr/>
          <p:nvPr/>
        </p:nvSpPr>
        <p:spPr>
          <a:xfrm>
            <a:off x="-1015997" y="2429949"/>
            <a:ext cx="112493" cy="11251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7"/>
          <p:cNvSpPr/>
          <p:nvPr/>
        </p:nvSpPr>
        <p:spPr>
          <a:xfrm>
            <a:off x="1633766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7"/>
          <p:cNvSpPr/>
          <p:nvPr/>
        </p:nvSpPr>
        <p:spPr>
          <a:xfrm>
            <a:off x="1488568" y="2429949"/>
            <a:ext cx="111664" cy="11251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7"/>
          <p:cNvSpPr/>
          <p:nvPr/>
        </p:nvSpPr>
        <p:spPr>
          <a:xfrm>
            <a:off x="-717205" y="2346879"/>
            <a:ext cx="2019557" cy="278692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7"/>
          <p:cNvSpPr/>
          <p:nvPr/>
        </p:nvSpPr>
        <p:spPr>
          <a:xfrm>
            <a:off x="-731460" y="2334282"/>
            <a:ext cx="2048069" cy="30386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7"/>
          <p:cNvSpPr/>
          <p:nvPr/>
        </p:nvSpPr>
        <p:spPr>
          <a:xfrm>
            <a:off x="-717205" y="2668322"/>
            <a:ext cx="2019557" cy="39476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7"/>
          <p:cNvSpPr/>
          <p:nvPr/>
        </p:nvSpPr>
        <p:spPr>
          <a:xfrm>
            <a:off x="-463591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7"/>
          <p:cNvSpPr/>
          <p:nvPr/>
        </p:nvSpPr>
        <p:spPr>
          <a:xfrm>
            <a:off x="-326765" y="2393869"/>
            <a:ext cx="137661" cy="187195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7"/>
          <p:cNvSpPr/>
          <p:nvPr/>
        </p:nvSpPr>
        <p:spPr>
          <a:xfrm>
            <a:off x="-154716" y="2398069"/>
            <a:ext cx="134317" cy="179652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7"/>
          <p:cNvSpPr/>
          <p:nvPr/>
        </p:nvSpPr>
        <p:spPr>
          <a:xfrm>
            <a:off x="1567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7"/>
          <p:cNvSpPr/>
          <p:nvPr/>
        </p:nvSpPr>
        <p:spPr>
          <a:xfrm>
            <a:off x="20620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7"/>
          <p:cNvSpPr/>
          <p:nvPr/>
        </p:nvSpPr>
        <p:spPr>
          <a:xfrm>
            <a:off x="407645" y="2398069"/>
            <a:ext cx="99896" cy="179652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7"/>
          <p:cNvSpPr/>
          <p:nvPr/>
        </p:nvSpPr>
        <p:spPr>
          <a:xfrm>
            <a:off x="603203" y="2396383"/>
            <a:ext cx="113348" cy="183021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7"/>
          <p:cNvSpPr/>
          <p:nvPr/>
        </p:nvSpPr>
        <p:spPr>
          <a:xfrm>
            <a:off x="755113" y="2398068"/>
            <a:ext cx="132659" cy="182995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7"/>
          <p:cNvSpPr/>
          <p:nvPr/>
        </p:nvSpPr>
        <p:spPr>
          <a:xfrm>
            <a:off x="925504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7"/>
          <p:cNvSpPr/>
          <p:nvPr/>
        </p:nvSpPr>
        <p:spPr>
          <a:xfrm>
            <a:off x="-1141885" y="5182091"/>
            <a:ext cx="783976" cy="115668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7"/>
          <p:cNvSpPr/>
          <p:nvPr/>
        </p:nvSpPr>
        <p:spPr>
          <a:xfrm>
            <a:off x="-1067187" y="5608480"/>
            <a:ext cx="146915" cy="654713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7"/>
          <p:cNvSpPr/>
          <p:nvPr/>
        </p:nvSpPr>
        <p:spPr>
          <a:xfrm>
            <a:off x="-959753" y="5533781"/>
            <a:ext cx="86469" cy="611064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7"/>
          <p:cNvSpPr/>
          <p:nvPr/>
        </p:nvSpPr>
        <p:spPr>
          <a:xfrm>
            <a:off x="-864087" y="5589999"/>
            <a:ext cx="68869" cy="641312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7"/>
          <p:cNvSpPr/>
          <p:nvPr/>
        </p:nvSpPr>
        <p:spPr>
          <a:xfrm>
            <a:off x="-743228" y="5537125"/>
            <a:ext cx="29419" cy="703417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7"/>
          <p:cNvSpPr/>
          <p:nvPr/>
        </p:nvSpPr>
        <p:spPr>
          <a:xfrm>
            <a:off x="-624026" y="5527068"/>
            <a:ext cx="31908" cy="695019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7"/>
          <p:cNvSpPr/>
          <p:nvPr/>
        </p:nvSpPr>
        <p:spPr>
          <a:xfrm>
            <a:off x="-505681" y="5605110"/>
            <a:ext cx="36961" cy="557357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7"/>
          <p:cNvSpPr/>
          <p:nvPr/>
        </p:nvSpPr>
        <p:spPr>
          <a:xfrm>
            <a:off x="943001" y="5182947"/>
            <a:ext cx="783976" cy="1155824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7"/>
          <p:cNvSpPr/>
          <p:nvPr/>
        </p:nvSpPr>
        <p:spPr>
          <a:xfrm>
            <a:off x="1505338" y="5608480"/>
            <a:ext cx="146085" cy="654713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7"/>
          <p:cNvSpPr/>
          <p:nvPr/>
        </p:nvSpPr>
        <p:spPr>
          <a:xfrm>
            <a:off x="1458347" y="5533781"/>
            <a:ext cx="87324" cy="611064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7"/>
          <p:cNvSpPr/>
          <p:nvPr/>
        </p:nvSpPr>
        <p:spPr>
          <a:xfrm>
            <a:off x="1380279" y="5589999"/>
            <a:ext cx="68015" cy="642143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7"/>
          <p:cNvSpPr/>
          <p:nvPr/>
        </p:nvSpPr>
        <p:spPr>
          <a:xfrm>
            <a:off x="1298869" y="5537125"/>
            <a:ext cx="28564" cy="704247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7"/>
          <p:cNvSpPr/>
          <p:nvPr/>
        </p:nvSpPr>
        <p:spPr>
          <a:xfrm>
            <a:off x="1176324" y="5527068"/>
            <a:ext cx="31933" cy="695019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7"/>
          <p:cNvSpPr/>
          <p:nvPr/>
        </p:nvSpPr>
        <p:spPr>
          <a:xfrm>
            <a:off x="1052949" y="5605110"/>
            <a:ext cx="37792" cy="558213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7"/>
          <p:cNvSpPr/>
          <p:nvPr/>
        </p:nvSpPr>
        <p:spPr>
          <a:xfrm>
            <a:off x="-1453300" y="5153556"/>
            <a:ext cx="3491787" cy="84696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7"/>
          <p:cNvSpPr/>
          <p:nvPr/>
        </p:nvSpPr>
        <p:spPr>
          <a:xfrm>
            <a:off x="-122963" y="5874533"/>
            <a:ext cx="917464" cy="132659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7"/>
          <p:cNvSpPr/>
          <p:nvPr/>
        </p:nvSpPr>
        <p:spPr>
          <a:xfrm>
            <a:off x="-1482666" y="4057405"/>
            <a:ext cx="3549692" cy="1525988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7"/>
          <p:cNvSpPr/>
          <p:nvPr/>
        </p:nvSpPr>
        <p:spPr>
          <a:xfrm>
            <a:off x="-661791" y="3780438"/>
            <a:ext cx="1934747" cy="734469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7"/>
          <p:cNvSpPr/>
          <p:nvPr/>
        </p:nvSpPr>
        <p:spPr>
          <a:xfrm>
            <a:off x="282433" y="3820715"/>
            <a:ext cx="20192" cy="642143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7"/>
          <p:cNvSpPr/>
          <p:nvPr/>
        </p:nvSpPr>
        <p:spPr>
          <a:xfrm>
            <a:off x="-566953" y="4442659"/>
            <a:ext cx="1719040" cy="1122259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7"/>
          <p:cNvSpPr/>
          <p:nvPr/>
        </p:nvSpPr>
        <p:spPr>
          <a:xfrm>
            <a:off x="-376424" y="4573600"/>
            <a:ext cx="1337135" cy="99896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7"/>
          <p:cNvSpPr/>
          <p:nvPr/>
        </p:nvSpPr>
        <p:spPr>
          <a:xfrm>
            <a:off x="-376424" y="4735566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7"/>
          <p:cNvSpPr/>
          <p:nvPr/>
        </p:nvSpPr>
        <p:spPr>
          <a:xfrm>
            <a:off x="-376424" y="4885815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7"/>
          <p:cNvSpPr/>
          <p:nvPr/>
        </p:nvSpPr>
        <p:spPr>
          <a:xfrm>
            <a:off x="-376424" y="5035212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7"/>
          <p:cNvSpPr/>
          <p:nvPr/>
        </p:nvSpPr>
        <p:spPr>
          <a:xfrm>
            <a:off x="-376424" y="5191319"/>
            <a:ext cx="1337135" cy="99092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7"/>
          <p:cNvSpPr/>
          <p:nvPr/>
        </p:nvSpPr>
        <p:spPr>
          <a:xfrm>
            <a:off x="-376424" y="5340739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7"/>
          <p:cNvSpPr/>
          <p:nvPr/>
        </p:nvSpPr>
        <p:spPr>
          <a:xfrm>
            <a:off x="1666501" y="4687745"/>
            <a:ext cx="113323" cy="735299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7"/>
          <p:cNvSpPr/>
          <p:nvPr/>
        </p:nvSpPr>
        <p:spPr>
          <a:xfrm>
            <a:off x="-1195614" y="4687745"/>
            <a:ext cx="113348" cy="735299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7"/>
          <p:cNvSpPr/>
          <p:nvPr/>
        </p:nvSpPr>
        <p:spPr>
          <a:xfrm>
            <a:off x="-1401256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7"/>
          <p:cNvSpPr/>
          <p:nvPr/>
        </p:nvSpPr>
        <p:spPr>
          <a:xfrm>
            <a:off x="-1389488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7"/>
          <p:cNvSpPr/>
          <p:nvPr/>
        </p:nvSpPr>
        <p:spPr>
          <a:xfrm>
            <a:off x="-13769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7"/>
          <p:cNvSpPr/>
          <p:nvPr/>
        </p:nvSpPr>
        <p:spPr>
          <a:xfrm>
            <a:off x="-1365151" y="4366276"/>
            <a:ext cx="533019" cy="532189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7"/>
          <p:cNvSpPr/>
          <p:nvPr/>
        </p:nvSpPr>
        <p:spPr>
          <a:xfrm>
            <a:off x="-1352580" y="4378017"/>
            <a:ext cx="507851" cy="50868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7"/>
          <p:cNvSpPr/>
          <p:nvPr/>
        </p:nvSpPr>
        <p:spPr>
          <a:xfrm>
            <a:off x="-134081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7"/>
          <p:cNvSpPr/>
          <p:nvPr/>
        </p:nvSpPr>
        <p:spPr>
          <a:xfrm>
            <a:off x="-1329072" y="4402355"/>
            <a:ext cx="460003" cy="460003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7"/>
          <p:cNvSpPr/>
          <p:nvPr/>
        </p:nvSpPr>
        <p:spPr>
          <a:xfrm>
            <a:off x="-1316475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7"/>
          <p:cNvSpPr/>
          <p:nvPr/>
        </p:nvSpPr>
        <p:spPr>
          <a:xfrm>
            <a:off x="-1304733" y="4426719"/>
            <a:ext cx="412153" cy="411299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7"/>
          <p:cNvSpPr/>
          <p:nvPr/>
        </p:nvSpPr>
        <p:spPr>
          <a:xfrm>
            <a:off x="-1292137" y="4438461"/>
            <a:ext cx="386960" cy="387815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7"/>
          <p:cNvSpPr/>
          <p:nvPr/>
        </p:nvSpPr>
        <p:spPr>
          <a:xfrm>
            <a:off x="-1280395" y="4451056"/>
            <a:ext cx="363476" cy="362621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7"/>
          <p:cNvSpPr/>
          <p:nvPr/>
        </p:nvSpPr>
        <p:spPr>
          <a:xfrm>
            <a:off x="-1267798" y="4462798"/>
            <a:ext cx="338281" cy="339137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7"/>
          <p:cNvSpPr/>
          <p:nvPr/>
        </p:nvSpPr>
        <p:spPr>
          <a:xfrm>
            <a:off x="-1256057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7"/>
          <p:cNvSpPr/>
          <p:nvPr/>
        </p:nvSpPr>
        <p:spPr>
          <a:xfrm>
            <a:off x="-1244290" y="4487135"/>
            <a:ext cx="290433" cy="29046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7"/>
          <p:cNvSpPr/>
          <p:nvPr/>
        </p:nvSpPr>
        <p:spPr>
          <a:xfrm>
            <a:off x="-1231694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7"/>
          <p:cNvSpPr/>
          <p:nvPr/>
        </p:nvSpPr>
        <p:spPr>
          <a:xfrm>
            <a:off x="-1219954" y="4511473"/>
            <a:ext cx="242611" cy="241756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7"/>
          <p:cNvSpPr/>
          <p:nvPr/>
        </p:nvSpPr>
        <p:spPr>
          <a:xfrm>
            <a:off x="-1207355" y="4523241"/>
            <a:ext cx="217417" cy="218247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7"/>
          <p:cNvSpPr/>
          <p:nvPr/>
        </p:nvSpPr>
        <p:spPr>
          <a:xfrm>
            <a:off x="-1195614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7"/>
          <p:cNvSpPr/>
          <p:nvPr/>
        </p:nvSpPr>
        <p:spPr>
          <a:xfrm>
            <a:off x="-1183019" y="4547577"/>
            <a:ext cx="168739" cy="169568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7"/>
          <p:cNvSpPr/>
          <p:nvPr/>
        </p:nvSpPr>
        <p:spPr>
          <a:xfrm>
            <a:off x="-1171277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7"/>
          <p:cNvSpPr/>
          <p:nvPr/>
        </p:nvSpPr>
        <p:spPr>
          <a:xfrm>
            <a:off x="-1159536" y="4571915"/>
            <a:ext cx="121747" cy="120891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7"/>
          <p:cNvSpPr/>
          <p:nvPr/>
        </p:nvSpPr>
        <p:spPr>
          <a:xfrm>
            <a:off x="-1146940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7"/>
          <p:cNvSpPr/>
          <p:nvPr/>
        </p:nvSpPr>
        <p:spPr>
          <a:xfrm>
            <a:off x="-1135172" y="4596252"/>
            <a:ext cx="73043" cy="72213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7"/>
          <p:cNvSpPr/>
          <p:nvPr/>
        </p:nvSpPr>
        <p:spPr>
          <a:xfrm>
            <a:off x="-1122602" y="4607993"/>
            <a:ext cx="47875" cy="48704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7"/>
          <p:cNvSpPr/>
          <p:nvPr/>
        </p:nvSpPr>
        <p:spPr>
          <a:xfrm>
            <a:off x="-1110835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7"/>
          <p:cNvSpPr/>
          <p:nvPr/>
        </p:nvSpPr>
        <p:spPr>
          <a:xfrm>
            <a:off x="1380279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7"/>
          <p:cNvSpPr/>
          <p:nvPr/>
        </p:nvSpPr>
        <p:spPr>
          <a:xfrm>
            <a:off x="1392876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7"/>
          <p:cNvSpPr/>
          <p:nvPr/>
        </p:nvSpPr>
        <p:spPr>
          <a:xfrm>
            <a:off x="14046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7"/>
          <p:cNvSpPr/>
          <p:nvPr/>
        </p:nvSpPr>
        <p:spPr>
          <a:xfrm>
            <a:off x="1417214" y="4366276"/>
            <a:ext cx="532189" cy="532189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7"/>
          <p:cNvSpPr/>
          <p:nvPr/>
        </p:nvSpPr>
        <p:spPr>
          <a:xfrm>
            <a:off x="1428955" y="4378017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7"/>
          <p:cNvSpPr/>
          <p:nvPr/>
        </p:nvSpPr>
        <p:spPr>
          <a:xfrm>
            <a:off x="144072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7"/>
          <p:cNvSpPr/>
          <p:nvPr/>
        </p:nvSpPr>
        <p:spPr>
          <a:xfrm>
            <a:off x="1453319" y="4402355"/>
            <a:ext cx="459976" cy="460003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7"/>
          <p:cNvSpPr/>
          <p:nvPr/>
        </p:nvSpPr>
        <p:spPr>
          <a:xfrm>
            <a:off x="1465060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7"/>
          <p:cNvSpPr/>
          <p:nvPr/>
        </p:nvSpPr>
        <p:spPr>
          <a:xfrm>
            <a:off x="1477656" y="4426719"/>
            <a:ext cx="411299" cy="411299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7"/>
          <p:cNvSpPr/>
          <p:nvPr/>
        </p:nvSpPr>
        <p:spPr>
          <a:xfrm>
            <a:off x="1489398" y="4438461"/>
            <a:ext cx="387815" cy="387815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7"/>
          <p:cNvSpPr/>
          <p:nvPr/>
        </p:nvSpPr>
        <p:spPr>
          <a:xfrm>
            <a:off x="1501993" y="4451056"/>
            <a:ext cx="362621" cy="362621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7"/>
          <p:cNvSpPr/>
          <p:nvPr/>
        </p:nvSpPr>
        <p:spPr>
          <a:xfrm>
            <a:off x="1513735" y="4462798"/>
            <a:ext cx="339137" cy="339137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7"/>
          <p:cNvSpPr/>
          <p:nvPr/>
        </p:nvSpPr>
        <p:spPr>
          <a:xfrm>
            <a:off x="1525476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7"/>
          <p:cNvSpPr/>
          <p:nvPr/>
        </p:nvSpPr>
        <p:spPr>
          <a:xfrm>
            <a:off x="1538074" y="4487135"/>
            <a:ext cx="290460" cy="29046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7"/>
          <p:cNvSpPr/>
          <p:nvPr/>
        </p:nvSpPr>
        <p:spPr>
          <a:xfrm>
            <a:off x="1549841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37"/>
          <p:cNvSpPr/>
          <p:nvPr/>
        </p:nvSpPr>
        <p:spPr>
          <a:xfrm>
            <a:off x="1562411" y="4511473"/>
            <a:ext cx="241781" cy="241756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37"/>
          <p:cNvSpPr/>
          <p:nvPr/>
        </p:nvSpPr>
        <p:spPr>
          <a:xfrm>
            <a:off x="1574178" y="4523241"/>
            <a:ext cx="218247" cy="218247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7"/>
          <p:cNvSpPr/>
          <p:nvPr/>
        </p:nvSpPr>
        <p:spPr>
          <a:xfrm>
            <a:off x="1585919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37"/>
          <p:cNvSpPr/>
          <p:nvPr/>
        </p:nvSpPr>
        <p:spPr>
          <a:xfrm>
            <a:off x="1598516" y="4547577"/>
            <a:ext cx="169568" cy="169568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37"/>
          <p:cNvSpPr/>
          <p:nvPr/>
        </p:nvSpPr>
        <p:spPr>
          <a:xfrm>
            <a:off x="1610258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37"/>
          <p:cNvSpPr/>
          <p:nvPr/>
        </p:nvSpPr>
        <p:spPr>
          <a:xfrm>
            <a:off x="1622853" y="4571915"/>
            <a:ext cx="120891" cy="120891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37"/>
          <p:cNvSpPr/>
          <p:nvPr/>
        </p:nvSpPr>
        <p:spPr>
          <a:xfrm>
            <a:off x="1634595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37"/>
          <p:cNvSpPr/>
          <p:nvPr/>
        </p:nvSpPr>
        <p:spPr>
          <a:xfrm>
            <a:off x="1647191" y="4596252"/>
            <a:ext cx="72213" cy="72213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37"/>
          <p:cNvSpPr/>
          <p:nvPr/>
        </p:nvSpPr>
        <p:spPr>
          <a:xfrm>
            <a:off x="1658933" y="4607993"/>
            <a:ext cx="48729" cy="48704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37"/>
          <p:cNvSpPr/>
          <p:nvPr/>
        </p:nvSpPr>
        <p:spPr>
          <a:xfrm>
            <a:off x="1670700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37"/>
          <p:cNvSpPr/>
          <p:nvPr/>
        </p:nvSpPr>
        <p:spPr>
          <a:xfrm>
            <a:off x="-1236748" y="4334371"/>
            <a:ext cx="456659" cy="367675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37"/>
          <p:cNvSpPr/>
          <p:nvPr/>
        </p:nvSpPr>
        <p:spPr>
          <a:xfrm>
            <a:off x="-1134343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37"/>
          <p:cNvSpPr/>
          <p:nvPr/>
        </p:nvSpPr>
        <p:spPr>
          <a:xfrm>
            <a:off x="-1291308" y="4385586"/>
            <a:ext cx="456659" cy="367649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37"/>
          <p:cNvSpPr/>
          <p:nvPr/>
        </p:nvSpPr>
        <p:spPr>
          <a:xfrm>
            <a:off x="-1408797" y="4588685"/>
            <a:ext cx="421381" cy="339137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7"/>
          <p:cNvSpPr/>
          <p:nvPr/>
        </p:nvSpPr>
        <p:spPr>
          <a:xfrm>
            <a:off x="-1404598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7"/>
          <p:cNvSpPr/>
          <p:nvPr/>
        </p:nvSpPr>
        <p:spPr>
          <a:xfrm>
            <a:off x="-1334100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7"/>
          <p:cNvSpPr/>
          <p:nvPr/>
        </p:nvSpPr>
        <p:spPr>
          <a:xfrm>
            <a:off x="-1386145" y="4500561"/>
            <a:ext cx="472600" cy="380272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7"/>
          <p:cNvSpPr/>
          <p:nvPr/>
        </p:nvSpPr>
        <p:spPr>
          <a:xfrm>
            <a:off x="-1404599" y="4326829"/>
            <a:ext cx="435637" cy="392844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7"/>
          <p:cNvSpPr/>
          <p:nvPr/>
        </p:nvSpPr>
        <p:spPr>
          <a:xfrm>
            <a:off x="-1402086" y="4322629"/>
            <a:ext cx="330739" cy="298003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7"/>
          <p:cNvSpPr/>
          <p:nvPr/>
        </p:nvSpPr>
        <p:spPr>
          <a:xfrm>
            <a:off x="-1346696" y="4374674"/>
            <a:ext cx="434808" cy="392844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37"/>
          <p:cNvSpPr/>
          <p:nvPr/>
        </p:nvSpPr>
        <p:spPr>
          <a:xfrm>
            <a:off x="-1183873" y="4571060"/>
            <a:ext cx="401241" cy="361792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37"/>
          <p:cNvSpPr/>
          <p:nvPr/>
        </p:nvSpPr>
        <p:spPr>
          <a:xfrm>
            <a:off x="-1082297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37"/>
          <p:cNvSpPr/>
          <p:nvPr/>
        </p:nvSpPr>
        <p:spPr>
          <a:xfrm>
            <a:off x="-1316474" y="4438461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37"/>
          <p:cNvSpPr/>
          <p:nvPr/>
        </p:nvSpPr>
        <p:spPr>
          <a:xfrm>
            <a:off x="-1261086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37"/>
          <p:cNvSpPr/>
          <p:nvPr/>
        </p:nvSpPr>
        <p:spPr>
          <a:xfrm>
            <a:off x="1541443" y="4334371"/>
            <a:ext cx="455803" cy="367675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37"/>
          <p:cNvSpPr/>
          <p:nvPr/>
        </p:nvSpPr>
        <p:spPr>
          <a:xfrm>
            <a:off x="1642992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37"/>
          <p:cNvSpPr/>
          <p:nvPr/>
        </p:nvSpPr>
        <p:spPr>
          <a:xfrm>
            <a:off x="1486883" y="4385586"/>
            <a:ext cx="455803" cy="367649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37"/>
          <p:cNvSpPr/>
          <p:nvPr/>
        </p:nvSpPr>
        <p:spPr>
          <a:xfrm>
            <a:off x="1369367" y="4588685"/>
            <a:ext cx="420552" cy="339137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37"/>
          <p:cNvSpPr/>
          <p:nvPr/>
        </p:nvSpPr>
        <p:spPr>
          <a:xfrm>
            <a:off x="1372737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37"/>
          <p:cNvSpPr/>
          <p:nvPr/>
        </p:nvSpPr>
        <p:spPr>
          <a:xfrm>
            <a:off x="1443236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37"/>
          <p:cNvSpPr/>
          <p:nvPr/>
        </p:nvSpPr>
        <p:spPr>
          <a:xfrm>
            <a:off x="1367683" y="4500562"/>
            <a:ext cx="472600" cy="37775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37"/>
          <p:cNvSpPr/>
          <p:nvPr/>
        </p:nvSpPr>
        <p:spPr>
          <a:xfrm>
            <a:off x="1358455" y="4305005"/>
            <a:ext cx="433149" cy="393699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37"/>
          <p:cNvSpPr/>
          <p:nvPr/>
        </p:nvSpPr>
        <p:spPr>
          <a:xfrm>
            <a:off x="1430639" y="4374674"/>
            <a:ext cx="435664" cy="392015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37"/>
          <p:cNvSpPr/>
          <p:nvPr/>
        </p:nvSpPr>
        <p:spPr>
          <a:xfrm>
            <a:off x="1593462" y="4571060"/>
            <a:ext cx="401268" cy="361792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37"/>
          <p:cNvSpPr/>
          <p:nvPr/>
        </p:nvSpPr>
        <p:spPr>
          <a:xfrm>
            <a:off x="1695038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37"/>
          <p:cNvSpPr/>
          <p:nvPr/>
        </p:nvSpPr>
        <p:spPr>
          <a:xfrm>
            <a:off x="1461690" y="4437604"/>
            <a:ext cx="450775" cy="407125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37"/>
          <p:cNvSpPr/>
          <p:nvPr/>
        </p:nvSpPr>
        <p:spPr>
          <a:xfrm>
            <a:off x="1516250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37"/>
          <p:cNvSpPr/>
          <p:nvPr/>
        </p:nvSpPr>
        <p:spPr>
          <a:xfrm>
            <a:off x="-1468385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37"/>
          <p:cNvSpPr/>
          <p:nvPr/>
        </p:nvSpPr>
        <p:spPr>
          <a:xfrm>
            <a:off x="1313150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37"/>
          <p:cNvSpPr/>
          <p:nvPr/>
        </p:nvSpPr>
        <p:spPr>
          <a:xfrm>
            <a:off x="-1123175" y="2821659"/>
            <a:ext cx="1335691" cy="1168364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313639" y="2828615"/>
            <a:ext cx="1269421" cy="993996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7600060" y="328600"/>
            <a:ext cx="5687595" cy="169924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7"/>
            <a:ext cx="515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7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5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>
              <a:fillRect/>
            </a:stretch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>
            <a:fillRect/>
          </a:stretch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>
              <a:fillRect/>
            </a:stretch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5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5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200" lvl="1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800" lvl="2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400" lvl="3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200" lvl="6" indent="-4146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800" lvl="7" indent="-4146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5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5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31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7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2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09550"/>
            <a:ext cx="1219200" cy="12192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09550"/>
            <a:ext cx="1219200" cy="12192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  <p:sldLayoutId id="2147483709" r:id="rId31"/>
    <p:sldLayoutId id="2147483710" r:id="rId32"/>
    <p:sldLayoutId id="2147483711" r:id="rId33"/>
    <p:sldLayoutId id="2147483712" r:id="rId34"/>
    <p:sldLayoutId id="2147483713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767" r:id="rId27"/>
    <p:sldLayoutId id="2147483768" r:id="rId28"/>
    <p:sldLayoutId id="2147483769" r:id="rId29"/>
    <p:sldLayoutId id="2147483770" r:id="rId30"/>
    <p:sldLayoutId id="2147483771" r:id="rId31"/>
    <p:sldLayoutId id="2147483772" r:id="rId32"/>
    <p:sldLayoutId id="2147483773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17.svg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22.png"/><Relationship Id="rId10" Type="http://schemas.openxmlformats.org/officeDocument/2006/relationships/image" Target="../media/image29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6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6.pn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6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3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0.png"/><Relationship Id="rId5" Type="http://schemas.openxmlformats.org/officeDocument/2006/relationships/image" Target="../media/image47.png"/><Relationship Id="rId4" Type="http://schemas.openxmlformats.org/officeDocument/2006/relationships/image" Target="../media/image3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1.png"/><Relationship Id="rId5" Type="http://schemas.openxmlformats.org/officeDocument/2006/relationships/image" Target="../media/image47.png"/><Relationship Id="rId4" Type="http://schemas.openxmlformats.org/officeDocument/2006/relationships/image" Target="../media/image38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21.xml"/><Relationship Id="rId1" Type="http://schemas.openxmlformats.org/officeDocument/2006/relationships/tags" Target="../tags/tag65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17.svg"/><Relationship Id="rId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openxmlformats.org/officeDocument/2006/relationships/image" Target="../media/image25.sv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17.svg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/>
          <p:cNvSpPr/>
          <p:nvPr/>
        </p:nvSpPr>
        <p:spPr>
          <a:xfrm>
            <a:off x="6697133" y="52916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FB43F"/>
              </a:solidFill>
              <a:latin typeface="Calibri" panose="020F0502020204030204"/>
              <a:sym typeface="Arial" panose="020B060402020202020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991599" y="5291666"/>
            <a:ext cx="3807020" cy="1337733"/>
            <a:chOff x="6743699" y="3968750"/>
            <a:chExt cx="2855265" cy="1003300"/>
          </a:xfrm>
        </p:grpSpPr>
        <p:sp>
          <p:nvSpPr>
            <p:cNvPr id="4" name="TextBox 4"/>
            <p:cNvSpPr txBox="1"/>
            <p:nvPr/>
          </p:nvSpPr>
          <p:spPr>
            <a:xfrm>
              <a:off x="8491786" y="4110335"/>
              <a:ext cx="611650" cy="43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200">
                <a:buClr>
                  <a:srgbClr val="000000"/>
                </a:buClr>
              </a:pPr>
              <a:r>
                <a:rPr lang="en-US" sz="1065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rPr>
                <a:t>HỒ THỊ</a:t>
              </a:r>
            </a:p>
            <a:p>
              <a:pPr defTabSz="1219200">
                <a:buClr>
                  <a:srgbClr val="000000"/>
                </a:buClr>
              </a:pPr>
              <a:r>
                <a:rPr lang="en-US" sz="1065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rPr>
                <a:t>TUYẾT</a:t>
              </a:r>
            </a:p>
            <a:p>
              <a:pPr defTabSz="1219200">
                <a:buClr>
                  <a:srgbClr val="000000"/>
                </a:buClr>
              </a:pPr>
              <a:r>
                <a:rPr lang="en-US" sz="1065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rPr>
                <a:t>SƯƠNG</a:t>
              </a:r>
              <a:endParaRPr lang="en-SG" sz="106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24" name="Hình Bầu dục 23"/>
            <p:cNvSpPr/>
            <p:nvPr/>
          </p:nvSpPr>
          <p:spPr>
            <a:xfrm>
              <a:off x="6743699" y="3968750"/>
              <a:ext cx="2855265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28" name="Nhóm 27"/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/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22" name="Hình Bầu dục 21"/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25" name="Hình Bầu dục 24"/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26" name="Hình Bầu dục 25"/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27" name="Hình Bầu dục 26"/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sp>
        <p:nvSpPr>
          <p:cNvPr id="2" name="Hình chữ nhật: Góc Tròn 1"/>
          <p:cNvSpPr/>
          <p:nvPr/>
        </p:nvSpPr>
        <p:spPr>
          <a:xfrm>
            <a:off x="691967" y="673100"/>
            <a:ext cx="10566400" cy="5554133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FB43F"/>
              </a:solidFill>
              <a:latin typeface="Calibri" panose="020F0502020204030204"/>
              <a:sym typeface="Arial" panose="020B0604020202020204"/>
            </a:endParaRPr>
          </a:p>
        </p:txBody>
      </p:sp>
      <p:pic>
        <p:nvPicPr>
          <p:cNvPr id="6" name="Hình ảnh 5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26361" t="14241" r="29046"/>
          <a:stretch>
            <a:fillRect/>
          </a:stretch>
        </p:blipFill>
        <p:spPr>
          <a:xfrm>
            <a:off x="4213261" y="1627346"/>
            <a:ext cx="3007591" cy="1265557"/>
          </a:xfrm>
          <a:prstGeom prst="rect">
            <a:avLst/>
          </a:prstGeom>
        </p:spPr>
      </p:pic>
      <p:pic>
        <p:nvPicPr>
          <p:cNvPr id="32" name="Hình ảnh 31" descr="Ảnh có chứa văn bản, đồ chơi, búp bê, đồ họa véc-tơ&#10;&#10;Mô tả được tạo tự độ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411" y="4006671"/>
            <a:ext cx="2418229" cy="2375047"/>
          </a:xfrm>
          <a:prstGeom prst="rect">
            <a:avLst/>
          </a:prstGeom>
        </p:spPr>
      </p:pic>
      <p:pic>
        <p:nvPicPr>
          <p:cNvPr id="33" name="Hình ảnh 32" descr="Ảnh có chứa văn bản,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t="28080" r="20882" b="26111"/>
          <a:stretch>
            <a:fillRect/>
          </a:stretch>
        </p:blipFill>
        <p:spPr>
          <a:xfrm>
            <a:off x="7986411" y="4669367"/>
            <a:ext cx="1913240" cy="1087967"/>
          </a:xfrm>
          <a:prstGeom prst="rect">
            <a:avLst/>
          </a:prstGeom>
        </p:spPr>
      </p:pic>
      <p:pic>
        <p:nvPicPr>
          <p:cNvPr id="34" name="Hình ảnh 33" descr="Ảnh có chứa văn bản,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80404" t="7925" r="12630" b="84589"/>
          <a:stretch>
            <a:fillRect/>
          </a:stretch>
        </p:blipFill>
        <p:spPr>
          <a:xfrm>
            <a:off x="9931654" y="4185394"/>
            <a:ext cx="180001" cy="190004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0105" y="2252363"/>
            <a:ext cx="9150889" cy="2505673"/>
          </a:xfrm>
          <a:prstGeom prst="rect">
            <a:avLst/>
          </a:prstGeom>
        </p:spPr>
      </p:pic>
      <p:grpSp>
        <p:nvGrpSpPr>
          <p:cNvPr id="29" name="Nhóm 1"/>
          <p:cNvGrpSpPr/>
          <p:nvPr/>
        </p:nvGrpSpPr>
        <p:grpSpPr>
          <a:xfrm>
            <a:off x="0" y="2895600"/>
            <a:ext cx="1712926" cy="3763959"/>
            <a:chOff x="172630" y="1379272"/>
            <a:chExt cx="1808699" cy="3879716"/>
          </a:xfrm>
        </p:grpSpPr>
        <p:grpSp>
          <p:nvGrpSpPr>
            <p:cNvPr id="30" name="Nhóm 37"/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35" name="Google Shape;5864;p73"/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5872;p73"/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31" name="Hình ảnh 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2630" y="1379272"/>
              <a:ext cx="1808699" cy="180869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/>
          <p:cNvGrpSpPr/>
          <p:nvPr/>
        </p:nvGrpSpPr>
        <p:grpSpPr>
          <a:xfrm>
            <a:off x="3367507" y="3536547"/>
            <a:ext cx="8189783" cy="1615657"/>
            <a:chOff x="3175538" y="165100"/>
            <a:chExt cx="6516995" cy="776557"/>
          </a:xfrm>
        </p:grpSpPr>
        <p:sp>
          <p:nvSpPr>
            <p:cNvPr id="33" name="Hình chữ nhật: Góc Tròn 32"/>
            <p:cNvSpPr/>
            <p:nvPr/>
          </p:nvSpPr>
          <p:spPr>
            <a:xfrm>
              <a:off x="3947613" y="165100"/>
              <a:ext cx="5240954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34" name="Hộp Văn bản 33"/>
            <p:cNvSpPr txBox="1"/>
            <p:nvPr/>
          </p:nvSpPr>
          <p:spPr>
            <a:xfrm>
              <a:off x="3175538" y="243442"/>
              <a:ext cx="6516995" cy="67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cầu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vượt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qua </a:t>
              </a:r>
            </a:p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đường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cho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7" name="Nhóm 76"/>
          <p:cNvGrpSpPr/>
          <p:nvPr/>
        </p:nvGrpSpPr>
        <p:grpSpPr>
          <a:xfrm>
            <a:off x="3275311" y="3767309"/>
            <a:ext cx="1059356" cy="1077218"/>
            <a:chOff x="2572485" y="1541547"/>
            <a:chExt cx="807234" cy="813203"/>
          </a:xfrm>
        </p:grpSpPr>
        <p:sp>
          <p:nvSpPr>
            <p:cNvPr id="56" name="Hình Bầu dục 55"/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2" name="Hộp Văn bản 51"/>
            <p:cNvSpPr txBox="1"/>
            <p:nvPr/>
          </p:nvSpPr>
          <p:spPr>
            <a:xfrm>
              <a:off x="2673709" y="1541547"/>
              <a:ext cx="613650" cy="8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</a:t>
              </a:r>
            </a:p>
          </p:txBody>
        </p:sp>
      </p:grpSp>
      <p:grpSp>
        <p:nvGrpSpPr>
          <p:cNvPr id="59" name="Nhóm 58"/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3" name="Hộp Văn bản 62"/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đường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sang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ngang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" name="Nhóm 77"/>
          <p:cNvGrpSpPr/>
          <p:nvPr/>
        </p:nvGrpSpPr>
        <p:grpSpPr>
          <a:xfrm>
            <a:off x="3258355" y="5682798"/>
            <a:ext cx="1076312" cy="1077219"/>
            <a:chOff x="2566598" y="2694550"/>
            <a:chExt cx="807234" cy="807292"/>
          </a:xfrm>
        </p:grpSpPr>
        <p:sp>
          <p:nvSpPr>
            <p:cNvPr id="60" name="Hình Bầu dục 59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1" name="Hộp Văn bản 60"/>
            <p:cNvSpPr txBox="1"/>
            <p:nvPr/>
          </p:nvSpPr>
          <p:spPr>
            <a:xfrm>
              <a:off x="2662050" y="2694550"/>
              <a:ext cx="613650" cy="80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</a:t>
              </a:r>
            </a:p>
          </p:txBody>
        </p:sp>
      </p:grpSp>
      <p:grpSp>
        <p:nvGrpSpPr>
          <p:cNvPr id="65" name="Nhóm 64"/>
          <p:cNvGrpSpPr/>
          <p:nvPr/>
        </p:nvGrpSpPr>
        <p:grpSpPr>
          <a:xfrm>
            <a:off x="3978717" y="1830275"/>
            <a:ext cx="7613015" cy="1272194"/>
            <a:chOff x="3617133" y="455122"/>
            <a:chExt cx="6516995" cy="954145"/>
          </a:xfrm>
        </p:grpSpPr>
        <p:sp>
          <p:nvSpPr>
            <p:cNvPr id="68" name="Hình chữ nhật: Góc Tròn 67"/>
            <p:cNvSpPr/>
            <p:nvPr/>
          </p:nvSpPr>
          <p:spPr>
            <a:xfrm>
              <a:off x="3947613" y="455122"/>
              <a:ext cx="5905542" cy="9541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9" name="Hộp Văn bản 68"/>
            <p:cNvSpPr txBox="1"/>
            <p:nvPr/>
          </p:nvSpPr>
          <p:spPr>
            <a:xfrm>
              <a:off x="3617133" y="6412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cấm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" name="Nhóm 78"/>
          <p:cNvGrpSpPr/>
          <p:nvPr/>
        </p:nvGrpSpPr>
        <p:grpSpPr>
          <a:xfrm>
            <a:off x="3288464" y="1899641"/>
            <a:ext cx="1076312" cy="1077218"/>
            <a:chOff x="2550391" y="3970190"/>
            <a:chExt cx="807234" cy="786217"/>
          </a:xfrm>
        </p:grpSpPr>
        <p:sp>
          <p:nvSpPr>
            <p:cNvPr id="66" name="Hình Bầu dục 65"/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7" name="Hộp Văn bản 66"/>
            <p:cNvSpPr txBox="1"/>
            <p:nvPr/>
          </p:nvSpPr>
          <p:spPr>
            <a:xfrm>
              <a:off x="2656894" y="3970190"/>
              <a:ext cx="613650" cy="78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A</a:t>
              </a:r>
            </a:p>
          </p:txBody>
        </p:sp>
      </p:grpSp>
      <p:pic>
        <p:nvPicPr>
          <p:cNvPr id="70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3791389"/>
            <a:ext cx="1124288" cy="1076312"/>
          </a:xfrm>
          <a:prstGeom prst="rect">
            <a:avLst/>
          </a:prstGeom>
        </p:spPr>
      </p:pic>
      <p:pic>
        <p:nvPicPr>
          <p:cNvPr id="40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5678973"/>
            <a:ext cx="1121909" cy="1076312"/>
          </a:xfrm>
          <a:prstGeom prst="rect">
            <a:avLst/>
          </a:prstGeom>
        </p:spPr>
      </p:pic>
      <p:pic>
        <p:nvPicPr>
          <p:cNvPr id="41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619" y="194781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/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FB43F"/>
              </a:solidFill>
              <a:latin typeface="Calibri" panose="020F0502020204030204"/>
              <a:sym typeface="Arial" panose="020B0604020202020204"/>
            </a:endParaRPr>
          </a:p>
        </p:txBody>
      </p:sp>
      <p:grpSp>
        <p:nvGrpSpPr>
          <p:cNvPr id="73" name="Nhóm 72"/>
          <p:cNvGrpSpPr/>
          <p:nvPr/>
        </p:nvGrpSpPr>
        <p:grpSpPr>
          <a:xfrm>
            <a:off x="1859255" y="14585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/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srgbClr val="FDF0D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75" name="Hộp Văn bản 74"/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Câu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3: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tên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gì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76" name="Hình chữ nhật: Góc Tròn 75"/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3" name="Nhóm 2"/>
          <p:cNvGrpSpPr/>
          <p:nvPr/>
        </p:nvGrpSpPr>
        <p:grpSpPr>
          <a:xfrm>
            <a:off x="-57192" y="1278715"/>
            <a:ext cx="3001671" cy="5733269"/>
            <a:chOff x="-42894" y="959036"/>
            <a:chExt cx="2251253" cy="4299952"/>
          </a:xfrm>
        </p:grpSpPr>
        <p:grpSp>
          <p:nvGrpSpPr>
            <p:cNvPr id="38" name="Nhóm 37"/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/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5872;p73"/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" name="Nhóm 34"/>
            <p:cNvGrpSpPr/>
            <p:nvPr/>
          </p:nvGrpSpPr>
          <p:grpSpPr>
            <a:xfrm>
              <a:off x="-42894" y="959036"/>
              <a:ext cx="2251253" cy="2217647"/>
              <a:chOff x="5896771" y="307522"/>
              <a:chExt cx="2556053" cy="2523373"/>
            </a:xfrm>
          </p:grpSpPr>
          <p:sp>
            <p:nvSpPr>
              <p:cNvPr id="36" name="Hình Bầu dục 35"/>
              <p:cNvSpPr/>
              <p:nvPr/>
            </p:nvSpPr>
            <p:spPr>
              <a:xfrm>
                <a:off x="6270171" y="801914"/>
                <a:ext cx="1756229" cy="176983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1865" kern="0">
                  <a:solidFill>
                    <a:srgbClr val="FFB43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pic>
            <p:nvPicPr>
              <p:cNvPr id="37" name="Hình ảnh 36" descr="Ảnh có chứa văn bản, ký hiệu&#10;&#10;Mô tả được tạo tự động"/>
              <p:cNvPicPr>
                <a:picLocks noChangeAspect="1"/>
              </p:cNvPicPr>
              <p:nvPr/>
            </p:nvPicPr>
            <p:blipFill rotWithShape="1">
              <a:blip r:embed="rId7"/>
              <a:srcRect l="35293" r="33758" b="20562"/>
              <a:stretch>
                <a:fillRect/>
              </a:stretch>
            </p:blipFill>
            <p:spPr>
              <a:xfrm>
                <a:off x="5896771" y="307522"/>
                <a:ext cx="2556053" cy="2523373"/>
              </a:xfrm>
              <a:prstGeom prst="rect">
                <a:avLst/>
              </a:prstGeom>
            </p:spPr>
          </p:pic>
        </p:grpSp>
      </p:grpSp>
      <p:pic>
        <p:nvPicPr>
          <p:cNvPr id="44" name="Hình ảnh 4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>
            <a:fillRect/>
          </a:stretch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/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/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>
                <a:fillRect/>
              </a:stretch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>
                <a:fillRect/>
              </a:stretch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>
                <a:fillRect/>
              </a:stretch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>
                <a:fillRect/>
              </a:stretch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/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>
              <a:fillRect/>
            </a:stretch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/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/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30" name="Hình ảnh 29" descr="Ảnh có chứa phụ kiện&#10;&#10;Mô tả được tạo tự động"/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>
              <a:fillRect/>
            </a:stretch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/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/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/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/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>
                    <a:buClr>
                      <a:srgbClr val="000000"/>
                    </a:buClr>
                    <a:defRPr/>
                  </a:pPr>
                  <a:endParaRPr lang="en-US" sz="1865" kern="0" dirty="0">
                    <a:solidFill>
                      <a:srgbClr val="5587AC"/>
                    </a:solidFill>
                    <a:latin typeface="Calibri" panose="020F0502020204030204"/>
                    <a:sym typeface="Arial" panose="020B0604020202020204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/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>
                  <a:fillRect/>
                </a:stretch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/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5587AC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51" name="Hình tự do: Hình 50"/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5587AC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p:grpSp>
        <p:sp>
          <p:nvSpPr>
            <p:cNvPr id="53" name="Hình tự do: Hình 52"/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4" name="Hình tự do: Hình 53"/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76" name="Nhóm 75"/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/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70" name="Hộp Văn bản 69"/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  <a:defRPr/>
              </a:pPr>
              <a:r>
                <a:rPr lang="en-US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ạn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được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chọn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1 trong 3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quả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bóng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bay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dưới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đây</a:t>
              </a:r>
              <a:endParaRPr lang="en-US" sz="4265" b="1" kern="0" dirty="0">
                <a:solidFill>
                  <a:srgbClr val="FF7979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" name="Nhóm 73"/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/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28" name="Hình ảnh 27" descr="Ảnh có chứa phụ kiện&#10;&#10;Mô tả được tạo tự động"/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>
              <a:fillRect/>
            </a:stretch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/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/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43" name="Hình ảnh 42"/>
            <p:cNvPicPr>
              <a:picLocks noChangeAspect="1"/>
            </p:cNvPicPr>
            <p:nvPr/>
          </p:nvPicPr>
          <p:blipFill rotWithShape="1">
            <a:blip r:embed="rId10"/>
            <a:srcRect l="17411" t="39570" r="62444" b="16721"/>
            <a:stretch>
              <a:fillRect/>
            </a:stretch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/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/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42" name="Hình ảnh 41"/>
            <p:cNvPicPr>
              <a:picLocks noChangeAspect="1"/>
            </p:cNvPicPr>
            <p:nvPr/>
          </p:nvPicPr>
          <p:blipFill rotWithShape="1">
            <a:blip r:embed="rId10"/>
            <a:srcRect l="30298" t="4502" r="46369" b="45853"/>
            <a:stretch>
              <a:fillRect/>
            </a:stretch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/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/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41" name="Hình ảnh 40"/>
            <p:cNvPicPr>
              <a:picLocks noChangeAspect="1"/>
            </p:cNvPicPr>
            <p:nvPr/>
          </p:nvPicPr>
          <p:blipFill rotWithShape="1">
            <a:blip r:embed="rId10"/>
            <a:srcRect l="76678" t="45256" r="1261" b="3241"/>
            <a:stretch>
              <a:fillRect/>
            </a:stretch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1"/>
          <a:srcRect l="11025" t="14654" r="57070" b="37819"/>
          <a:stretch>
            <a:fillRect/>
          </a:stretch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1"/>
          <a:srcRect l="11025" t="14654" r="57070" b="37819"/>
          <a:stretch>
            <a:fillRect/>
          </a:stretch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/>
          <p:cNvGrpSpPr/>
          <p:nvPr/>
        </p:nvGrpSpPr>
        <p:grpSpPr>
          <a:xfrm>
            <a:off x="3385570" y="3628425"/>
            <a:ext cx="8189783" cy="1244665"/>
            <a:chOff x="3189911" y="209261"/>
            <a:chExt cx="6516995" cy="598242"/>
          </a:xfrm>
        </p:grpSpPr>
        <p:sp>
          <p:nvSpPr>
            <p:cNvPr id="33" name="Hình chữ nhật: Góc Tròn 32"/>
            <p:cNvSpPr/>
            <p:nvPr/>
          </p:nvSpPr>
          <p:spPr>
            <a:xfrm>
              <a:off x="3947204" y="209261"/>
              <a:ext cx="5240954" cy="598242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34" name="Hộp Văn bản 33"/>
            <p:cNvSpPr txBox="1"/>
            <p:nvPr/>
          </p:nvSpPr>
          <p:spPr>
            <a:xfrm>
              <a:off x="3189911" y="296216"/>
              <a:ext cx="6516995" cy="35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cấm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7" name="Nhóm 76"/>
          <p:cNvGrpSpPr/>
          <p:nvPr/>
        </p:nvGrpSpPr>
        <p:grpSpPr>
          <a:xfrm>
            <a:off x="3249023" y="3737795"/>
            <a:ext cx="1076312" cy="1018042"/>
            <a:chOff x="2572485" y="1544816"/>
            <a:chExt cx="807234" cy="763532"/>
          </a:xfrm>
        </p:grpSpPr>
        <p:sp>
          <p:nvSpPr>
            <p:cNvPr id="56" name="Hình Bầu dục 55"/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2" name="Hộp Văn bản 51"/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5865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</a:t>
              </a:r>
            </a:p>
          </p:txBody>
        </p:sp>
      </p:grpSp>
      <p:grpSp>
        <p:nvGrpSpPr>
          <p:cNvPr id="59" name="Nhóm 58"/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3" name="Hộp Văn bản 62"/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đường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sang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ngang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" name="Nhóm 77"/>
          <p:cNvGrpSpPr/>
          <p:nvPr/>
        </p:nvGrpSpPr>
        <p:grpSpPr>
          <a:xfrm>
            <a:off x="3233181" y="5651388"/>
            <a:ext cx="1076312" cy="1085172"/>
            <a:chOff x="2566598" y="2694550"/>
            <a:chExt cx="807234" cy="742603"/>
          </a:xfrm>
        </p:grpSpPr>
        <p:sp>
          <p:nvSpPr>
            <p:cNvPr id="60" name="Hình Bầu dục 59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1" name="Hộp Văn bản 60"/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</a:t>
              </a:r>
            </a:p>
          </p:txBody>
        </p:sp>
      </p:grpSp>
      <p:grpSp>
        <p:nvGrpSpPr>
          <p:cNvPr id="65" name="Nhóm 64"/>
          <p:cNvGrpSpPr/>
          <p:nvPr/>
        </p:nvGrpSpPr>
        <p:grpSpPr>
          <a:xfrm>
            <a:off x="3944275" y="1641340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9" name="Hộp Văn bản 68"/>
            <p:cNvSpPr txBox="1"/>
            <p:nvPr/>
          </p:nvSpPr>
          <p:spPr>
            <a:xfrm>
              <a:off x="3579594" y="233587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cầu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vượt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qua </a:t>
              </a:r>
            </a:p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đường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cho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" name="Nhóm 78"/>
          <p:cNvGrpSpPr/>
          <p:nvPr/>
        </p:nvGrpSpPr>
        <p:grpSpPr>
          <a:xfrm>
            <a:off x="3271508" y="1918580"/>
            <a:ext cx="1076312" cy="1109981"/>
            <a:chOff x="2550391" y="3986182"/>
            <a:chExt cx="807234" cy="759581"/>
          </a:xfrm>
        </p:grpSpPr>
        <p:sp>
          <p:nvSpPr>
            <p:cNvPr id="66" name="Hình Bầu dục 65"/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7" name="Hộp Văn bản 66"/>
            <p:cNvSpPr txBox="1"/>
            <p:nvPr/>
          </p:nvSpPr>
          <p:spPr>
            <a:xfrm>
              <a:off x="2647183" y="3986182"/>
              <a:ext cx="613650" cy="73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A</a:t>
              </a:r>
            </a:p>
          </p:txBody>
        </p:sp>
      </p:grpSp>
      <p:pic>
        <p:nvPicPr>
          <p:cNvPr id="70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520" y="3743787"/>
            <a:ext cx="1124288" cy="1076312"/>
          </a:xfrm>
          <a:prstGeom prst="rect">
            <a:avLst/>
          </a:prstGeom>
        </p:spPr>
      </p:pic>
      <p:pic>
        <p:nvPicPr>
          <p:cNvPr id="40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911" y="5696056"/>
            <a:ext cx="1121909" cy="1076312"/>
          </a:xfrm>
          <a:prstGeom prst="rect">
            <a:avLst/>
          </a:prstGeom>
        </p:spPr>
      </p:pic>
      <p:pic>
        <p:nvPicPr>
          <p:cNvPr id="41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122" y="1983477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/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FB43F"/>
              </a:solidFill>
              <a:latin typeface="Calibri" panose="020F0502020204030204"/>
              <a:sym typeface="Arial" panose="020B0604020202020204"/>
            </a:endParaRPr>
          </a:p>
        </p:txBody>
      </p:sp>
      <p:grpSp>
        <p:nvGrpSpPr>
          <p:cNvPr id="73" name="Nhóm 72"/>
          <p:cNvGrpSpPr/>
          <p:nvPr/>
        </p:nvGrpSpPr>
        <p:grpSpPr>
          <a:xfrm>
            <a:off x="1859255" y="130165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/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srgbClr val="FDF0D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75" name="Hộp Văn bản 74"/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Câu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4: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tên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gì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76" name="Hình chữ nhật: Góc Tròn 75"/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2" name="Nhóm 1"/>
          <p:cNvGrpSpPr/>
          <p:nvPr/>
        </p:nvGrpSpPr>
        <p:grpSpPr>
          <a:xfrm>
            <a:off x="235235" y="1804312"/>
            <a:ext cx="2411599" cy="5207672"/>
            <a:chOff x="176426" y="1353234"/>
            <a:chExt cx="1808699" cy="3905754"/>
          </a:xfrm>
        </p:grpSpPr>
        <p:grpSp>
          <p:nvGrpSpPr>
            <p:cNvPr id="38" name="Nhóm 37"/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/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5872;p73"/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39" name="Hình ảnh 3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6426" y="1353234"/>
              <a:ext cx="1808699" cy="1800660"/>
            </a:xfrm>
            <a:prstGeom prst="rect">
              <a:avLst/>
            </a:prstGeom>
          </p:spPr>
        </p:pic>
      </p:grpSp>
      <p:pic>
        <p:nvPicPr>
          <p:cNvPr id="44" name="Hình ảnh 4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>
            <a:fillRect/>
          </a:stretch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/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/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>
                <a:fillRect/>
              </a:stretch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>
                <a:fillRect/>
              </a:stretch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>
                <a:fillRect/>
              </a:stretch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>
                <a:fillRect/>
              </a:stretch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/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>
              <a:fillRect/>
            </a:stretch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/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/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30" name="Hình ảnh 29" descr="Ảnh có chứa phụ kiện&#10;&#10;Mô tả được tạo tự động"/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>
              <a:fillRect/>
            </a:stretch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/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/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/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/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>
                    <a:buClr>
                      <a:srgbClr val="000000"/>
                    </a:buClr>
                    <a:defRPr/>
                  </a:pPr>
                  <a:endParaRPr lang="en-US" sz="1865" kern="0" dirty="0">
                    <a:solidFill>
                      <a:srgbClr val="5587AC"/>
                    </a:solidFill>
                    <a:latin typeface="Calibri" panose="020F0502020204030204"/>
                    <a:sym typeface="Arial" panose="020B0604020202020204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/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>
                  <a:fillRect/>
                </a:stretch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/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5587AC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51" name="Hình tự do: Hình 50"/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5587AC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p:grpSp>
        <p:sp>
          <p:nvSpPr>
            <p:cNvPr id="53" name="Hình tự do: Hình 52"/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4" name="Hình tự do: Hình 53"/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76" name="Nhóm 75"/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/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70" name="Hộp Văn bản 69"/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  <a:defRPr/>
              </a:pPr>
              <a:r>
                <a:rPr lang="en-US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ạn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được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chọn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1 trong 3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quả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bóng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bay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dưới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đây</a:t>
              </a:r>
              <a:endParaRPr lang="en-US" sz="4265" b="1" kern="0" dirty="0">
                <a:solidFill>
                  <a:srgbClr val="FF7979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" name="Nhóm 73"/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/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28" name="Hình ảnh 27" descr="Ảnh có chứa phụ kiện&#10;&#10;Mô tả được tạo tự động"/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>
              <a:fillRect/>
            </a:stretch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/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/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17" name="Hình ảnh 1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/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/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15" name="Hình ảnh 14"/>
            <p:cNvPicPr>
              <a:picLocks noChangeAspect="1"/>
            </p:cNvPicPr>
            <p:nvPr/>
          </p:nvPicPr>
          <p:blipFill rotWithShape="1">
            <a:blip r:embed="rId12"/>
            <a:srcRect t="35742" r="84700" b="32271"/>
            <a:stretch>
              <a:fillRect/>
            </a:stretch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3"/>
          <a:srcRect l="11025" t="14654" r="57070" b="37819"/>
          <a:stretch>
            <a:fillRect/>
          </a:stretch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3"/>
          <a:srcRect l="11025" t="14654" r="57070" b="37819"/>
          <a:stretch>
            <a:fillRect/>
          </a:stretch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/>
          <p:cNvPicPr>
            <a:picLocks noChangeAspect="1"/>
          </p:cNvPicPr>
          <p:nvPr/>
        </p:nvPicPr>
        <p:blipFill rotWithShape="1">
          <a:blip r:embed="rId2"/>
          <a:srcRect t="46508" b="6171"/>
          <a:stretch>
            <a:fillRect/>
          </a:stretch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/>
          <p:cNvPicPr>
            <a:picLocks noChangeAspect="1"/>
          </p:cNvPicPr>
          <p:nvPr/>
        </p:nvPicPr>
        <p:blipFill rotWithShape="1">
          <a:blip r:embed="rId2"/>
          <a:srcRect t="32" b="62364"/>
          <a:stretch>
            <a:fillRect/>
          </a:stretch>
        </p:blipFill>
        <p:spPr>
          <a:xfrm>
            <a:off x="-272525" y="0"/>
            <a:ext cx="12464524" cy="330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674" y="2400693"/>
            <a:ext cx="7372735" cy="2666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/>
        </p:nvGrpSpPr>
        <p:grpSpPr>
          <a:xfrm>
            <a:off x="1635276" y="961572"/>
            <a:ext cx="8960152" cy="4934857"/>
            <a:chOff x="1211943" y="769257"/>
            <a:chExt cx="6720114" cy="3701143"/>
          </a:xfrm>
        </p:grpSpPr>
        <p:sp>
          <p:nvSpPr>
            <p:cNvPr id="2" name="Hình chữ nhật 1"/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" name="Hình chữ nhật 4"/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" name="Hình chữ nhật 5"/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3" name="Hình Bầu dục 2"/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8" name="Hình Bầu dục 7"/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9" name="Hình Bầu dục 8"/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10" name="Hình Bầu dục 9"/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11" name="Hình Bầu dục 10"/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12" name="Hình Bầu dục 11"/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sp>
        <p:nvSpPr>
          <p:cNvPr id="17" name="Hộp Văn bản 16"/>
          <p:cNvSpPr txBox="1"/>
          <p:nvPr/>
        </p:nvSpPr>
        <p:spPr>
          <a:xfrm>
            <a:off x="2057400" y="2076959"/>
            <a:ext cx="8334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1.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Tìm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hiểu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các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quy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tắc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an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toàn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khi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đi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bộ</a:t>
            </a:r>
            <a:endParaRPr lang="en-US" sz="60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>
            <a:fillRect/>
          </a:stretch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75965" y="178678"/>
            <a:ext cx="10201936" cy="1278655"/>
            <a:chOff x="688506" y="212835"/>
            <a:chExt cx="7651452" cy="958991"/>
          </a:xfrm>
        </p:grpSpPr>
        <p:grpSp>
          <p:nvGrpSpPr>
            <p:cNvPr id="44" name="Group 1"/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45" name="Rectangle: Rounded Corners 9"/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lnSpc>
                    <a:spcPct val="120000"/>
                  </a:lnSpc>
                </a:pPr>
                <a:endParaRPr lang="en-US" sz="3200" dirty="0">
                  <a:solidFill>
                    <a:prstClr val="white"/>
                  </a:solidFill>
                  <a:latin typeface="iCiel Cadena" panose="02000503000000020004" pitchFamily="50" charset="0"/>
                  <a:sym typeface="Arial" panose="020B0604020202020204"/>
                </a:endParaRPr>
              </a:p>
            </p:txBody>
          </p:sp>
          <p:sp>
            <p:nvSpPr>
              <p:cNvPr id="46" name="TextBox 15"/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400">
                  <a:lnSpc>
                    <a:spcPct val="120000"/>
                  </a:lnSpc>
                </a:pPr>
                <a:r>
                  <a:rPr lang="en-US" sz="4800" b="1" dirty="0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Quan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sát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tranh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và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trả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lời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câu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hỏi</a:t>
                </a:r>
                <a:endParaRPr lang="en-US" sz="4800" b="1" dirty="0">
                  <a:solidFill>
                    <a:prstClr val="black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47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50059" y="1493124"/>
            <a:ext cx="11689692" cy="5264808"/>
            <a:chOff x="187544" y="1119843"/>
            <a:chExt cx="8767269" cy="394860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>
            <a:fillRect/>
          </a:stretch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sp>
        <p:nvSpPr>
          <p:cNvPr id="50" name="C"/>
          <p:cNvSpPr/>
          <p:nvPr/>
        </p:nvSpPr>
        <p:spPr>
          <a:xfrm>
            <a:off x="6134670" y="1110572"/>
            <a:ext cx="5773551" cy="1559056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sz="3200" b="1" dirty="0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Việc đi bộ của các bạn đã đảm bảo an toàn chưa? Vì sao?</a:t>
            </a:r>
            <a:endParaRPr lang="en-US" sz="3200" b="1" dirty="0">
              <a:solidFill>
                <a:prstClr val="black"/>
              </a:solidFill>
              <a:latin typeface="Calibri" panose="020F0502020204030204"/>
              <a:sym typeface="Arial" panose="020B060402020202020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26126" y="1345324"/>
            <a:ext cx="5507421" cy="3478704"/>
            <a:chOff x="187544" y="1119843"/>
            <a:chExt cx="8767269" cy="394860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8" name="C"/>
          <p:cNvSpPr/>
          <p:nvPr/>
        </p:nvSpPr>
        <p:spPr>
          <a:xfrm>
            <a:off x="6134670" y="3139069"/>
            <a:ext cx="5773551" cy="1559056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sz="3200" b="1" dirty="0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Khi đi bộ, chúng ta cần tuân thủ các quy tắc an toàn nào?</a:t>
            </a:r>
            <a:endParaRPr lang="en-US" sz="3200" b="1" dirty="0">
              <a:solidFill>
                <a:prstClr val="black"/>
              </a:solidFill>
              <a:latin typeface="Calibri" panose="020F0502020204030204"/>
              <a:sym typeface="Arial" panose="020B0604020202020204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/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TIME LIMIT: </a:t>
            </a:r>
          </a:p>
          <a:p>
            <a:pPr algn="ctr" defTabSz="914400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5 minutes</a:t>
            </a:r>
          </a:p>
        </p:txBody>
      </p:sp>
      <p:grpSp>
        <p:nvGrpSpPr>
          <p:cNvPr id="92" name="Nhóm 91"/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/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prstClr val="white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94" name="Hình chữ nhật 93"/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prstClr val="white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95" name="Hình chữ nhật 94"/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prstClr val="white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96" name="Nhóm 95"/>
          <p:cNvGrpSpPr/>
          <p:nvPr/>
        </p:nvGrpSpPr>
        <p:grpSpPr>
          <a:xfrm>
            <a:off x="2994830" y="2463246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/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prstClr val="white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99" name="Hình ảnh 98" descr="Ảnh có chứa đồ chơi, búp bê&#10;&#10;Mô tả được tạo tự độ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579" y="-275623"/>
            <a:ext cx="6072142" cy="36944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03200" y="189089"/>
            <a:ext cx="11785600" cy="6572955"/>
          </a:xfrm>
          <a:prstGeom prst="roundRect">
            <a:avLst>
              <a:gd name="adj" fmla="val 11615"/>
            </a:avLst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FB43F"/>
              </a:solidFill>
              <a:latin typeface="Calibri" panose="020F0502020204030204"/>
              <a:sym typeface="Arial" panose="020B060402020202020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64252" y="1612024"/>
            <a:ext cx="5103098" cy="3131426"/>
            <a:chOff x="187544" y="1119843"/>
            <a:chExt cx="8767269" cy="39486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1" name="C"/>
          <p:cNvSpPr/>
          <p:nvPr/>
        </p:nvSpPr>
        <p:spPr>
          <a:xfrm>
            <a:off x="5610225" y="381000"/>
            <a:ext cx="6250371" cy="1888578"/>
          </a:xfrm>
          <a:custGeom>
            <a:avLst/>
            <a:gdLst>
              <a:gd name="connsiteX0" fmla="*/ 0 w 6250371"/>
              <a:gd name="connsiteY0" fmla="*/ 401153 h 1888578"/>
              <a:gd name="connsiteX1" fmla="*/ 401153 w 6250371"/>
              <a:gd name="connsiteY1" fmla="*/ 0 h 1888578"/>
              <a:gd name="connsiteX2" fmla="*/ 836998 w 6250371"/>
              <a:gd name="connsiteY2" fmla="*/ 0 h 1888578"/>
              <a:gd name="connsiteX3" fmla="*/ 1218363 w 6250371"/>
              <a:gd name="connsiteY3" fmla="*/ 0 h 1888578"/>
              <a:gd name="connsiteX4" fmla="*/ 1708689 w 6250371"/>
              <a:gd name="connsiteY4" fmla="*/ 0 h 1888578"/>
              <a:gd name="connsiteX5" fmla="*/ 2253495 w 6250371"/>
              <a:gd name="connsiteY5" fmla="*/ 0 h 1888578"/>
              <a:gd name="connsiteX6" fmla="*/ 2689340 w 6250371"/>
              <a:gd name="connsiteY6" fmla="*/ 0 h 1888578"/>
              <a:gd name="connsiteX7" fmla="*/ 3179666 w 6250371"/>
              <a:gd name="connsiteY7" fmla="*/ 0 h 1888578"/>
              <a:gd name="connsiteX8" fmla="*/ 3724473 w 6250371"/>
              <a:gd name="connsiteY8" fmla="*/ 0 h 1888578"/>
              <a:gd name="connsiteX9" fmla="*/ 4214799 w 6250371"/>
              <a:gd name="connsiteY9" fmla="*/ 0 h 1888578"/>
              <a:gd name="connsiteX10" fmla="*/ 4868566 w 6250371"/>
              <a:gd name="connsiteY10" fmla="*/ 0 h 1888578"/>
              <a:gd name="connsiteX11" fmla="*/ 5849218 w 6250371"/>
              <a:gd name="connsiteY11" fmla="*/ 0 h 1888578"/>
              <a:gd name="connsiteX12" fmla="*/ 6250371 w 6250371"/>
              <a:gd name="connsiteY12" fmla="*/ 401153 h 1888578"/>
              <a:gd name="connsiteX13" fmla="*/ 6250371 w 6250371"/>
              <a:gd name="connsiteY13" fmla="*/ 911701 h 1888578"/>
              <a:gd name="connsiteX14" fmla="*/ 6250371 w 6250371"/>
              <a:gd name="connsiteY14" fmla="*/ 1487425 h 1888578"/>
              <a:gd name="connsiteX15" fmla="*/ 5849218 w 6250371"/>
              <a:gd name="connsiteY15" fmla="*/ 1888578 h 1888578"/>
              <a:gd name="connsiteX16" fmla="*/ 5304412 w 6250371"/>
              <a:gd name="connsiteY16" fmla="*/ 1888578 h 1888578"/>
              <a:gd name="connsiteX17" fmla="*/ 4759605 w 6250371"/>
              <a:gd name="connsiteY17" fmla="*/ 1888578 h 1888578"/>
              <a:gd name="connsiteX18" fmla="*/ 4323760 w 6250371"/>
              <a:gd name="connsiteY18" fmla="*/ 1888578 h 1888578"/>
              <a:gd name="connsiteX19" fmla="*/ 3724473 w 6250371"/>
              <a:gd name="connsiteY19" fmla="*/ 1888578 h 1888578"/>
              <a:gd name="connsiteX20" fmla="*/ 3179666 w 6250371"/>
              <a:gd name="connsiteY20" fmla="*/ 1888578 h 1888578"/>
              <a:gd name="connsiteX21" fmla="*/ 2798302 w 6250371"/>
              <a:gd name="connsiteY21" fmla="*/ 1888578 h 1888578"/>
              <a:gd name="connsiteX22" fmla="*/ 2199014 w 6250371"/>
              <a:gd name="connsiteY22" fmla="*/ 1888578 h 1888578"/>
              <a:gd name="connsiteX23" fmla="*/ 1599727 w 6250371"/>
              <a:gd name="connsiteY23" fmla="*/ 1888578 h 1888578"/>
              <a:gd name="connsiteX24" fmla="*/ 1163882 w 6250371"/>
              <a:gd name="connsiteY24" fmla="*/ 1888578 h 1888578"/>
              <a:gd name="connsiteX25" fmla="*/ 401153 w 6250371"/>
              <a:gd name="connsiteY25" fmla="*/ 1888578 h 1888578"/>
              <a:gd name="connsiteX26" fmla="*/ 0 w 6250371"/>
              <a:gd name="connsiteY26" fmla="*/ 1487425 h 1888578"/>
              <a:gd name="connsiteX27" fmla="*/ 0 w 6250371"/>
              <a:gd name="connsiteY27" fmla="*/ 955152 h 1888578"/>
              <a:gd name="connsiteX28" fmla="*/ 0 w 6250371"/>
              <a:gd name="connsiteY28" fmla="*/ 401153 h 1888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50371" h="1888578" fill="none" extrusionOk="0">
                <a:moveTo>
                  <a:pt x="0" y="401153"/>
                </a:moveTo>
                <a:cubicBezTo>
                  <a:pt x="46194" y="219969"/>
                  <a:pt x="171736" y="12554"/>
                  <a:pt x="401153" y="0"/>
                </a:cubicBezTo>
                <a:cubicBezTo>
                  <a:pt x="608922" y="-15667"/>
                  <a:pt x="725012" y="27361"/>
                  <a:pt x="836998" y="0"/>
                </a:cubicBezTo>
                <a:cubicBezTo>
                  <a:pt x="948985" y="-27361"/>
                  <a:pt x="1074616" y="26654"/>
                  <a:pt x="1218363" y="0"/>
                </a:cubicBezTo>
                <a:cubicBezTo>
                  <a:pt x="1362111" y="-26654"/>
                  <a:pt x="1586071" y="54734"/>
                  <a:pt x="1708689" y="0"/>
                </a:cubicBezTo>
                <a:cubicBezTo>
                  <a:pt x="1831307" y="-54734"/>
                  <a:pt x="2076496" y="60704"/>
                  <a:pt x="2253495" y="0"/>
                </a:cubicBezTo>
                <a:cubicBezTo>
                  <a:pt x="2430494" y="-60704"/>
                  <a:pt x="2547515" y="17156"/>
                  <a:pt x="2689340" y="0"/>
                </a:cubicBezTo>
                <a:cubicBezTo>
                  <a:pt x="2831165" y="-17156"/>
                  <a:pt x="2939542" y="38004"/>
                  <a:pt x="3179666" y="0"/>
                </a:cubicBezTo>
                <a:cubicBezTo>
                  <a:pt x="3419790" y="-38004"/>
                  <a:pt x="3585386" y="6828"/>
                  <a:pt x="3724473" y="0"/>
                </a:cubicBezTo>
                <a:cubicBezTo>
                  <a:pt x="3863560" y="-6828"/>
                  <a:pt x="4028519" y="37709"/>
                  <a:pt x="4214799" y="0"/>
                </a:cubicBezTo>
                <a:cubicBezTo>
                  <a:pt x="4401079" y="-37709"/>
                  <a:pt x="4619108" y="73932"/>
                  <a:pt x="4868566" y="0"/>
                </a:cubicBezTo>
                <a:cubicBezTo>
                  <a:pt x="5118024" y="-73932"/>
                  <a:pt x="5617468" y="36234"/>
                  <a:pt x="5849218" y="0"/>
                </a:cubicBezTo>
                <a:cubicBezTo>
                  <a:pt x="6089604" y="33607"/>
                  <a:pt x="6250350" y="197825"/>
                  <a:pt x="6250371" y="401153"/>
                </a:cubicBezTo>
                <a:cubicBezTo>
                  <a:pt x="6283097" y="654576"/>
                  <a:pt x="6211310" y="768145"/>
                  <a:pt x="6250371" y="911701"/>
                </a:cubicBezTo>
                <a:cubicBezTo>
                  <a:pt x="6289432" y="1055257"/>
                  <a:pt x="6223977" y="1287253"/>
                  <a:pt x="6250371" y="1487425"/>
                </a:cubicBezTo>
                <a:cubicBezTo>
                  <a:pt x="6288474" y="1724658"/>
                  <a:pt x="6094199" y="1919994"/>
                  <a:pt x="5849218" y="1888578"/>
                </a:cubicBezTo>
                <a:cubicBezTo>
                  <a:pt x="5620555" y="1940222"/>
                  <a:pt x="5423338" y="1858638"/>
                  <a:pt x="5304412" y="1888578"/>
                </a:cubicBezTo>
                <a:cubicBezTo>
                  <a:pt x="5185486" y="1918518"/>
                  <a:pt x="4871420" y="1842683"/>
                  <a:pt x="4759605" y="1888578"/>
                </a:cubicBezTo>
                <a:cubicBezTo>
                  <a:pt x="4647790" y="1934473"/>
                  <a:pt x="4428088" y="1856351"/>
                  <a:pt x="4323760" y="1888578"/>
                </a:cubicBezTo>
                <a:cubicBezTo>
                  <a:pt x="4219432" y="1920805"/>
                  <a:pt x="3899753" y="1861307"/>
                  <a:pt x="3724473" y="1888578"/>
                </a:cubicBezTo>
                <a:cubicBezTo>
                  <a:pt x="3549193" y="1915849"/>
                  <a:pt x="3335441" y="1850594"/>
                  <a:pt x="3179666" y="1888578"/>
                </a:cubicBezTo>
                <a:cubicBezTo>
                  <a:pt x="3023891" y="1926562"/>
                  <a:pt x="2978890" y="1844670"/>
                  <a:pt x="2798302" y="1888578"/>
                </a:cubicBezTo>
                <a:cubicBezTo>
                  <a:pt x="2617714" y="1932486"/>
                  <a:pt x="2425165" y="1851030"/>
                  <a:pt x="2199014" y="1888578"/>
                </a:cubicBezTo>
                <a:cubicBezTo>
                  <a:pt x="1972863" y="1926126"/>
                  <a:pt x="1878902" y="1834073"/>
                  <a:pt x="1599727" y="1888578"/>
                </a:cubicBezTo>
                <a:cubicBezTo>
                  <a:pt x="1320552" y="1943083"/>
                  <a:pt x="1306134" y="1841288"/>
                  <a:pt x="1163882" y="1888578"/>
                </a:cubicBezTo>
                <a:cubicBezTo>
                  <a:pt x="1021630" y="1935868"/>
                  <a:pt x="709696" y="1817484"/>
                  <a:pt x="401153" y="1888578"/>
                </a:cubicBezTo>
                <a:cubicBezTo>
                  <a:pt x="199230" y="1918416"/>
                  <a:pt x="9924" y="1692788"/>
                  <a:pt x="0" y="1487425"/>
                </a:cubicBezTo>
                <a:cubicBezTo>
                  <a:pt x="-24436" y="1369716"/>
                  <a:pt x="47359" y="1202704"/>
                  <a:pt x="0" y="955152"/>
                </a:cubicBezTo>
                <a:cubicBezTo>
                  <a:pt x="-47359" y="707600"/>
                  <a:pt x="38292" y="609578"/>
                  <a:pt x="0" y="401153"/>
                </a:cubicBezTo>
                <a:close/>
              </a:path>
              <a:path w="6250371" h="1888578" stroke="0" extrusionOk="0">
                <a:moveTo>
                  <a:pt x="0" y="401153"/>
                </a:moveTo>
                <a:cubicBezTo>
                  <a:pt x="-56418" y="199962"/>
                  <a:pt x="214142" y="-29586"/>
                  <a:pt x="401153" y="0"/>
                </a:cubicBezTo>
                <a:cubicBezTo>
                  <a:pt x="719732" y="-45310"/>
                  <a:pt x="828141" y="26624"/>
                  <a:pt x="1054921" y="0"/>
                </a:cubicBezTo>
                <a:cubicBezTo>
                  <a:pt x="1281701" y="-26624"/>
                  <a:pt x="1344738" y="37708"/>
                  <a:pt x="1490766" y="0"/>
                </a:cubicBezTo>
                <a:cubicBezTo>
                  <a:pt x="1636795" y="-37708"/>
                  <a:pt x="1828071" y="37095"/>
                  <a:pt x="1926611" y="0"/>
                </a:cubicBezTo>
                <a:cubicBezTo>
                  <a:pt x="2025151" y="-37095"/>
                  <a:pt x="2393053" y="19958"/>
                  <a:pt x="2580379" y="0"/>
                </a:cubicBezTo>
                <a:cubicBezTo>
                  <a:pt x="2767705" y="-19958"/>
                  <a:pt x="2892208" y="16358"/>
                  <a:pt x="3016224" y="0"/>
                </a:cubicBezTo>
                <a:cubicBezTo>
                  <a:pt x="3140241" y="-16358"/>
                  <a:pt x="3303036" y="42854"/>
                  <a:pt x="3452069" y="0"/>
                </a:cubicBezTo>
                <a:cubicBezTo>
                  <a:pt x="3601102" y="-42854"/>
                  <a:pt x="3721377" y="21591"/>
                  <a:pt x="3833434" y="0"/>
                </a:cubicBezTo>
                <a:cubicBezTo>
                  <a:pt x="3945492" y="-21591"/>
                  <a:pt x="4159803" y="14915"/>
                  <a:pt x="4269279" y="0"/>
                </a:cubicBezTo>
                <a:cubicBezTo>
                  <a:pt x="4378755" y="-14915"/>
                  <a:pt x="4556267" y="67"/>
                  <a:pt x="4759605" y="0"/>
                </a:cubicBezTo>
                <a:cubicBezTo>
                  <a:pt x="4962943" y="-67"/>
                  <a:pt x="5442664" y="12643"/>
                  <a:pt x="5849218" y="0"/>
                </a:cubicBezTo>
                <a:cubicBezTo>
                  <a:pt x="6089492" y="-15215"/>
                  <a:pt x="6285811" y="186714"/>
                  <a:pt x="6250371" y="401153"/>
                </a:cubicBezTo>
                <a:cubicBezTo>
                  <a:pt x="6306136" y="569015"/>
                  <a:pt x="6246576" y="712696"/>
                  <a:pt x="6250371" y="922564"/>
                </a:cubicBezTo>
                <a:cubicBezTo>
                  <a:pt x="6254166" y="1132432"/>
                  <a:pt x="6188411" y="1323287"/>
                  <a:pt x="6250371" y="1487425"/>
                </a:cubicBezTo>
                <a:cubicBezTo>
                  <a:pt x="6245674" y="1704166"/>
                  <a:pt x="6051788" y="1918091"/>
                  <a:pt x="5849218" y="1888578"/>
                </a:cubicBezTo>
                <a:cubicBezTo>
                  <a:pt x="5710200" y="1921679"/>
                  <a:pt x="5649840" y="1856447"/>
                  <a:pt x="5467853" y="1888578"/>
                </a:cubicBezTo>
                <a:cubicBezTo>
                  <a:pt x="5285866" y="1920709"/>
                  <a:pt x="5160927" y="1853241"/>
                  <a:pt x="4868566" y="1888578"/>
                </a:cubicBezTo>
                <a:cubicBezTo>
                  <a:pt x="4576205" y="1923915"/>
                  <a:pt x="4568205" y="1868787"/>
                  <a:pt x="4487202" y="1888578"/>
                </a:cubicBezTo>
                <a:cubicBezTo>
                  <a:pt x="4406199" y="1908369"/>
                  <a:pt x="4152171" y="1863652"/>
                  <a:pt x="3942395" y="1888578"/>
                </a:cubicBezTo>
                <a:cubicBezTo>
                  <a:pt x="3732619" y="1913504"/>
                  <a:pt x="3604878" y="1869897"/>
                  <a:pt x="3452069" y="1888578"/>
                </a:cubicBezTo>
                <a:cubicBezTo>
                  <a:pt x="3299260" y="1907259"/>
                  <a:pt x="3154970" y="1840399"/>
                  <a:pt x="2961744" y="1888578"/>
                </a:cubicBezTo>
                <a:cubicBezTo>
                  <a:pt x="2768519" y="1936757"/>
                  <a:pt x="2740720" y="1880923"/>
                  <a:pt x="2525898" y="1888578"/>
                </a:cubicBezTo>
                <a:cubicBezTo>
                  <a:pt x="2311076" y="1896233"/>
                  <a:pt x="2269330" y="1845751"/>
                  <a:pt x="2144534" y="1888578"/>
                </a:cubicBezTo>
                <a:cubicBezTo>
                  <a:pt x="2019738" y="1931405"/>
                  <a:pt x="1764280" y="1836508"/>
                  <a:pt x="1490766" y="1888578"/>
                </a:cubicBezTo>
                <a:cubicBezTo>
                  <a:pt x="1217252" y="1940648"/>
                  <a:pt x="939098" y="1872853"/>
                  <a:pt x="401153" y="1888578"/>
                </a:cubicBezTo>
                <a:cubicBezTo>
                  <a:pt x="157872" y="1876888"/>
                  <a:pt x="-10882" y="1689762"/>
                  <a:pt x="0" y="1487425"/>
                </a:cubicBezTo>
                <a:cubicBezTo>
                  <a:pt x="-20764" y="1299560"/>
                  <a:pt x="7240" y="1123788"/>
                  <a:pt x="0" y="966014"/>
                </a:cubicBezTo>
                <a:cubicBezTo>
                  <a:pt x="-7240" y="808240"/>
                  <a:pt x="17453" y="538836"/>
                  <a:pt x="0" y="401153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400"/>
            <a:r>
              <a:rPr lang="vi-VN" sz="3000" b="1" dirty="0">
                <a:solidFill>
                  <a:prstClr val="black"/>
                </a:solidFill>
                <a:sym typeface="Arial" panose="020B0604020202020204"/>
              </a:rPr>
              <a:t>Việc đi bộ của các bạn trong các tranh tình huống đã đảm bảo an toàn cho bản thân và những người xung quanh.</a:t>
            </a:r>
            <a:endParaRPr lang="en-US" sz="3000" b="1" dirty="0">
              <a:solidFill>
                <a:prstClr val="black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12" name="C"/>
          <p:cNvSpPr/>
          <p:nvPr/>
        </p:nvSpPr>
        <p:spPr>
          <a:xfrm>
            <a:off x="5514975" y="2447925"/>
            <a:ext cx="6459922" cy="3771900"/>
          </a:xfrm>
          <a:custGeom>
            <a:avLst/>
            <a:gdLst>
              <a:gd name="connsiteX0" fmla="*/ 0 w 6459922"/>
              <a:gd name="connsiteY0" fmla="*/ 801189 h 3771900"/>
              <a:gd name="connsiteX1" fmla="*/ 801189 w 6459922"/>
              <a:gd name="connsiteY1" fmla="*/ 0 h 3771900"/>
              <a:gd name="connsiteX2" fmla="*/ 1243765 w 6459922"/>
              <a:gd name="connsiteY2" fmla="*/ 0 h 3771900"/>
              <a:gd name="connsiteX3" fmla="*/ 1686341 w 6459922"/>
              <a:gd name="connsiteY3" fmla="*/ 0 h 3771900"/>
              <a:gd name="connsiteX4" fmla="*/ 2177493 w 6459922"/>
              <a:gd name="connsiteY4" fmla="*/ 0 h 3771900"/>
              <a:gd name="connsiteX5" fmla="*/ 2717220 w 6459922"/>
              <a:gd name="connsiteY5" fmla="*/ 0 h 3771900"/>
              <a:gd name="connsiteX6" fmla="*/ 3208372 w 6459922"/>
              <a:gd name="connsiteY6" fmla="*/ 0 h 3771900"/>
              <a:gd name="connsiteX7" fmla="*/ 3845250 w 6459922"/>
              <a:gd name="connsiteY7" fmla="*/ 0 h 3771900"/>
              <a:gd name="connsiteX8" fmla="*/ 4384977 w 6459922"/>
              <a:gd name="connsiteY8" fmla="*/ 0 h 3771900"/>
              <a:gd name="connsiteX9" fmla="*/ 5021855 w 6459922"/>
              <a:gd name="connsiteY9" fmla="*/ 0 h 3771900"/>
              <a:gd name="connsiteX10" fmla="*/ 5658733 w 6459922"/>
              <a:gd name="connsiteY10" fmla="*/ 0 h 3771900"/>
              <a:gd name="connsiteX11" fmla="*/ 6459922 w 6459922"/>
              <a:gd name="connsiteY11" fmla="*/ 801189 h 3771900"/>
              <a:gd name="connsiteX12" fmla="*/ 6459922 w 6459922"/>
              <a:gd name="connsiteY12" fmla="*/ 1300179 h 3771900"/>
              <a:gd name="connsiteX13" fmla="*/ 6459922 w 6459922"/>
              <a:gd name="connsiteY13" fmla="*/ 1864255 h 3771900"/>
              <a:gd name="connsiteX14" fmla="*/ 6459922 w 6459922"/>
              <a:gd name="connsiteY14" fmla="*/ 2384940 h 3771900"/>
              <a:gd name="connsiteX15" fmla="*/ 6459922 w 6459922"/>
              <a:gd name="connsiteY15" fmla="*/ 2970711 h 3771900"/>
              <a:gd name="connsiteX16" fmla="*/ 5658733 w 6459922"/>
              <a:gd name="connsiteY16" fmla="*/ 3771900 h 3771900"/>
              <a:gd name="connsiteX17" fmla="*/ 5070430 w 6459922"/>
              <a:gd name="connsiteY17" fmla="*/ 3771900 h 3771900"/>
              <a:gd name="connsiteX18" fmla="*/ 4676430 w 6459922"/>
              <a:gd name="connsiteY18" fmla="*/ 3771900 h 3771900"/>
              <a:gd name="connsiteX19" fmla="*/ 4088127 w 6459922"/>
              <a:gd name="connsiteY19" fmla="*/ 3771900 h 3771900"/>
              <a:gd name="connsiteX20" fmla="*/ 3499825 w 6459922"/>
              <a:gd name="connsiteY20" fmla="*/ 3771900 h 3771900"/>
              <a:gd name="connsiteX21" fmla="*/ 3057248 w 6459922"/>
              <a:gd name="connsiteY21" fmla="*/ 3771900 h 3771900"/>
              <a:gd name="connsiteX22" fmla="*/ 2566097 w 6459922"/>
              <a:gd name="connsiteY22" fmla="*/ 3771900 h 3771900"/>
              <a:gd name="connsiteX23" fmla="*/ 2123520 w 6459922"/>
              <a:gd name="connsiteY23" fmla="*/ 3771900 h 3771900"/>
              <a:gd name="connsiteX24" fmla="*/ 1486642 w 6459922"/>
              <a:gd name="connsiteY24" fmla="*/ 3771900 h 3771900"/>
              <a:gd name="connsiteX25" fmla="*/ 801189 w 6459922"/>
              <a:gd name="connsiteY25" fmla="*/ 3771900 h 3771900"/>
              <a:gd name="connsiteX26" fmla="*/ 0 w 6459922"/>
              <a:gd name="connsiteY26" fmla="*/ 2970711 h 3771900"/>
              <a:gd name="connsiteX27" fmla="*/ 0 w 6459922"/>
              <a:gd name="connsiteY27" fmla="*/ 2428331 h 3771900"/>
              <a:gd name="connsiteX28" fmla="*/ 0 w 6459922"/>
              <a:gd name="connsiteY28" fmla="*/ 1907645 h 3771900"/>
              <a:gd name="connsiteX29" fmla="*/ 0 w 6459922"/>
              <a:gd name="connsiteY29" fmla="*/ 1386960 h 3771900"/>
              <a:gd name="connsiteX30" fmla="*/ 0 w 6459922"/>
              <a:gd name="connsiteY30" fmla="*/ 801189 h 377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459922" h="3771900" fill="none" extrusionOk="0">
                <a:moveTo>
                  <a:pt x="0" y="801189"/>
                </a:moveTo>
                <a:cubicBezTo>
                  <a:pt x="34739" y="310622"/>
                  <a:pt x="368679" y="39666"/>
                  <a:pt x="801189" y="0"/>
                </a:cubicBezTo>
                <a:cubicBezTo>
                  <a:pt x="971828" y="-4076"/>
                  <a:pt x="1032653" y="7076"/>
                  <a:pt x="1243765" y="0"/>
                </a:cubicBezTo>
                <a:cubicBezTo>
                  <a:pt x="1454877" y="-7076"/>
                  <a:pt x="1573017" y="51530"/>
                  <a:pt x="1686341" y="0"/>
                </a:cubicBezTo>
                <a:cubicBezTo>
                  <a:pt x="1799665" y="-51530"/>
                  <a:pt x="1998493" y="9485"/>
                  <a:pt x="2177493" y="0"/>
                </a:cubicBezTo>
                <a:cubicBezTo>
                  <a:pt x="2356493" y="-9485"/>
                  <a:pt x="2478363" y="9109"/>
                  <a:pt x="2717220" y="0"/>
                </a:cubicBezTo>
                <a:cubicBezTo>
                  <a:pt x="2956077" y="-9109"/>
                  <a:pt x="3072714" y="38813"/>
                  <a:pt x="3208372" y="0"/>
                </a:cubicBezTo>
                <a:cubicBezTo>
                  <a:pt x="3344030" y="-38813"/>
                  <a:pt x="3612830" y="46632"/>
                  <a:pt x="3845250" y="0"/>
                </a:cubicBezTo>
                <a:cubicBezTo>
                  <a:pt x="4077670" y="-46632"/>
                  <a:pt x="4201424" y="33632"/>
                  <a:pt x="4384977" y="0"/>
                </a:cubicBezTo>
                <a:cubicBezTo>
                  <a:pt x="4568530" y="-33632"/>
                  <a:pt x="4806884" y="15507"/>
                  <a:pt x="5021855" y="0"/>
                </a:cubicBezTo>
                <a:cubicBezTo>
                  <a:pt x="5236826" y="-15507"/>
                  <a:pt x="5410700" y="32357"/>
                  <a:pt x="5658733" y="0"/>
                </a:cubicBezTo>
                <a:cubicBezTo>
                  <a:pt x="6226629" y="-34179"/>
                  <a:pt x="6459611" y="482621"/>
                  <a:pt x="6459922" y="801189"/>
                </a:cubicBezTo>
                <a:cubicBezTo>
                  <a:pt x="6506775" y="1039547"/>
                  <a:pt x="6441171" y="1077638"/>
                  <a:pt x="6459922" y="1300179"/>
                </a:cubicBezTo>
                <a:cubicBezTo>
                  <a:pt x="6478673" y="1522720"/>
                  <a:pt x="6446423" y="1655833"/>
                  <a:pt x="6459922" y="1864255"/>
                </a:cubicBezTo>
                <a:cubicBezTo>
                  <a:pt x="6473421" y="2072677"/>
                  <a:pt x="6452326" y="2261674"/>
                  <a:pt x="6459922" y="2384940"/>
                </a:cubicBezTo>
                <a:cubicBezTo>
                  <a:pt x="6467518" y="2508207"/>
                  <a:pt x="6424294" y="2762430"/>
                  <a:pt x="6459922" y="2970711"/>
                </a:cubicBezTo>
                <a:cubicBezTo>
                  <a:pt x="6443589" y="3467145"/>
                  <a:pt x="6113571" y="3684918"/>
                  <a:pt x="5658733" y="3771900"/>
                </a:cubicBezTo>
                <a:cubicBezTo>
                  <a:pt x="5469595" y="3834492"/>
                  <a:pt x="5325202" y="3710706"/>
                  <a:pt x="5070430" y="3771900"/>
                </a:cubicBezTo>
                <a:cubicBezTo>
                  <a:pt x="4815658" y="3833094"/>
                  <a:pt x="4808941" y="3746771"/>
                  <a:pt x="4676430" y="3771900"/>
                </a:cubicBezTo>
                <a:cubicBezTo>
                  <a:pt x="4543919" y="3797029"/>
                  <a:pt x="4316787" y="3747798"/>
                  <a:pt x="4088127" y="3771900"/>
                </a:cubicBezTo>
                <a:cubicBezTo>
                  <a:pt x="3859467" y="3796002"/>
                  <a:pt x="3643724" y="3751007"/>
                  <a:pt x="3499825" y="3771900"/>
                </a:cubicBezTo>
                <a:cubicBezTo>
                  <a:pt x="3355926" y="3792793"/>
                  <a:pt x="3232653" y="3725241"/>
                  <a:pt x="3057248" y="3771900"/>
                </a:cubicBezTo>
                <a:cubicBezTo>
                  <a:pt x="2881843" y="3818559"/>
                  <a:pt x="2741883" y="3732490"/>
                  <a:pt x="2566097" y="3771900"/>
                </a:cubicBezTo>
                <a:cubicBezTo>
                  <a:pt x="2390311" y="3811310"/>
                  <a:pt x="2258534" y="3767393"/>
                  <a:pt x="2123520" y="3771900"/>
                </a:cubicBezTo>
                <a:cubicBezTo>
                  <a:pt x="1988506" y="3776407"/>
                  <a:pt x="1642424" y="3705205"/>
                  <a:pt x="1486642" y="3771900"/>
                </a:cubicBezTo>
                <a:cubicBezTo>
                  <a:pt x="1330860" y="3838595"/>
                  <a:pt x="960451" y="3709412"/>
                  <a:pt x="801189" y="3771900"/>
                </a:cubicBezTo>
                <a:cubicBezTo>
                  <a:pt x="333205" y="3666599"/>
                  <a:pt x="55588" y="3504289"/>
                  <a:pt x="0" y="2970711"/>
                </a:cubicBezTo>
                <a:cubicBezTo>
                  <a:pt x="-4413" y="2853970"/>
                  <a:pt x="18439" y="2551402"/>
                  <a:pt x="0" y="2428331"/>
                </a:cubicBezTo>
                <a:cubicBezTo>
                  <a:pt x="-18439" y="2305260"/>
                  <a:pt x="6775" y="2057680"/>
                  <a:pt x="0" y="1907645"/>
                </a:cubicBezTo>
                <a:cubicBezTo>
                  <a:pt x="-6775" y="1757610"/>
                  <a:pt x="31943" y="1523386"/>
                  <a:pt x="0" y="1386960"/>
                </a:cubicBezTo>
                <a:cubicBezTo>
                  <a:pt x="-31943" y="1250534"/>
                  <a:pt x="10524" y="1061388"/>
                  <a:pt x="0" y="801189"/>
                </a:cubicBezTo>
                <a:close/>
              </a:path>
              <a:path w="6459922" h="3771900" stroke="0" extrusionOk="0">
                <a:moveTo>
                  <a:pt x="0" y="801189"/>
                </a:moveTo>
                <a:cubicBezTo>
                  <a:pt x="-92811" y="392198"/>
                  <a:pt x="366218" y="-6435"/>
                  <a:pt x="801189" y="0"/>
                </a:cubicBezTo>
                <a:cubicBezTo>
                  <a:pt x="1082437" y="-27867"/>
                  <a:pt x="1123253" y="129"/>
                  <a:pt x="1438067" y="0"/>
                </a:cubicBezTo>
                <a:cubicBezTo>
                  <a:pt x="1752881" y="-129"/>
                  <a:pt x="1696481" y="33157"/>
                  <a:pt x="1880643" y="0"/>
                </a:cubicBezTo>
                <a:cubicBezTo>
                  <a:pt x="2064805" y="-33157"/>
                  <a:pt x="2180952" y="1864"/>
                  <a:pt x="2323219" y="0"/>
                </a:cubicBezTo>
                <a:cubicBezTo>
                  <a:pt x="2465486" y="-1864"/>
                  <a:pt x="2750374" y="34418"/>
                  <a:pt x="2960097" y="0"/>
                </a:cubicBezTo>
                <a:cubicBezTo>
                  <a:pt x="3169820" y="-34418"/>
                  <a:pt x="3312373" y="38681"/>
                  <a:pt x="3402674" y="0"/>
                </a:cubicBezTo>
                <a:cubicBezTo>
                  <a:pt x="3492975" y="-38681"/>
                  <a:pt x="3670988" y="31787"/>
                  <a:pt x="3845250" y="0"/>
                </a:cubicBezTo>
                <a:cubicBezTo>
                  <a:pt x="4019512" y="-31787"/>
                  <a:pt x="4046897" y="24238"/>
                  <a:pt x="4239251" y="0"/>
                </a:cubicBezTo>
                <a:cubicBezTo>
                  <a:pt x="4431605" y="-24238"/>
                  <a:pt x="4555315" y="13321"/>
                  <a:pt x="4681827" y="0"/>
                </a:cubicBezTo>
                <a:cubicBezTo>
                  <a:pt x="4808339" y="-13321"/>
                  <a:pt x="4960213" y="3158"/>
                  <a:pt x="5172979" y="0"/>
                </a:cubicBezTo>
                <a:cubicBezTo>
                  <a:pt x="5385745" y="-3158"/>
                  <a:pt x="5432715" y="30847"/>
                  <a:pt x="5658733" y="0"/>
                </a:cubicBezTo>
                <a:cubicBezTo>
                  <a:pt x="6148324" y="-38280"/>
                  <a:pt x="6507971" y="368347"/>
                  <a:pt x="6459922" y="801189"/>
                </a:cubicBezTo>
                <a:cubicBezTo>
                  <a:pt x="6516395" y="1012959"/>
                  <a:pt x="6456149" y="1181248"/>
                  <a:pt x="6459922" y="1300179"/>
                </a:cubicBezTo>
                <a:cubicBezTo>
                  <a:pt x="6463695" y="1419110"/>
                  <a:pt x="6457677" y="1651359"/>
                  <a:pt x="6459922" y="1777474"/>
                </a:cubicBezTo>
                <a:cubicBezTo>
                  <a:pt x="6462167" y="1903589"/>
                  <a:pt x="6395533" y="2107760"/>
                  <a:pt x="6459922" y="2363245"/>
                </a:cubicBezTo>
                <a:cubicBezTo>
                  <a:pt x="6524311" y="2618730"/>
                  <a:pt x="6391204" y="2756015"/>
                  <a:pt x="6459922" y="2970711"/>
                </a:cubicBezTo>
                <a:cubicBezTo>
                  <a:pt x="6451964" y="3462837"/>
                  <a:pt x="6080327" y="3743561"/>
                  <a:pt x="5658733" y="3771900"/>
                </a:cubicBezTo>
                <a:cubicBezTo>
                  <a:pt x="5475665" y="3807817"/>
                  <a:pt x="5182210" y="3701112"/>
                  <a:pt x="5021855" y="3771900"/>
                </a:cubicBezTo>
                <a:cubicBezTo>
                  <a:pt x="4861500" y="3842688"/>
                  <a:pt x="4628887" y="3726979"/>
                  <a:pt x="4482128" y="3771900"/>
                </a:cubicBezTo>
                <a:cubicBezTo>
                  <a:pt x="4335369" y="3816821"/>
                  <a:pt x="4101364" y="3734024"/>
                  <a:pt x="3990976" y="3771900"/>
                </a:cubicBezTo>
                <a:cubicBezTo>
                  <a:pt x="3880588" y="3809776"/>
                  <a:pt x="3647393" y="3714202"/>
                  <a:pt x="3499825" y="3771900"/>
                </a:cubicBezTo>
                <a:cubicBezTo>
                  <a:pt x="3352257" y="3829598"/>
                  <a:pt x="3152069" y="3769298"/>
                  <a:pt x="3057248" y="3771900"/>
                </a:cubicBezTo>
                <a:cubicBezTo>
                  <a:pt x="2962427" y="3774502"/>
                  <a:pt x="2751033" y="3755903"/>
                  <a:pt x="2663248" y="3771900"/>
                </a:cubicBezTo>
                <a:cubicBezTo>
                  <a:pt x="2575463" y="3787897"/>
                  <a:pt x="2321387" y="3755670"/>
                  <a:pt x="2026370" y="3771900"/>
                </a:cubicBezTo>
                <a:cubicBezTo>
                  <a:pt x="1731353" y="3788130"/>
                  <a:pt x="1609876" y="3746712"/>
                  <a:pt x="1389492" y="3771900"/>
                </a:cubicBezTo>
                <a:cubicBezTo>
                  <a:pt x="1169108" y="3797088"/>
                  <a:pt x="1040695" y="3726144"/>
                  <a:pt x="801189" y="3771900"/>
                </a:cubicBezTo>
                <a:cubicBezTo>
                  <a:pt x="351443" y="3898782"/>
                  <a:pt x="-16069" y="3329684"/>
                  <a:pt x="0" y="2970711"/>
                </a:cubicBezTo>
                <a:cubicBezTo>
                  <a:pt x="-53570" y="2823704"/>
                  <a:pt x="62003" y="2622686"/>
                  <a:pt x="0" y="2406635"/>
                </a:cubicBezTo>
                <a:cubicBezTo>
                  <a:pt x="-62003" y="2190584"/>
                  <a:pt x="30148" y="2057532"/>
                  <a:pt x="0" y="1864255"/>
                </a:cubicBezTo>
                <a:cubicBezTo>
                  <a:pt x="-30148" y="1670978"/>
                  <a:pt x="40378" y="1569915"/>
                  <a:pt x="0" y="1321874"/>
                </a:cubicBezTo>
                <a:cubicBezTo>
                  <a:pt x="-40378" y="1073833"/>
                  <a:pt x="12242" y="1046944"/>
                  <a:pt x="0" y="801189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400"/>
            <a:r>
              <a:rPr lang="vi-VN" sz="3000" b="1" dirty="0">
                <a:solidFill>
                  <a:prstClr val="black"/>
                </a:solidFill>
                <a:sym typeface="Arial" panose="020B0604020202020204"/>
              </a:rPr>
              <a:t>Khi đi bộ, chúng ta cần tuân thủ các quy tắc an toàn như: đi trên hè phố, lề đường; trong trường hợp đường không có hè phố, lề đường thì cần đi sát mép đường; qua đường ở ngã tư, đi vào vạch kẻ đường dành cho người đi bộ và tuân thủ đèn tín hiệu giao thông,...</a:t>
            </a:r>
            <a:endParaRPr lang="en-US" sz="3000" b="1" dirty="0">
              <a:solidFill>
                <a:prstClr val="black"/>
              </a:solidFill>
              <a:latin typeface="Calibri" panose="020F050202020403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/>
          <p:cNvSpPr/>
          <p:nvPr/>
        </p:nvSpPr>
        <p:spPr>
          <a:xfrm>
            <a:off x="6696652" y="53297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24" name="Hình Bầu dục 23"/>
          <p:cNvSpPr/>
          <p:nvPr/>
        </p:nvSpPr>
        <p:spPr>
          <a:xfrm>
            <a:off x="8991599" y="5291667"/>
            <a:ext cx="380702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grpSp>
        <p:nvGrpSpPr>
          <p:cNvPr id="28" name="Nhóm 27"/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/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endParaRPr>
            </a:p>
          </p:txBody>
        </p:sp>
        <p:sp>
          <p:nvSpPr>
            <p:cNvPr id="22" name="Hình Bầu dục 21"/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endParaRPr>
            </a:p>
          </p:txBody>
        </p:sp>
        <p:sp>
          <p:nvSpPr>
            <p:cNvPr id="25" name="Hình Bầu dục 24"/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endParaRPr>
            </a:p>
          </p:txBody>
        </p:sp>
        <p:sp>
          <p:nvSpPr>
            <p:cNvPr id="26" name="Hình Bầu dục 25"/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endParaRPr>
            </a:p>
          </p:txBody>
        </p:sp>
        <p:sp>
          <p:nvSpPr>
            <p:cNvPr id="27" name="Hình Bầu dục 26"/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endParaRPr>
            </a:p>
          </p:txBody>
        </p:sp>
      </p:grpSp>
      <p:grpSp>
        <p:nvGrpSpPr>
          <p:cNvPr id="15" name="Nhóm 14"/>
          <p:cNvGrpSpPr/>
          <p:nvPr/>
        </p:nvGrpSpPr>
        <p:grpSpPr>
          <a:xfrm>
            <a:off x="652225" y="775556"/>
            <a:ext cx="10921536" cy="1236882"/>
            <a:chOff x="685798" y="686748"/>
            <a:chExt cx="8191152" cy="927662"/>
          </a:xfrm>
        </p:grpSpPr>
        <p:grpSp>
          <p:nvGrpSpPr>
            <p:cNvPr id="9" name="Nhóm 8"/>
            <p:cNvGrpSpPr/>
            <p:nvPr/>
          </p:nvGrpSpPr>
          <p:grpSpPr>
            <a:xfrm>
              <a:off x="685798" y="796588"/>
              <a:ext cx="8191152" cy="817822"/>
              <a:chOff x="354819" y="826071"/>
              <a:chExt cx="8052581" cy="817822"/>
            </a:xfrm>
          </p:grpSpPr>
          <p:sp>
            <p:nvSpPr>
              <p:cNvPr id="2" name="Hình chữ nhật: Góc Tròn 1"/>
              <p:cNvSpPr/>
              <p:nvPr/>
            </p:nvSpPr>
            <p:spPr>
              <a:xfrm>
                <a:off x="354819" y="826071"/>
                <a:ext cx="8052581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/>
                </a:endParaRPr>
              </a:p>
            </p:txBody>
          </p:sp>
          <p:sp>
            <p:nvSpPr>
              <p:cNvPr id="20" name="Hộp Văn bản 19"/>
              <p:cNvSpPr txBox="1"/>
              <p:nvPr/>
            </p:nvSpPr>
            <p:spPr>
              <a:xfrm>
                <a:off x="906292" y="1001356"/>
                <a:ext cx="7395772" cy="471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các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Hình chữ nhật: Góc Tròn 34"/>
              <p:cNvSpPr/>
              <p:nvPr/>
            </p:nvSpPr>
            <p:spPr>
              <a:xfrm>
                <a:off x="467872" y="897126"/>
                <a:ext cx="7826473" cy="683789"/>
              </a:xfrm>
              <a:custGeom>
                <a:avLst/>
                <a:gdLst>
                  <a:gd name="connsiteX0" fmla="*/ 0 w 7826473"/>
                  <a:gd name="connsiteY0" fmla="*/ 113967 h 683789"/>
                  <a:gd name="connsiteX1" fmla="*/ 113967 w 7826473"/>
                  <a:gd name="connsiteY1" fmla="*/ 0 h 683789"/>
                  <a:gd name="connsiteX2" fmla="*/ 652772 w 7826473"/>
                  <a:gd name="connsiteY2" fmla="*/ 0 h 683789"/>
                  <a:gd name="connsiteX3" fmla="*/ 1495520 w 7826473"/>
                  <a:gd name="connsiteY3" fmla="*/ 0 h 683789"/>
                  <a:gd name="connsiteX4" fmla="*/ 2186296 w 7826473"/>
                  <a:gd name="connsiteY4" fmla="*/ 0 h 683789"/>
                  <a:gd name="connsiteX5" fmla="*/ 3029043 w 7826473"/>
                  <a:gd name="connsiteY5" fmla="*/ 0 h 683789"/>
                  <a:gd name="connsiteX6" fmla="*/ 3491863 w 7826473"/>
                  <a:gd name="connsiteY6" fmla="*/ 0 h 683789"/>
                  <a:gd name="connsiteX7" fmla="*/ 4182639 w 7826473"/>
                  <a:gd name="connsiteY7" fmla="*/ 0 h 683789"/>
                  <a:gd name="connsiteX8" fmla="*/ 4949401 w 7826473"/>
                  <a:gd name="connsiteY8" fmla="*/ 0 h 683789"/>
                  <a:gd name="connsiteX9" fmla="*/ 5716163 w 7826473"/>
                  <a:gd name="connsiteY9" fmla="*/ 0 h 683789"/>
                  <a:gd name="connsiteX10" fmla="*/ 6178983 w 7826473"/>
                  <a:gd name="connsiteY10" fmla="*/ 0 h 683789"/>
                  <a:gd name="connsiteX11" fmla="*/ 6945744 w 7826473"/>
                  <a:gd name="connsiteY11" fmla="*/ 0 h 683789"/>
                  <a:gd name="connsiteX12" fmla="*/ 7712506 w 7826473"/>
                  <a:gd name="connsiteY12" fmla="*/ 0 h 683789"/>
                  <a:gd name="connsiteX13" fmla="*/ 7826473 w 7826473"/>
                  <a:gd name="connsiteY13" fmla="*/ 113967 h 683789"/>
                  <a:gd name="connsiteX14" fmla="*/ 7826473 w 7826473"/>
                  <a:gd name="connsiteY14" fmla="*/ 569822 h 683789"/>
                  <a:gd name="connsiteX15" fmla="*/ 7712506 w 7826473"/>
                  <a:gd name="connsiteY15" fmla="*/ 683789 h 683789"/>
                  <a:gd name="connsiteX16" fmla="*/ 7173701 w 7826473"/>
                  <a:gd name="connsiteY16" fmla="*/ 683789 h 683789"/>
                  <a:gd name="connsiteX17" fmla="*/ 6482924 w 7826473"/>
                  <a:gd name="connsiteY17" fmla="*/ 683789 h 683789"/>
                  <a:gd name="connsiteX18" fmla="*/ 5868133 w 7826473"/>
                  <a:gd name="connsiteY18" fmla="*/ 683789 h 683789"/>
                  <a:gd name="connsiteX19" fmla="*/ 5101372 w 7826473"/>
                  <a:gd name="connsiteY19" fmla="*/ 683789 h 683789"/>
                  <a:gd name="connsiteX20" fmla="*/ 4562566 w 7826473"/>
                  <a:gd name="connsiteY20" fmla="*/ 683789 h 683789"/>
                  <a:gd name="connsiteX21" fmla="*/ 4099746 w 7826473"/>
                  <a:gd name="connsiteY21" fmla="*/ 683789 h 683789"/>
                  <a:gd name="connsiteX22" fmla="*/ 3408970 w 7826473"/>
                  <a:gd name="connsiteY22" fmla="*/ 683789 h 683789"/>
                  <a:gd name="connsiteX23" fmla="*/ 2642208 w 7826473"/>
                  <a:gd name="connsiteY23" fmla="*/ 683789 h 683789"/>
                  <a:gd name="connsiteX24" fmla="*/ 1799461 w 7826473"/>
                  <a:gd name="connsiteY24" fmla="*/ 683789 h 683789"/>
                  <a:gd name="connsiteX25" fmla="*/ 1336641 w 7826473"/>
                  <a:gd name="connsiteY25" fmla="*/ 683789 h 683789"/>
                  <a:gd name="connsiteX26" fmla="*/ 873821 w 7826473"/>
                  <a:gd name="connsiteY26" fmla="*/ 683789 h 683789"/>
                  <a:gd name="connsiteX27" fmla="*/ 113967 w 7826473"/>
                  <a:gd name="connsiteY27" fmla="*/ 683789 h 683789"/>
                  <a:gd name="connsiteX28" fmla="*/ 0 w 7826473"/>
                  <a:gd name="connsiteY28" fmla="*/ 569822 h 683789"/>
                  <a:gd name="connsiteX29" fmla="*/ 0 w 7826473"/>
                  <a:gd name="connsiteY29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82647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32382" y="-13046"/>
                      <a:pt x="464123" y="13813"/>
                      <a:pt x="652772" y="0"/>
                    </a:cubicBezTo>
                    <a:cubicBezTo>
                      <a:pt x="841421" y="-13813"/>
                      <a:pt x="1114601" y="-26979"/>
                      <a:pt x="1495520" y="0"/>
                    </a:cubicBezTo>
                    <a:cubicBezTo>
                      <a:pt x="1876439" y="26979"/>
                      <a:pt x="2023912" y="-23714"/>
                      <a:pt x="2186296" y="0"/>
                    </a:cubicBezTo>
                    <a:cubicBezTo>
                      <a:pt x="2348680" y="23714"/>
                      <a:pt x="2653811" y="15277"/>
                      <a:pt x="3029043" y="0"/>
                    </a:cubicBezTo>
                    <a:cubicBezTo>
                      <a:pt x="3404275" y="-15277"/>
                      <a:pt x="3295715" y="-6086"/>
                      <a:pt x="3491863" y="0"/>
                    </a:cubicBezTo>
                    <a:cubicBezTo>
                      <a:pt x="3688011" y="6086"/>
                      <a:pt x="4039319" y="19419"/>
                      <a:pt x="4182639" y="0"/>
                    </a:cubicBezTo>
                    <a:cubicBezTo>
                      <a:pt x="4325959" y="-19419"/>
                      <a:pt x="4789857" y="-19007"/>
                      <a:pt x="4949401" y="0"/>
                    </a:cubicBezTo>
                    <a:cubicBezTo>
                      <a:pt x="5108945" y="19007"/>
                      <a:pt x="5530606" y="-24805"/>
                      <a:pt x="5716163" y="0"/>
                    </a:cubicBezTo>
                    <a:cubicBezTo>
                      <a:pt x="5901720" y="24805"/>
                      <a:pt x="5955397" y="-4572"/>
                      <a:pt x="6178983" y="0"/>
                    </a:cubicBezTo>
                    <a:cubicBezTo>
                      <a:pt x="6402569" y="4572"/>
                      <a:pt x="6624274" y="6587"/>
                      <a:pt x="6945744" y="0"/>
                    </a:cubicBezTo>
                    <a:cubicBezTo>
                      <a:pt x="7267214" y="-6587"/>
                      <a:pt x="7432590" y="-35479"/>
                      <a:pt x="7712506" y="0"/>
                    </a:cubicBezTo>
                    <a:cubicBezTo>
                      <a:pt x="7765934" y="12414"/>
                      <a:pt x="7839554" y="59250"/>
                      <a:pt x="7826473" y="113967"/>
                    </a:cubicBezTo>
                    <a:cubicBezTo>
                      <a:pt x="7847200" y="245801"/>
                      <a:pt x="7823697" y="397305"/>
                      <a:pt x="7826473" y="569822"/>
                    </a:cubicBezTo>
                    <a:cubicBezTo>
                      <a:pt x="7839606" y="626852"/>
                      <a:pt x="7768305" y="674611"/>
                      <a:pt x="7712506" y="683789"/>
                    </a:cubicBezTo>
                    <a:cubicBezTo>
                      <a:pt x="7500003" y="696995"/>
                      <a:pt x="7292057" y="657303"/>
                      <a:pt x="7173701" y="683789"/>
                    </a:cubicBezTo>
                    <a:cubicBezTo>
                      <a:pt x="7055346" y="710275"/>
                      <a:pt x="6665108" y="699753"/>
                      <a:pt x="6482924" y="683789"/>
                    </a:cubicBezTo>
                    <a:cubicBezTo>
                      <a:pt x="6300740" y="667825"/>
                      <a:pt x="6155106" y="665581"/>
                      <a:pt x="5868133" y="683789"/>
                    </a:cubicBezTo>
                    <a:cubicBezTo>
                      <a:pt x="5581160" y="701997"/>
                      <a:pt x="5314495" y="653073"/>
                      <a:pt x="5101372" y="683789"/>
                    </a:cubicBezTo>
                    <a:cubicBezTo>
                      <a:pt x="4888249" y="714505"/>
                      <a:pt x="4797355" y="706589"/>
                      <a:pt x="4562566" y="683789"/>
                    </a:cubicBezTo>
                    <a:cubicBezTo>
                      <a:pt x="4327777" y="660989"/>
                      <a:pt x="4267281" y="661347"/>
                      <a:pt x="4099746" y="683789"/>
                    </a:cubicBezTo>
                    <a:cubicBezTo>
                      <a:pt x="3932211" y="706231"/>
                      <a:pt x="3588520" y="662316"/>
                      <a:pt x="3408970" y="683789"/>
                    </a:cubicBezTo>
                    <a:cubicBezTo>
                      <a:pt x="3229420" y="705262"/>
                      <a:pt x="2828928" y="675279"/>
                      <a:pt x="2642208" y="683789"/>
                    </a:cubicBezTo>
                    <a:cubicBezTo>
                      <a:pt x="2455488" y="692299"/>
                      <a:pt x="2093827" y="678636"/>
                      <a:pt x="1799461" y="683789"/>
                    </a:cubicBezTo>
                    <a:cubicBezTo>
                      <a:pt x="1505095" y="688942"/>
                      <a:pt x="1461051" y="697771"/>
                      <a:pt x="1336641" y="683789"/>
                    </a:cubicBezTo>
                    <a:cubicBezTo>
                      <a:pt x="1212231" y="669807"/>
                      <a:pt x="991588" y="692722"/>
                      <a:pt x="873821" y="683789"/>
                    </a:cubicBezTo>
                    <a:cubicBezTo>
                      <a:pt x="756054" y="674856"/>
                      <a:pt x="456079" y="712427"/>
                      <a:pt x="113967" y="683789"/>
                    </a:cubicBezTo>
                    <a:cubicBezTo>
                      <a:pt x="47819" y="684197"/>
                      <a:pt x="3666" y="617772"/>
                      <a:pt x="0" y="569822"/>
                    </a:cubicBezTo>
                    <a:cubicBezTo>
                      <a:pt x="13956" y="384539"/>
                      <a:pt x="3349" y="26087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FF437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/>
                </a:endParaRPr>
              </a:p>
            </p:txBody>
          </p:sp>
        </p:grpSp>
        <p:pic>
          <p:nvPicPr>
            <p:cNvPr id="36" name="Hình ảnh 35"/>
            <p:cNvPicPr>
              <a:picLocks noChangeAspect="1"/>
            </p:cNvPicPr>
            <p:nvPr/>
          </p:nvPicPr>
          <p:blipFill rotWithShape="1">
            <a:blip r:embed="rId3"/>
            <a:srcRect l="31133" r="50067" b="63476"/>
            <a:stretch>
              <a:fillRect/>
            </a:stretch>
          </p:blipFill>
          <p:spPr>
            <a:xfrm>
              <a:off x="861062" y="686748"/>
              <a:ext cx="477496" cy="927662"/>
            </a:xfrm>
            <a:prstGeom prst="rect">
              <a:avLst/>
            </a:prstGeom>
          </p:spPr>
        </p:pic>
      </p:grpSp>
      <p:grpSp>
        <p:nvGrpSpPr>
          <p:cNvPr id="17" name="Nhóm 16"/>
          <p:cNvGrpSpPr/>
          <p:nvPr/>
        </p:nvGrpSpPr>
        <p:grpSpPr>
          <a:xfrm>
            <a:off x="641756" y="2087063"/>
            <a:ext cx="10887159" cy="1482376"/>
            <a:chOff x="664017" y="1855987"/>
            <a:chExt cx="7449111" cy="1263664"/>
          </a:xfrm>
        </p:grpSpPr>
        <p:grpSp>
          <p:nvGrpSpPr>
            <p:cNvPr id="38" name="Nhóm 37"/>
            <p:cNvGrpSpPr/>
            <p:nvPr/>
          </p:nvGrpSpPr>
          <p:grpSpPr>
            <a:xfrm>
              <a:off x="664017" y="1855987"/>
              <a:ext cx="7449111" cy="1263664"/>
              <a:chOff x="354819" y="826071"/>
              <a:chExt cx="7483209" cy="817822"/>
            </a:xfrm>
          </p:grpSpPr>
          <p:sp>
            <p:nvSpPr>
              <p:cNvPr id="40" name="Hình chữ nhật: Góc Tròn 39"/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/>
                </a:endParaRPr>
              </a:p>
            </p:txBody>
          </p:sp>
          <p:sp>
            <p:nvSpPr>
              <p:cNvPr id="41" name="Hộp Văn bản 40"/>
              <p:cNvSpPr txBox="1"/>
              <p:nvPr/>
            </p:nvSpPr>
            <p:spPr>
              <a:xfrm>
                <a:off x="1007052" y="906966"/>
                <a:ext cx="6324342" cy="672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sự cần thiết phải tuân thủ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Hình chữ nhật: Góc Tròn 41"/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015ABD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/>
                </a:endParaRPr>
              </a:p>
            </p:txBody>
          </p:sp>
        </p:grpSp>
        <p:pic>
          <p:nvPicPr>
            <p:cNvPr id="43" name="Hình ảnh 42"/>
            <p:cNvPicPr>
              <a:picLocks noChangeAspect="1"/>
            </p:cNvPicPr>
            <p:nvPr/>
          </p:nvPicPr>
          <p:blipFill rotWithShape="1">
            <a:blip r:embed="rId3"/>
            <a:srcRect l="50268" t="3481" r="26046" b="66151"/>
            <a:stretch>
              <a:fillRect/>
            </a:stretch>
          </p:blipFill>
          <p:spPr>
            <a:xfrm>
              <a:off x="814278" y="2032130"/>
              <a:ext cx="686303" cy="879928"/>
            </a:xfrm>
            <a:prstGeom prst="rect">
              <a:avLst/>
            </a:prstGeom>
          </p:spPr>
        </p:pic>
      </p:grpSp>
      <p:grpSp>
        <p:nvGrpSpPr>
          <p:cNvPr id="18" name="Nhóm 17"/>
          <p:cNvGrpSpPr/>
          <p:nvPr/>
        </p:nvGrpSpPr>
        <p:grpSpPr>
          <a:xfrm>
            <a:off x="641755" y="3520965"/>
            <a:ext cx="11402956" cy="1184382"/>
            <a:chOff x="534088" y="3047801"/>
            <a:chExt cx="7991112" cy="1151730"/>
          </a:xfrm>
        </p:grpSpPr>
        <p:grpSp>
          <p:nvGrpSpPr>
            <p:cNvPr id="46" name="Nhóm 45"/>
            <p:cNvGrpSpPr/>
            <p:nvPr/>
          </p:nvGrpSpPr>
          <p:grpSpPr>
            <a:xfrm>
              <a:off x="534088" y="3152761"/>
              <a:ext cx="7991112" cy="1046770"/>
              <a:chOff x="354819" y="826071"/>
              <a:chExt cx="7848369" cy="817822"/>
            </a:xfrm>
          </p:grpSpPr>
          <p:sp>
            <p:nvSpPr>
              <p:cNvPr id="48" name="Hình chữ nhật: Góc Tròn 47"/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/>
                </a:endParaRPr>
              </a:p>
            </p:txBody>
          </p:sp>
          <p:sp>
            <p:nvSpPr>
              <p:cNvPr id="49" name="Hộp Văn bản 48"/>
              <p:cNvSpPr txBox="1"/>
              <p:nvPr/>
            </p:nvSpPr>
            <p:spPr>
              <a:xfrm>
                <a:off x="1086607" y="986006"/>
                <a:ext cx="7116581" cy="477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Tuân thủ quy tắt an toàn khi đi bộ.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0" name="Hình chữ nhật: Góc Tròn 49"/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E973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/>
                </a:endParaRPr>
              </a:p>
            </p:txBody>
          </p:sp>
        </p:grpSp>
        <p:pic>
          <p:nvPicPr>
            <p:cNvPr id="44" name="Hình ảnh 43"/>
            <p:cNvPicPr>
              <a:picLocks noChangeAspect="1"/>
            </p:cNvPicPr>
            <p:nvPr/>
          </p:nvPicPr>
          <p:blipFill rotWithShape="1">
            <a:blip r:embed="rId3"/>
            <a:srcRect l="68669" r="9122" b="68491"/>
            <a:stretch>
              <a:fillRect/>
            </a:stretch>
          </p:blipFill>
          <p:spPr>
            <a:xfrm>
              <a:off x="653837" y="3047801"/>
              <a:ext cx="693423" cy="98377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53" y="-161231"/>
            <a:ext cx="5279594" cy="1560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/>
        </p:nvGrpSpPr>
        <p:grpSpPr>
          <a:xfrm>
            <a:off x="1635276" y="961572"/>
            <a:ext cx="8960152" cy="4934857"/>
            <a:chOff x="1211943" y="769257"/>
            <a:chExt cx="6720114" cy="3701143"/>
          </a:xfrm>
        </p:grpSpPr>
        <p:sp>
          <p:nvSpPr>
            <p:cNvPr id="2" name="Hình chữ nhật 1"/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5" name="Hình chữ nhật 4"/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6" name="Hình chữ nhật 5"/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" name="Hình Bầu dục 2"/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Hình Bầu dục 7"/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9" name="Hình Bầu dục 8"/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0" name="Hình Bầu dục 9"/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1" name="Hình Bầu dục 10"/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2" name="Hình Bầu dục 11"/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17" name="Hộp Văn bản 16"/>
          <p:cNvSpPr txBox="1"/>
          <p:nvPr/>
        </p:nvSpPr>
        <p:spPr>
          <a:xfrm>
            <a:off x="1657350" y="2076959"/>
            <a:ext cx="87348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2.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Tìm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hiểu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sự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cần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thiết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phải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tuân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thủ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quy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tắc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an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toàn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khi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đi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bộ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>
            <a:fillRect/>
          </a:stretch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75965" y="178678"/>
            <a:ext cx="10201936" cy="1278655"/>
            <a:chOff x="688506" y="212835"/>
            <a:chExt cx="7651452" cy="958991"/>
          </a:xfrm>
        </p:grpSpPr>
        <p:grpSp>
          <p:nvGrpSpPr>
            <p:cNvPr id="44" name="Group 1"/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45" name="Rectangle: Rounded Corners 9"/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46" name="TextBox 15"/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Quan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sát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tranh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và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trả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lời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câu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hỏi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47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12" y="1781174"/>
            <a:ext cx="7271525" cy="4600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C"/>
          <p:cNvSpPr/>
          <p:nvPr/>
        </p:nvSpPr>
        <p:spPr>
          <a:xfrm>
            <a:off x="8020050" y="1847849"/>
            <a:ext cx="4171950" cy="1593303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400"/>
            <a:r>
              <a:rPr lang="vi-VN" sz="3000" b="1" dirty="0">
                <a:solidFill>
                  <a:prstClr val="black"/>
                </a:solidFill>
                <a:sym typeface="Arial" panose="020B0604020202020204"/>
              </a:rPr>
              <a:t>Điều gì có thể xảy ra với các bạn trong bức tranh trên?</a:t>
            </a:r>
            <a:endParaRPr lang="en-US" sz="3000" b="1" dirty="0">
              <a:solidFill>
                <a:prstClr val="black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16" name="C"/>
          <p:cNvSpPr/>
          <p:nvPr/>
        </p:nvSpPr>
        <p:spPr>
          <a:xfrm>
            <a:off x="8020050" y="4000499"/>
            <a:ext cx="4171950" cy="1593303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400"/>
            <a:r>
              <a:rPr lang="vi-VN" sz="3000" b="1" dirty="0">
                <a:solidFill>
                  <a:prstClr val="black"/>
                </a:solidFill>
                <a:sym typeface="Arial" panose="020B0604020202020204"/>
              </a:rPr>
              <a:t>Theo em, vì sao phải tuân thủ quy tắc giao thông đường bộ?</a:t>
            </a:r>
            <a:endParaRPr lang="en-US" sz="3000" b="1" dirty="0">
              <a:solidFill>
                <a:prstClr val="black"/>
              </a:solidFill>
              <a:latin typeface="Calibri" panose="020F0502020204030204"/>
              <a:sym typeface="Arial" panose="020B0604020202020204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/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TIME LIMIT: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5 minutes</a:t>
            </a:r>
          </a:p>
        </p:txBody>
      </p:sp>
      <p:grpSp>
        <p:nvGrpSpPr>
          <p:cNvPr id="92" name="Nhóm 91"/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/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94" name="Hình chữ nhật 93"/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95" name="Hình chữ nhật 94"/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96" name="Nhóm 95"/>
          <p:cNvGrpSpPr/>
          <p:nvPr/>
        </p:nvGrpSpPr>
        <p:grpSpPr>
          <a:xfrm>
            <a:off x="2994830" y="2463246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/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99" name="Hình ảnh 98" descr="Ảnh có chứa đồ chơi, búp bê&#10;&#10;Mô tả được tạo tự độ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579" y="-275623"/>
            <a:ext cx="6072142" cy="36944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>
            <a:fillRect/>
          </a:stretch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/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nhỏ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chạy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thả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diều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trên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đường</a:t>
            </a:r>
            <a:endParaRPr lang="en-US" sz="4000" b="1" dirty="0">
              <a:solidFill>
                <a:prstClr val="black"/>
              </a:solidFill>
              <a:latin typeface="Calibri" panose="020F0502020204030204"/>
              <a:sym typeface="Arial" panose="020B0604020202020204"/>
            </a:endParaRPr>
          </a:p>
        </p:txBody>
      </p:sp>
      <p:grpSp>
        <p:nvGrpSpPr>
          <p:cNvPr id="6" name="Nhóm 5"/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/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prstClr val="black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4" name="Hộp Văn bản 3"/>
            <p:cNvSpPr txBox="1"/>
            <p:nvPr/>
          </p:nvSpPr>
          <p:spPr>
            <a:xfrm>
              <a:off x="3940228" y="3061723"/>
              <a:ext cx="2970657" cy="1162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Việc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làm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này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rất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nguy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hiểm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,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dễ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gây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tai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nạn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giao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thông</a:t>
              </a:r>
              <a:endParaRPr lang="en-US" sz="373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5000"/>
            <a:ext cx="5273529" cy="3581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>
            <a:fillRect/>
          </a:stretch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/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Hai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dưới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lòng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đường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6" name="Nhóm 5"/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/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Hộp Văn bản 3"/>
            <p:cNvSpPr txBox="1"/>
            <p:nvPr/>
          </p:nvSpPr>
          <p:spPr>
            <a:xfrm>
              <a:off x="3940228" y="3061723"/>
              <a:ext cx="2970657" cy="1162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Việc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làm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này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rất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nguy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hiểm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,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dễ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gây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 tai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nạn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giao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thông</a:t>
              </a:r>
              <a:endParaRPr kumimoji="0" lang="en-US" sz="373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99" y="2076450"/>
            <a:ext cx="4569327" cy="3195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>
            <a:fillRect/>
          </a:stretch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/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nữ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trèo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qua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rào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chắn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6" name="Nhóm 5"/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/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Hộp Văn bản 3"/>
            <p:cNvSpPr txBox="1"/>
            <p:nvPr/>
          </p:nvSpPr>
          <p:spPr>
            <a:xfrm>
              <a:off x="3940228" y="3061723"/>
              <a:ext cx="2970657" cy="124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Đây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là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việc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làm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có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thể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gây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tai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nạn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rất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đến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bản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thân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821" y="2028826"/>
            <a:ext cx="4737587" cy="29051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>
            <a:fillRect/>
          </a:stretch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/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chui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rào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chắn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đường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tàu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6" name="Nhóm 5"/>
          <p:cNvGrpSpPr/>
          <p:nvPr/>
        </p:nvGrpSpPr>
        <p:grpSpPr>
          <a:xfrm flipH="1">
            <a:off x="5796708" y="990600"/>
            <a:ext cx="4439528" cy="2701449"/>
            <a:chOff x="3734095" y="2673345"/>
            <a:chExt cx="3371850" cy="1729569"/>
          </a:xfrm>
        </p:grpSpPr>
        <p:sp>
          <p:nvSpPr>
            <p:cNvPr id="5" name="Bong bóng Lời nói: Hình bầu dục 4"/>
            <p:cNvSpPr/>
            <p:nvPr/>
          </p:nvSpPr>
          <p:spPr>
            <a:xfrm>
              <a:off x="3734095" y="2673345"/>
              <a:ext cx="3371850" cy="1729569"/>
            </a:xfrm>
            <a:prstGeom prst="wedgeEllipseCallout">
              <a:avLst>
                <a:gd name="adj1" fmla="val -36715"/>
                <a:gd name="adj2" fmla="val 49504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Hộp Văn bản 3"/>
            <p:cNvSpPr txBox="1"/>
            <p:nvPr/>
          </p:nvSpPr>
          <p:spPr>
            <a:xfrm>
              <a:off x="3932994" y="2988544"/>
              <a:ext cx="2970657" cy="124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Đây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là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việc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làm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rất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có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thể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gây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tai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nạn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khi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tàu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đang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chạy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qua.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" y="1905000"/>
            <a:ext cx="4738216" cy="3038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/>
          <p:cNvPicPr>
            <a:picLocks noChangeAspect="1"/>
          </p:cNvPicPr>
          <p:nvPr/>
        </p:nvPicPr>
        <p:blipFill rotWithShape="1">
          <a:blip r:embed="rId2"/>
          <a:srcRect t="46508" b="6171"/>
          <a:stretch>
            <a:fillRect/>
          </a:stretch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/>
          <p:cNvPicPr>
            <a:picLocks noChangeAspect="1"/>
          </p:cNvPicPr>
          <p:nvPr/>
        </p:nvPicPr>
        <p:blipFill rotWithShape="1">
          <a:blip r:embed="rId2"/>
          <a:srcRect t="32" b="62364"/>
          <a:stretch>
            <a:fillRect/>
          </a:stretch>
        </p:blipFill>
        <p:spPr>
          <a:xfrm>
            <a:off x="-272525" y="0"/>
            <a:ext cx="12464524" cy="3302000"/>
          </a:xfrm>
          <a:prstGeom prst="rect">
            <a:avLst/>
          </a:prstGeom>
        </p:spPr>
      </p:pic>
      <p:grpSp>
        <p:nvGrpSpPr>
          <p:cNvPr id="9" name="Nhóm 6"/>
          <p:cNvGrpSpPr/>
          <p:nvPr/>
        </p:nvGrpSpPr>
        <p:grpSpPr>
          <a:xfrm>
            <a:off x="2093927" y="3173365"/>
            <a:ext cx="8380698" cy="1812568"/>
            <a:chOff x="1621245" y="1659544"/>
            <a:chExt cx="6285523" cy="1359426"/>
          </a:xfrm>
        </p:grpSpPr>
        <p:sp>
          <p:nvSpPr>
            <p:cNvPr id="10" name="Hộp Văn bản 1"/>
            <p:cNvSpPr txBox="1"/>
            <p:nvPr/>
          </p:nvSpPr>
          <p:spPr>
            <a:xfrm>
              <a:off x="1621245" y="1756021"/>
              <a:ext cx="3425371" cy="126294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vi-VN" sz="11735" kern="0" spc="800" dirty="0">
                  <a:solidFill>
                    <a:srgbClr val="FFB43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VẬN</a:t>
              </a:r>
              <a:endParaRPr lang="en-US" sz="11735" kern="0" spc="800" dirty="0">
                <a:solidFill>
                  <a:srgbClr val="FFB4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Hộp Văn bản 5"/>
            <p:cNvSpPr txBox="1"/>
            <p:nvPr/>
          </p:nvSpPr>
          <p:spPr>
            <a:xfrm>
              <a:off x="5250656" y="1659544"/>
              <a:ext cx="2656112" cy="113797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vi-VN" sz="11735" kern="0" spc="800" dirty="0">
                  <a:solidFill>
                    <a:srgbClr val="FFB43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DỤNG</a:t>
              </a:r>
              <a:endParaRPr lang="en-US" sz="11735" kern="0" spc="800" dirty="0">
                <a:solidFill>
                  <a:srgbClr val="FFB4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/>
          <p:cNvSpPr txBox="1"/>
          <p:nvPr/>
        </p:nvSpPr>
        <p:spPr>
          <a:xfrm>
            <a:off x="3052301" y="572830"/>
            <a:ext cx="46248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Em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thường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đi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bộ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trong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trường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hợp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nào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?</a:t>
            </a:r>
            <a:endParaRPr lang="en-US" sz="4000" b="1" kern="0" dirty="0">
              <a:solidFill>
                <a:srgbClr val="FFFFFF"/>
              </a:solidFill>
              <a:latin typeface="#9Slide05 SVNClementine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" name="Nhóm 7"/>
          <p:cNvGrpSpPr/>
          <p:nvPr/>
        </p:nvGrpSpPr>
        <p:grpSpPr>
          <a:xfrm>
            <a:off x="7798258" y="2009200"/>
            <a:ext cx="1303868" cy="533400"/>
            <a:chOff x="5848693" y="1506900"/>
            <a:chExt cx="977901" cy="400050"/>
          </a:xfrm>
        </p:grpSpPr>
        <p:grpSp>
          <p:nvGrpSpPr>
            <p:cNvPr id="4" name="Nhóm 3"/>
            <p:cNvGrpSpPr/>
            <p:nvPr/>
          </p:nvGrpSpPr>
          <p:grpSpPr>
            <a:xfrm>
              <a:off x="5848694" y="1506900"/>
              <a:ext cx="977900" cy="400050"/>
              <a:chOff x="5838825" y="1495425"/>
              <a:chExt cx="977900" cy="400050"/>
            </a:xfrm>
          </p:grpSpPr>
          <p:sp>
            <p:nvSpPr>
              <p:cNvPr id="2" name="Hình chữ nhật 1"/>
              <p:cNvSpPr/>
              <p:nvPr/>
            </p:nvSpPr>
            <p:spPr>
              <a:xfrm>
                <a:off x="5838825" y="1495425"/>
                <a:ext cx="428625" cy="4000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1865" kern="0">
                  <a:solidFill>
                    <a:srgbClr val="FFB43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3" name="Hình chữ nhật 2"/>
              <p:cNvSpPr/>
              <p:nvPr/>
            </p:nvSpPr>
            <p:spPr>
              <a:xfrm>
                <a:off x="6388101" y="1495425"/>
                <a:ext cx="428624" cy="4000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1865" kern="0">
                  <a:solidFill>
                    <a:srgbClr val="FFB43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p:grpSp>
        <p:pic>
          <p:nvPicPr>
            <p:cNvPr id="7" name="Hình ảnh 6" descr="Ảnh có chứa đồ chơi, búp bê, đồ họa véc-tơ&#10;&#10;Mô tả được tạo tự độ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8693" y="1634872"/>
              <a:ext cx="428625" cy="27207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/>
          <p:cNvGrpSpPr/>
          <p:nvPr/>
        </p:nvGrpSpPr>
        <p:grpSpPr>
          <a:xfrm>
            <a:off x="389509" y="-185888"/>
            <a:ext cx="9025424" cy="3017582"/>
            <a:chOff x="2994661" y="1071108"/>
            <a:chExt cx="3483868" cy="2263187"/>
          </a:xfrm>
        </p:grpSpPr>
        <p:pic>
          <p:nvPicPr>
            <p:cNvPr id="3" name="Hình ảnh 2" descr="Ảnh có chứa quảng trường&#10;&#10;Mô tả được tạo tự động"/>
            <p:cNvPicPr>
              <a:picLocks noChangeAspect="1"/>
            </p:cNvPicPr>
            <p:nvPr/>
          </p:nvPicPr>
          <p:blipFill rotWithShape="1">
            <a:blip r:embed="rId3"/>
            <a:srcRect l="64596" t="54852" r="9256" b="14950"/>
            <a:stretch>
              <a:fillRect/>
            </a:stretch>
          </p:blipFill>
          <p:spPr>
            <a:xfrm>
              <a:off x="2994661" y="1071108"/>
              <a:ext cx="3483868" cy="2263187"/>
            </a:xfrm>
            <a:prstGeom prst="ellipse">
              <a:avLst/>
            </a:prstGeom>
          </p:spPr>
        </p:pic>
        <p:sp>
          <p:nvSpPr>
            <p:cNvPr id="4" name="Hộp Văn bản 3"/>
            <p:cNvSpPr txBox="1"/>
            <p:nvPr/>
          </p:nvSpPr>
          <p:spPr>
            <a:xfrm>
              <a:off x="3509792" y="1711643"/>
              <a:ext cx="2735470" cy="1369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70C0"/>
                  </a:solidFill>
                  <a:effectLst/>
                  <a:ea typeface="Times New Roman" panose="02020603050405020304" pitchFamily="18" charset="0"/>
                </a:rPr>
                <a:t>Em hãy chia sẻ với bạn trong nhóm các quy tắc an toàn mà em đã thực hiện khi đi bộ?</a:t>
              </a:r>
              <a:endParaRPr lang="en-US" sz="32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/>
          <p:cNvGrpSpPr/>
          <p:nvPr/>
        </p:nvGrpSpPr>
        <p:grpSpPr>
          <a:xfrm>
            <a:off x="1187620" y="320201"/>
            <a:ext cx="10364205" cy="4982585"/>
            <a:chOff x="890715" y="240150"/>
            <a:chExt cx="7773154" cy="3736939"/>
          </a:xfrm>
        </p:grpSpPr>
        <p:sp>
          <p:nvSpPr>
            <p:cNvPr id="2" name="Hình chữ nhật: Góc Tròn 1"/>
            <p:cNvSpPr/>
            <p:nvPr/>
          </p:nvSpPr>
          <p:spPr>
            <a:xfrm>
              <a:off x="890715" y="1322024"/>
              <a:ext cx="45719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sym typeface="Arial" panose="020B0604020202020204"/>
              </a:endParaRPr>
            </a:p>
          </p:txBody>
        </p:sp>
        <p:sp>
          <p:nvSpPr>
            <p:cNvPr id="3" name="Hình chữ nhật: Góc Tròn 2"/>
            <p:cNvSpPr/>
            <p:nvPr/>
          </p:nvSpPr>
          <p:spPr>
            <a:xfrm>
              <a:off x="8556844" y="958508"/>
              <a:ext cx="107025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srgbClr val="FFB43F"/>
                </a:solidFill>
                <a:sym typeface="Arial" panose="020B0604020202020204"/>
              </a:endParaRPr>
            </a:p>
          </p:txBody>
        </p:sp>
        <p:sp>
          <p:nvSpPr>
            <p:cNvPr id="4" name="Lưu đồ: Băng Đục lỗ 3"/>
            <p:cNvSpPr/>
            <p:nvPr/>
          </p:nvSpPr>
          <p:spPr>
            <a:xfrm>
              <a:off x="890715" y="240150"/>
              <a:ext cx="7773154" cy="1852517"/>
            </a:xfrm>
            <a:prstGeom prst="flowChartPunchedTape">
              <a:avLst/>
            </a:prstGeom>
            <a:solidFill>
              <a:srgbClr val="FFFD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Nhóm 7"/>
          <p:cNvGrpSpPr/>
          <p:nvPr/>
        </p:nvGrpSpPr>
        <p:grpSpPr>
          <a:xfrm>
            <a:off x="1847851" y="508771"/>
            <a:ext cx="9925050" cy="2472119"/>
            <a:chOff x="2291655" y="381578"/>
            <a:chExt cx="6538019" cy="1854089"/>
          </a:xfrm>
        </p:grpSpPr>
        <p:sp>
          <p:nvSpPr>
            <p:cNvPr id="6" name="Hộp Văn bản 5"/>
            <p:cNvSpPr txBox="1"/>
            <p:nvPr/>
          </p:nvSpPr>
          <p:spPr>
            <a:xfrm rot="21415650">
              <a:off x="2291655" y="689090"/>
              <a:ext cx="4146482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12800" b="1" kern="0" spc="800" dirty="0">
                  <a:solidFill>
                    <a:srgbClr val="FFB43F"/>
                  </a:solidFill>
                  <a:cs typeface="Arial" panose="020B0604020202020204"/>
                  <a:sym typeface="Arial" panose="020B0604020202020204"/>
                </a:rPr>
                <a:t>KHỞI</a:t>
              </a:r>
            </a:p>
          </p:txBody>
        </p:sp>
        <p:sp>
          <p:nvSpPr>
            <p:cNvPr id="7" name="Hộp Văn bản 6"/>
            <p:cNvSpPr txBox="1"/>
            <p:nvPr/>
          </p:nvSpPr>
          <p:spPr>
            <a:xfrm>
              <a:off x="4918490" y="381578"/>
              <a:ext cx="3911184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12800" b="1" kern="0" spc="800" dirty="0">
                  <a:solidFill>
                    <a:srgbClr val="FFB43F"/>
                  </a:solidFill>
                  <a:cs typeface="Arial" panose="020B0604020202020204"/>
                  <a:sym typeface="Arial" panose="020B0604020202020204"/>
                </a:rPr>
                <a:t>ĐỘNG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/>
          <p:cNvSpPr txBox="1"/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85825" y="2533869"/>
            <a:ext cx="105155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 tài khoản các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/>
          <p:cNvSpPr txBox="1"/>
          <p:nvPr/>
        </p:nvSpPr>
        <p:spPr>
          <a:xfrm>
            <a:off x="3000375" y="762000"/>
            <a:ext cx="71937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Tạm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biệt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 </a:t>
            </a:r>
          </a:p>
          <a:p>
            <a:pPr algn="ctr" defTabSz="1219200">
              <a:buClr>
                <a:srgbClr val="000000"/>
              </a:buClr>
            </a:pP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và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Hẹn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Gặp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Lại</a:t>
            </a:r>
            <a:endParaRPr lang="en-US" sz="6600" b="1" kern="0" spc="67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A2543">
                    <a:alpha val="40000"/>
                  </a:srgbClr>
                </a:glow>
              </a:effectLst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>
            <a:fillRect/>
          </a:stretch>
        </p:blipFill>
        <p:spPr>
          <a:xfrm rot="21015452">
            <a:off x="1050924" y="435976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>
            <a:fillRect/>
          </a:stretch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>
            <a:fillRect/>
          </a:stretch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>
            <a:fillRect/>
          </a:stretch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4"/>
          <a:srcRect t="54376" r="48989"/>
          <a:stretch>
            <a:fillRect/>
          </a:stretch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765" y="773379"/>
            <a:ext cx="3377111" cy="724069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548" y="1619417"/>
            <a:ext cx="6736904" cy="371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2"/>
          <a:srcRect t="54376" r="48989"/>
          <a:stretch>
            <a:fillRect/>
          </a:stretch>
        </p:blipFill>
        <p:spPr>
          <a:xfrm>
            <a:off x="1220407" y="1819336"/>
            <a:ext cx="2264391" cy="2025257"/>
          </a:xfrm>
          <a:prstGeom prst="rect">
            <a:avLst/>
          </a:prstGeom>
        </p:spPr>
      </p:pic>
      <p:sp>
        <p:nvSpPr>
          <p:cNvPr id="2" name="Hộp Văn bản 1"/>
          <p:cNvSpPr txBox="1"/>
          <p:nvPr/>
        </p:nvSpPr>
        <p:spPr>
          <a:xfrm>
            <a:off x="3082787" y="2267604"/>
            <a:ext cx="808813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Tham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gia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trả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lời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 panose="020F0502020204030204"/>
                <a:cs typeface="Arial" panose="020B0604020202020204"/>
                <a:sym typeface="Arial" panose="020B0604020202020204"/>
              </a:rPr>
              <a:t>đúng</a:t>
            </a:r>
            <a:r>
              <a: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các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câu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hỏi</a:t>
            </a:r>
            <a:endParaRPr lang="en-US" sz="4265" kern="0" dirty="0">
              <a:solidFill>
                <a:srgbClr val="000000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  <a:p>
            <a:pPr algn="ctr" defTabSz="1219200">
              <a:buClr>
                <a:srgbClr val="000000"/>
              </a:buClr>
              <a:defRPr/>
            </a:pP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nhận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quà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liền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tay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</a:t>
            </a:r>
          </a:p>
          <a:p>
            <a:pPr defTabSz="121920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</a:p>
        </p:txBody>
      </p:sp>
      <p:sp>
        <p:nvSpPr>
          <p:cNvPr id="10" name="Hộp Văn bản 9"/>
          <p:cNvSpPr txBox="1"/>
          <p:nvPr/>
        </p:nvSpPr>
        <p:spPr>
          <a:xfrm>
            <a:off x="3925204" y="4609643"/>
            <a:ext cx="6863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Trả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lời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>
                <a:solidFill>
                  <a:srgbClr val="FF0000"/>
                </a:solidFill>
                <a:highlight>
                  <a:srgbClr val="FFD1D1"/>
                </a:highlight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 panose="020F0502020204030204"/>
                <a:cs typeface="Arial" panose="020B0604020202020204"/>
                <a:sym typeface="Arial" panose="020B0604020202020204"/>
              </a:rPr>
              <a:t>sai</a:t>
            </a:r>
            <a:r>
              <a:rPr lang="en-US" sz="4265" b="1" kern="0" dirty="0">
                <a:solidFill>
                  <a:srgbClr val="FF0000"/>
                </a:solidFill>
                <a:highlight>
                  <a:srgbClr val="FFD1D1"/>
                </a:highlight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hát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một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bài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hát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</a:t>
            </a:r>
            <a:endParaRPr lang="en-US" sz="4265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" name="Nhóm 10"/>
          <p:cNvGrpSpPr/>
          <p:nvPr/>
        </p:nvGrpSpPr>
        <p:grpSpPr>
          <a:xfrm>
            <a:off x="4094052" y="1014735"/>
            <a:ext cx="4003897" cy="843446"/>
            <a:chOff x="3173022" y="103136"/>
            <a:chExt cx="3306122" cy="632585"/>
          </a:xfrm>
        </p:grpSpPr>
        <p:grpSp>
          <p:nvGrpSpPr>
            <p:cNvPr id="12" name="Nhóm 11"/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4" name="Hình chữ nhật: Góc Tròn 13"/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5587AC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15" name="Hình chữ nhật: Góc Tròn 14"/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 dirty="0">
                  <a:solidFill>
                    <a:srgbClr val="5587AC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p:grpSp>
        <p:sp>
          <p:nvSpPr>
            <p:cNvPr id="13" name="Hộp Văn bản 12"/>
            <p:cNvSpPr txBox="1"/>
            <p:nvPr/>
          </p:nvSpPr>
          <p:spPr>
            <a:xfrm>
              <a:off x="3555147" y="112473"/>
              <a:ext cx="258038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  <a:defRPr/>
              </a:pP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 panose="020B0604020202020204"/>
                  <a:sym typeface="Arial" panose="020B0604020202020204"/>
                </a:rPr>
                <a:t>Lu</a:t>
              </a:r>
              <a:r>
                <a:rPr lang="vi-VN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 panose="020B0604020202020204"/>
                  <a:sym typeface="Arial" panose="020B0604020202020204"/>
                </a:rPr>
                <a:t>ật</a:t>
              </a: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 panose="020B0604020202020204"/>
                  <a:sym typeface="Arial" panose="020B0604020202020204"/>
                </a:rPr>
                <a:t>chơi</a:t>
              </a:r>
              <a:endParaRPr lang="en-US" sz="4800" b="1" kern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5 SVNClementine (Headings)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03287" y="3915005"/>
            <a:ext cx="2582597" cy="1887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Nhóm 38"/>
          <p:cNvGrpSpPr/>
          <p:nvPr/>
        </p:nvGrpSpPr>
        <p:grpSpPr>
          <a:xfrm>
            <a:off x="117918" y="1692242"/>
            <a:ext cx="3127773" cy="5428949"/>
            <a:chOff x="-100227" y="1186087"/>
            <a:chExt cx="2345830" cy="4071712"/>
          </a:xfrm>
        </p:grpSpPr>
        <p:grpSp>
          <p:nvGrpSpPr>
            <p:cNvPr id="38" name="Nhóm 37"/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/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5872;p73"/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" name="Nhóm 34"/>
            <p:cNvGrpSpPr/>
            <p:nvPr/>
          </p:nvGrpSpPr>
          <p:grpSpPr>
            <a:xfrm>
              <a:off x="-100227" y="1186087"/>
              <a:ext cx="2345830" cy="2138395"/>
              <a:chOff x="4097797" y="2767203"/>
              <a:chExt cx="2852874" cy="2327674"/>
            </a:xfrm>
          </p:grpSpPr>
          <p:sp>
            <p:nvSpPr>
              <p:cNvPr id="36" name="Hình Bầu dục 35"/>
              <p:cNvSpPr/>
              <p:nvPr/>
            </p:nvSpPr>
            <p:spPr>
              <a:xfrm>
                <a:off x="4496634" y="3030455"/>
                <a:ext cx="2017485" cy="187506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1865" kern="0">
                  <a:solidFill>
                    <a:srgbClr val="FFB43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pic>
            <p:nvPicPr>
              <p:cNvPr id="37" name="Hình ảnh 36" descr="Ảnh có chứa văn bả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5"/>
              <a:srcRect b="12680"/>
              <a:stretch>
                <a:fillRect/>
              </a:stretch>
            </p:blipFill>
            <p:spPr>
              <a:xfrm>
                <a:off x="4097797" y="2767203"/>
                <a:ext cx="2852874" cy="2327674"/>
              </a:xfrm>
              <a:prstGeom prst="rect">
                <a:avLst/>
              </a:prstGeom>
            </p:spPr>
          </p:pic>
        </p:grpSp>
      </p:grpSp>
      <p:grpSp>
        <p:nvGrpSpPr>
          <p:cNvPr id="32" name="Nhóm 31"/>
          <p:cNvGrpSpPr/>
          <p:nvPr/>
        </p:nvGrpSpPr>
        <p:grpSpPr>
          <a:xfrm>
            <a:off x="3810523" y="1997306"/>
            <a:ext cx="7613015" cy="1035409"/>
            <a:chOff x="3353766" y="165100"/>
            <a:chExt cx="6516995" cy="776557"/>
          </a:xfrm>
        </p:grpSpPr>
        <p:sp>
          <p:nvSpPr>
            <p:cNvPr id="33" name="Hình chữ nhật: Góc Tròn 32"/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34" name="Hộp Văn bản 33"/>
            <p:cNvSpPr txBox="1"/>
            <p:nvPr/>
          </p:nvSpPr>
          <p:spPr>
            <a:xfrm>
              <a:off x="3353766" y="262664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cấm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7" name="Nhóm 76"/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/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2" name="Hộp Văn bản 51"/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5865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A</a:t>
              </a:r>
            </a:p>
          </p:txBody>
        </p:sp>
      </p:grpSp>
      <p:grpSp>
        <p:nvGrpSpPr>
          <p:cNvPr id="59" name="Nhóm 58"/>
          <p:cNvGrpSpPr/>
          <p:nvPr/>
        </p:nvGrpSpPr>
        <p:grpSpPr>
          <a:xfrm>
            <a:off x="4094898" y="3294599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3" name="Hộp Văn bản 62"/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đường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sang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ngang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" name="Nhóm 77"/>
          <p:cNvGrpSpPr/>
          <p:nvPr/>
        </p:nvGrpSpPr>
        <p:grpSpPr>
          <a:xfrm>
            <a:off x="3422131" y="3592892"/>
            <a:ext cx="1076312" cy="1085172"/>
            <a:chOff x="2566598" y="2694550"/>
            <a:chExt cx="807234" cy="742603"/>
          </a:xfrm>
        </p:grpSpPr>
        <p:sp>
          <p:nvSpPr>
            <p:cNvPr id="60" name="Hình Bầu dục 59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1" name="Hộp Văn bản 60"/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</a:t>
              </a:r>
            </a:p>
          </p:txBody>
        </p:sp>
      </p:grpSp>
      <p:grpSp>
        <p:nvGrpSpPr>
          <p:cNvPr id="65" name="Nhóm 64"/>
          <p:cNvGrpSpPr/>
          <p:nvPr/>
        </p:nvGrpSpPr>
        <p:grpSpPr>
          <a:xfrm>
            <a:off x="4073289" y="5039412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9" name="Hộp Văn bản 68"/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đường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dành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cho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" name="Nhóm 78"/>
          <p:cNvGrpSpPr/>
          <p:nvPr/>
        </p:nvGrpSpPr>
        <p:grpSpPr>
          <a:xfrm>
            <a:off x="3400521" y="5379803"/>
            <a:ext cx="1076312" cy="1077218"/>
            <a:chOff x="2550391" y="4029393"/>
            <a:chExt cx="807234" cy="737160"/>
          </a:xfrm>
        </p:grpSpPr>
        <p:sp>
          <p:nvSpPr>
            <p:cNvPr id="66" name="Hình Bầu dục 65"/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7" name="Hộp Văn bản 66"/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</a:t>
              </a:r>
            </a:p>
          </p:txBody>
        </p:sp>
      </p:grpSp>
      <p:pic>
        <p:nvPicPr>
          <p:cNvPr id="70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900" y="3620480"/>
            <a:ext cx="1121909" cy="1076312"/>
          </a:xfrm>
          <a:prstGeom prst="rect">
            <a:avLst/>
          </a:prstGeom>
        </p:spPr>
      </p:pic>
      <p:pic>
        <p:nvPicPr>
          <p:cNvPr id="41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5016" y="537980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/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FB43F"/>
              </a:solidFill>
              <a:latin typeface="Calibri" panose="020F0502020204030204"/>
              <a:sym typeface="Arial" panose="020B0604020202020204"/>
            </a:endParaRPr>
          </a:p>
        </p:txBody>
      </p:sp>
      <p:grpSp>
        <p:nvGrpSpPr>
          <p:cNvPr id="73" name="Nhóm 72"/>
          <p:cNvGrpSpPr/>
          <p:nvPr/>
        </p:nvGrpSpPr>
        <p:grpSpPr>
          <a:xfrm>
            <a:off x="1867245" y="190060"/>
            <a:ext cx="7247472" cy="1507986"/>
            <a:chOff x="355600" y="215900"/>
            <a:chExt cx="5511800" cy="792866"/>
          </a:xfrm>
        </p:grpSpPr>
        <p:sp>
          <p:nvSpPr>
            <p:cNvPr id="74" name="Hình chữ nhật: Góc Tròn 73"/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DF0D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75" name="Hộp Văn bản 74"/>
            <p:cNvSpPr txBox="1"/>
            <p:nvPr/>
          </p:nvSpPr>
          <p:spPr>
            <a:xfrm>
              <a:off x="498778" y="347918"/>
              <a:ext cx="5225446" cy="480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Câu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1: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tên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gì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76" name="Hình chữ nhật: Góc Tròn 75"/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pic>
        <p:nvPicPr>
          <p:cNvPr id="44" name="Hình ảnh 4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>
            <a:fillRect/>
          </a:stretch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/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/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>
                <a:fillRect/>
              </a:stretch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>
                <a:fillRect/>
              </a:stretch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>
                <a:fillRect/>
              </a:stretch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>
                <a:fillRect/>
              </a:stretch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/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>
              <a:fillRect/>
            </a:stretch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/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/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30" name="Hình ảnh 29" descr="Ảnh có chứa phụ kiện&#10;&#10;Mô tả được tạo tự động"/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>
              <a:fillRect/>
            </a:stretch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/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/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/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/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>
                    <a:buClr>
                      <a:srgbClr val="000000"/>
                    </a:buClr>
                    <a:defRPr/>
                  </a:pPr>
                  <a:endParaRPr lang="en-US" sz="1865" kern="0" dirty="0">
                    <a:solidFill>
                      <a:srgbClr val="5587AC"/>
                    </a:solidFill>
                    <a:latin typeface="Calibri" panose="020F0502020204030204"/>
                    <a:sym typeface="Arial" panose="020B0604020202020204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/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>
                  <a:fillRect/>
                </a:stretch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/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5587AC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51" name="Hình tự do: Hình 50"/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5587AC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p:grpSp>
        <p:sp>
          <p:nvSpPr>
            <p:cNvPr id="53" name="Hình tự do: Hình 52"/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4" name="Hình tự do: Hình 53"/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76" name="Nhóm 75"/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/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70" name="Hộp Văn bản 69"/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  <a:defRPr/>
              </a:pPr>
              <a:r>
                <a:rPr lang="en-US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ạn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được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chọn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1 trong 3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quả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bóng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bay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dưới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đây</a:t>
              </a:r>
              <a:endParaRPr lang="en-US" sz="4265" b="1" kern="0" dirty="0">
                <a:solidFill>
                  <a:srgbClr val="FF7979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" name="Nhóm 73"/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/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28" name="Hình ảnh 27" descr="Ảnh có chứa phụ kiện&#10;&#10;Mô tả được tạo tự động"/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>
              <a:fillRect/>
            </a:stretch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/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/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17" name="Hình ảnh 1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/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/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15" name="Hình ảnh 14"/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>
              <a:fillRect/>
            </a:stretch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>
            <a:fillRect/>
          </a:stretch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>
            <a:fillRect/>
          </a:stretch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/>
          <p:cNvGrpSpPr/>
          <p:nvPr/>
        </p:nvGrpSpPr>
        <p:grpSpPr>
          <a:xfrm>
            <a:off x="3958501" y="1663791"/>
            <a:ext cx="7613015" cy="1514628"/>
            <a:chOff x="3497380" y="165100"/>
            <a:chExt cx="6516995" cy="792933"/>
          </a:xfrm>
        </p:grpSpPr>
        <p:sp>
          <p:nvSpPr>
            <p:cNvPr id="33" name="Hình chữ nhật: Góc Tròn 32"/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34" name="Hộp Văn bản 33"/>
            <p:cNvSpPr txBox="1"/>
            <p:nvPr/>
          </p:nvSpPr>
          <p:spPr>
            <a:xfrm>
              <a:off x="3497380" y="222156"/>
              <a:ext cx="6516995" cy="735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đường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dành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cho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</a:p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7" name="Nhóm 76"/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/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2" name="Hộp Văn bản 51"/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5865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A</a:t>
              </a:r>
            </a:p>
          </p:txBody>
        </p:sp>
      </p:grpSp>
      <p:grpSp>
        <p:nvGrpSpPr>
          <p:cNvPr id="59" name="Nhóm 58"/>
          <p:cNvGrpSpPr/>
          <p:nvPr/>
        </p:nvGrpSpPr>
        <p:grpSpPr>
          <a:xfrm>
            <a:off x="4112342" y="5263108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3" name="Hộp Văn bản 62"/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cầu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vượt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qua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cho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" name="Nhóm 77"/>
          <p:cNvGrpSpPr/>
          <p:nvPr/>
        </p:nvGrpSpPr>
        <p:grpSpPr>
          <a:xfrm>
            <a:off x="3439575" y="5561402"/>
            <a:ext cx="1076312" cy="1085172"/>
            <a:chOff x="2566598" y="2694550"/>
            <a:chExt cx="807234" cy="742603"/>
          </a:xfrm>
        </p:grpSpPr>
        <p:sp>
          <p:nvSpPr>
            <p:cNvPr id="60" name="Hình Bầu dục 59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1" name="Hộp Văn bản 60"/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</a:t>
              </a:r>
            </a:p>
          </p:txBody>
        </p:sp>
      </p:grpSp>
      <p:grpSp>
        <p:nvGrpSpPr>
          <p:cNvPr id="65" name="Nhóm 64"/>
          <p:cNvGrpSpPr/>
          <p:nvPr/>
        </p:nvGrpSpPr>
        <p:grpSpPr>
          <a:xfrm>
            <a:off x="3979779" y="3359941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9" name="Hộp Văn bản 68"/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đường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sang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ngang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" name="Nhóm 78"/>
          <p:cNvGrpSpPr/>
          <p:nvPr/>
        </p:nvGrpSpPr>
        <p:grpSpPr>
          <a:xfrm>
            <a:off x="3307012" y="3700331"/>
            <a:ext cx="1076312" cy="1077218"/>
            <a:chOff x="2550391" y="4029393"/>
            <a:chExt cx="807234" cy="737160"/>
          </a:xfrm>
        </p:grpSpPr>
        <p:sp>
          <p:nvSpPr>
            <p:cNvPr id="66" name="Hình Bầu dục 65"/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7" name="Hộp Văn bản 66"/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</a:t>
              </a:r>
            </a:p>
          </p:txBody>
        </p:sp>
      </p:grpSp>
      <p:pic>
        <p:nvPicPr>
          <p:cNvPr id="70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5" y="5619755"/>
            <a:ext cx="1121909" cy="1076312"/>
          </a:xfrm>
          <a:prstGeom prst="rect">
            <a:avLst/>
          </a:prstGeom>
        </p:spPr>
      </p:pic>
      <p:pic>
        <p:nvPicPr>
          <p:cNvPr id="41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02" y="372176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/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FB43F"/>
              </a:solidFill>
              <a:latin typeface="Calibri" panose="020F0502020204030204"/>
              <a:sym typeface="Arial" panose="020B0604020202020204"/>
            </a:endParaRPr>
          </a:p>
        </p:txBody>
      </p:sp>
      <p:grpSp>
        <p:nvGrpSpPr>
          <p:cNvPr id="73" name="Nhóm 72"/>
          <p:cNvGrpSpPr/>
          <p:nvPr/>
        </p:nvGrpSpPr>
        <p:grpSpPr>
          <a:xfrm>
            <a:off x="1859255" y="16193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/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srgbClr val="FDF0D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75" name="Hộp Văn bản 74"/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Câu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2: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tên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gì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76" name="Hình chữ nhật: Góc Tròn 75"/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2" name="Nhóm 1"/>
          <p:cNvGrpSpPr/>
          <p:nvPr/>
        </p:nvGrpSpPr>
        <p:grpSpPr>
          <a:xfrm>
            <a:off x="230174" y="1839029"/>
            <a:ext cx="2411599" cy="5172955"/>
            <a:chOff x="172630" y="1379272"/>
            <a:chExt cx="1808699" cy="3879716"/>
          </a:xfrm>
        </p:grpSpPr>
        <p:grpSp>
          <p:nvGrpSpPr>
            <p:cNvPr id="38" name="Nhóm 37"/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/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5872;p73"/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43" name="Hình ảnh 4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630" y="1379272"/>
              <a:ext cx="1808699" cy="1808699"/>
            </a:xfrm>
            <a:prstGeom prst="rect">
              <a:avLst/>
            </a:prstGeom>
          </p:spPr>
        </p:pic>
      </p:grpSp>
      <p:pic>
        <p:nvPicPr>
          <p:cNvPr id="46" name="Hình ảnh 4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>
            <a:fillRect/>
          </a:stretch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7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/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/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>
                <a:fillRect/>
              </a:stretch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>
                <a:fillRect/>
              </a:stretch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>
                <a:fillRect/>
              </a:stretch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>
                <a:fillRect/>
              </a:stretch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/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>
              <a:fillRect/>
            </a:stretch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/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/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30" name="Hình ảnh 29" descr="Ảnh có chứa phụ kiện&#10;&#10;Mô tả được tạo tự động"/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>
              <a:fillRect/>
            </a:stretch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/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/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/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/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>
                    <a:buClr>
                      <a:srgbClr val="000000"/>
                    </a:buClr>
                    <a:defRPr/>
                  </a:pPr>
                  <a:endParaRPr lang="en-US" sz="1865" kern="0" dirty="0">
                    <a:solidFill>
                      <a:srgbClr val="5587AC"/>
                    </a:solidFill>
                    <a:latin typeface="Calibri" panose="020F0502020204030204"/>
                    <a:sym typeface="Arial" panose="020B0604020202020204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/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>
                  <a:fillRect/>
                </a:stretch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/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5587AC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51" name="Hình tự do: Hình 50"/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5587AC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p:grpSp>
        <p:sp>
          <p:nvSpPr>
            <p:cNvPr id="53" name="Hình tự do: Hình 52"/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4" name="Hình tự do: Hình 53"/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76" name="Nhóm 75"/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/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70" name="Hộp Văn bản 69"/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  <a:defRPr/>
              </a:pPr>
              <a:r>
                <a:rPr lang="en-US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ạn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được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chọn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1 trong 3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quả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bóng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bay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dưới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đây</a:t>
              </a:r>
              <a:endParaRPr lang="en-US" sz="4265" b="1" kern="0" dirty="0">
                <a:solidFill>
                  <a:srgbClr val="FF7979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" name="Nhóm 73"/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/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28" name="Hình ảnh 27" descr="Ảnh có chứa phụ kiện&#10;&#10;Mô tả được tạo tự động"/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>
              <a:fillRect/>
            </a:stretch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/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/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43" name="Hình ảnh 42"/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>
              <a:fillRect/>
            </a:stretch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/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/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42" name="Hình ảnh 41"/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>
              <a:fillRect/>
            </a:stretch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/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/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41" name="Hình ảnh 40"/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>
              <a:fillRect/>
            </a:stretch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>
            <a:fillRect/>
          </a:stretch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>
            <a:fillRect/>
          </a:stretch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63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1126</Words>
  <Application>Microsoft Office PowerPoint</Application>
  <PresentationFormat>Widescreen</PresentationFormat>
  <Paragraphs>114</Paragraphs>
  <Slides>31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56" baseType="lpstr">
      <vt:lpstr>#9Slide05 SVNClementine</vt:lpstr>
      <vt:lpstr>#9Slide05 SVNClementine (Headings)</vt:lpstr>
      <vt:lpstr>Alfa Slab One</vt:lpstr>
      <vt:lpstr>Anaheim</vt:lpstr>
      <vt:lpstr>Arial</vt:lpstr>
      <vt:lpstr>Boogaloo</vt:lpstr>
      <vt:lpstr>Calibri</vt:lpstr>
      <vt:lpstr>Cambria</vt:lpstr>
      <vt:lpstr>Catamaran</vt:lpstr>
      <vt:lpstr>Euphoria Script</vt:lpstr>
      <vt:lpstr>iCiel Cadena</vt:lpstr>
      <vt:lpstr>Mouse Memoirs</vt:lpstr>
      <vt:lpstr>Nunito Light</vt:lpstr>
      <vt:lpstr>PT Sans</vt:lpstr>
      <vt:lpstr>Roboto Condensed Light</vt:lpstr>
      <vt:lpstr>Spartan</vt:lpstr>
      <vt:lpstr>Times New Roman</vt:lpstr>
      <vt:lpstr>Wingdings</vt:lpstr>
      <vt:lpstr>Walk to School Day by Slidesgo</vt:lpstr>
      <vt:lpstr>School Bus Drivers Day by Slidesgo</vt:lpstr>
      <vt:lpstr>1_School Bus Drivers Day by Slidesgo</vt:lpstr>
      <vt:lpstr>1_Office Theme</vt:lpstr>
      <vt:lpstr>2_Office Theme</vt:lpstr>
      <vt:lpstr>1_Walk to School Day by Slidesgo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Chinh Lee</cp:lastModifiedBy>
  <cp:revision>18</cp:revision>
  <dcterms:created xsi:type="dcterms:W3CDTF">2023-01-11T12:02:00Z</dcterms:created>
  <dcterms:modified xsi:type="dcterms:W3CDTF">2024-04-23T13:46:50Z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B72F11E3ED514078A9C73441B85E30D9</vt:lpwstr>
  </property>
  <property fmtid="{D5CDD505-2E9C-101B-9397-08002B2CF9AE}" pid="3" name="KSOProductBuildVer">
    <vt:lpwstr>1033-11.2.0.11486</vt:lpwstr>
  </property>
</Properties>
</file>