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8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9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0" r:id="rId2"/>
    <p:sldMasterId id="2147483712" r:id="rId3"/>
    <p:sldMasterId id="2147483716" r:id="rId4"/>
    <p:sldMasterId id="2147483720" r:id="rId5"/>
    <p:sldMasterId id="2147483724" r:id="rId6"/>
    <p:sldMasterId id="2147483728" r:id="rId7"/>
    <p:sldMasterId id="2147483732" r:id="rId8"/>
    <p:sldMasterId id="2147483736" r:id="rId9"/>
    <p:sldMasterId id="2147483740" r:id="rId10"/>
  </p:sldMasterIdLst>
  <p:notesMasterIdLst>
    <p:notesMasterId r:id="rId19"/>
  </p:notesMasterIdLst>
  <p:sldIdLst>
    <p:sldId id="317" r:id="rId11"/>
    <p:sldId id="275" r:id="rId12"/>
    <p:sldId id="313" r:id="rId13"/>
    <p:sldId id="314" r:id="rId14"/>
    <p:sldId id="319" r:id="rId15"/>
    <p:sldId id="316" r:id="rId16"/>
    <p:sldId id="320" r:id="rId17"/>
    <p:sldId id="31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34F"/>
    <a:srgbClr val="EF4753"/>
    <a:srgbClr val="EE5050"/>
    <a:srgbClr val="E6E6E6"/>
    <a:srgbClr val="EE4C4C"/>
    <a:srgbClr val="ED3F3F"/>
    <a:srgbClr val="FFCCFF"/>
    <a:srgbClr val="F48888"/>
    <a:srgbClr val="FF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5" autoAdjust="0"/>
    <p:restoredTop sz="86111" autoAdjust="0"/>
  </p:normalViewPr>
  <p:slideViewPr>
    <p:cSldViewPr snapToGrid="0">
      <p:cViewPr varScale="1">
        <p:scale>
          <a:sx n="63" d="100"/>
          <a:sy n="6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654D-7E58-4EA8-B2A9-095EFBB33EBD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120C-921E-4818-A7F4-45438B0C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7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4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8161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50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8597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50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2022/6/14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2022/6/14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17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2022/6/14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0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8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2022/6/14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3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2022/6/14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316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2022/6/14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2022/6/14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2022/6/14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57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2022/6/14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98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2022/6/14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604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2022/6/14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96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330255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40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4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624287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880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2022/6/14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2022/6/14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2022/6/14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3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3637851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3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81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188456"/>
      </p:ext>
    </p:extLst>
  </p:cSld>
  <p:clrMapOvr>
    <a:masterClrMapping/>
  </p:clrMapOvr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594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99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3733456"/>
      </p:ext>
    </p:extLst>
  </p:cSld>
  <p:clrMapOvr>
    <a:masterClrMapping/>
  </p:clrMapOvr>
  <p:hf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098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58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68397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25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162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5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3805178"/>
      </p:ext>
    </p:extLst>
  </p:cSld>
  <p:clrMapOvr>
    <a:masterClrMapping/>
  </p:clrMapOvr>
  <p:hf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580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444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0668067"/>
      </p:ext>
    </p:extLst>
  </p:cSld>
  <p:clrMapOvr>
    <a:masterClrMapping/>
  </p:clrMapOvr>
  <p:hf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8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2507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50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64" r:id="rId16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50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2022/6/14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44" r:id="rId12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45" r:id="rId4"/>
    <p:sldLayoutId id="2147483746" r:id="rId5"/>
    <p:sldLayoutId id="2147483747" r:id="rId6"/>
    <p:sldLayoutId id="2147483748" r:id="rId7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89" y="1583179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1419" y="3754623"/>
            <a:ext cx="646811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4800" b="1" i="1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</a:t>
            </a:r>
          </a:p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4800" b="1" i="1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đến với tiết Toán</a:t>
            </a:r>
            <a:endParaRPr lang="en-US" altLang="zh-CN" sz="4800" b="1" i="1" noProof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+mj-lt"/>
              <a:ea typeface="字魂17号-萌趣果冻体"/>
              <a:cs typeface="+mj-lt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66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57376" y="-1"/>
            <a:ext cx="12249376" cy="2505151"/>
          </a:xfrm>
          <a:prstGeom prst="rect">
            <a:avLst/>
          </a:prstGeom>
          <a:solidFill>
            <a:srgbClr val="EF475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1360833" y="426740"/>
            <a:ext cx="2784153" cy="1771735"/>
            <a:chOff x="1143000" y="742950"/>
            <a:chExt cx="3962400" cy="2521527"/>
          </a:xfrm>
          <a:solidFill>
            <a:srgbClr val="FFCCFF"/>
          </a:solidFill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grpFill/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grpFill/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33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1751387" y="1322008"/>
            <a:ext cx="2301631" cy="681404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4267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4267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4267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8</a:t>
            </a:r>
            <a:endParaRPr lang="en-US" sz="4267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04507" y="782879"/>
            <a:ext cx="7128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CÁC SỐ ĐẾN 10 000</a:t>
            </a:r>
            <a:endParaRPr lang="en-US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06400" y="2640392"/>
            <a:ext cx="11277600" cy="2163757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675907" y="2679308"/>
            <a:ext cx="28636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smtClean="0">
                <a:latin typeface="Arial" pitchFamily="34" charset="0"/>
                <a:cs typeface="Arial" pitchFamily="34" charset="0"/>
              </a:rPr>
              <a:t>47</a:t>
            </a:r>
            <a:endParaRPr lang="en-US" sz="3733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9049" y="3418170"/>
            <a:ext cx="10857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4000" b="1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QUEN VỚI CHỮ SỐ LA MÃ(TIẾT 2)</a:t>
            </a:r>
            <a:endParaRPr kumimoji="0" lang="en-US" sz="4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903" y="4804149"/>
            <a:ext cx="5829355" cy="205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="" xmlns:a16="http://schemas.microsoft.com/office/drawing/2014/main" id="{ED7C2BA5-C3E9-44F6-93C0-B61F07D59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-4886" y="71637"/>
            <a:ext cx="1347870" cy="12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91" y="524145"/>
            <a:ext cx="10762488" cy="6023790"/>
          </a:xfrm>
          <a:prstGeom prst="rect">
            <a:avLst/>
          </a:prstGeom>
        </p:spPr>
      </p:pic>
      <p:sp>
        <p:nvSpPr>
          <p:cNvPr id="6" name="Flowchart: Connector 5"/>
          <p:cNvSpPr/>
          <p:nvPr/>
        </p:nvSpPr>
        <p:spPr>
          <a:xfrm>
            <a:off x="1424763" y="227536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131" y="605320"/>
            <a:ext cx="2795654" cy="16700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124" y="3316638"/>
            <a:ext cx="3773101" cy="21897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4763" y="3198057"/>
            <a:ext cx="5750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que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dúng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04368" y="3536040"/>
            <a:ext cx="5591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VIII, XIII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Để xếp được ba số 9 bằng chữ số La Mã thì cần 9 que tính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99770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0" grpId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" y="471495"/>
            <a:ext cx="10762488" cy="6023790"/>
          </a:xfrm>
          <a:prstGeom prst="rect">
            <a:avLst/>
          </a:prstGeom>
        </p:spPr>
      </p:pic>
      <p:sp>
        <p:nvSpPr>
          <p:cNvPr id="14" name="Flowchart: Connector 13"/>
          <p:cNvSpPr/>
          <p:nvPr/>
        </p:nvSpPr>
        <p:spPr>
          <a:xfrm>
            <a:off x="1150443" y="89313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03120" y="1038077"/>
            <a:ext cx="3466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40" y="1623147"/>
            <a:ext cx="8732520" cy="268227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71237" y="2988090"/>
            <a:ext cx="678003" cy="7457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XIV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28837" y="2989140"/>
            <a:ext cx="784683" cy="7457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40117" y="2989140"/>
            <a:ext cx="678003" cy="7457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89082" y="1568903"/>
            <a:ext cx="8411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XIII, XVII, XII, XVIII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67840" y="1615614"/>
            <a:ext cx="9432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số được sắp xếp theo thứ tự từ bé đến lớn là: XII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XIII, XVII, XVIII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65649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3" grpId="1"/>
      <p:bldP spid="10" grpId="0" animBg="1"/>
      <p:bldP spid="10" grpId="1" animBg="1"/>
      <p:bldP spid="13" grpId="0" animBg="1"/>
      <p:bldP spid="13" grpId="1" animBg="1"/>
      <p:bldP spid="15" grpId="0" animBg="1"/>
      <p:bldP spid="15" grpId="1" animBg="1"/>
      <p:bldP spid="11" grpId="0"/>
      <p:bldP spid="11" grpId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" y="471495"/>
            <a:ext cx="10762488" cy="6023790"/>
          </a:xfrm>
          <a:prstGeom prst="rect">
            <a:avLst/>
          </a:prstGeom>
        </p:spPr>
      </p:pic>
      <p:sp>
        <p:nvSpPr>
          <p:cNvPr id="14" name="Flowchart: Connector 13"/>
          <p:cNvSpPr/>
          <p:nvPr/>
        </p:nvSpPr>
        <p:spPr>
          <a:xfrm>
            <a:off x="1150443" y="89313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03120" y="1038077"/>
            <a:ext cx="4551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0" y="1754791"/>
            <a:ext cx="5608320" cy="391448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31052" y="2286000"/>
            <a:ext cx="523314" cy="899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131052" y="2286000"/>
            <a:ext cx="523314" cy="899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131052" y="4236720"/>
            <a:ext cx="523314" cy="96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131052" y="4236720"/>
            <a:ext cx="523314" cy="822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00419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460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76" y="583569"/>
            <a:ext cx="10762488" cy="6023790"/>
          </a:xfrm>
          <a:prstGeom prst="rect">
            <a:avLst/>
          </a:prstGeom>
        </p:spPr>
      </p:pic>
      <p:sp>
        <p:nvSpPr>
          <p:cNvPr id="17" name="Flowchart: Connector 16"/>
          <p:cNvSpPr/>
          <p:nvPr/>
        </p:nvSpPr>
        <p:spPr>
          <a:xfrm>
            <a:off x="1150443" y="89313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64080" y="1025933"/>
            <a:ext cx="6699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246" y="1826025"/>
            <a:ext cx="3150898" cy="39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020" y="2093730"/>
            <a:ext cx="5470380" cy="342976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446520" y="3808612"/>
            <a:ext cx="1219200" cy="9785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427720" y="3931920"/>
            <a:ext cx="975360" cy="8552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614160" y="3931920"/>
            <a:ext cx="2788920" cy="8552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0606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460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76" y="583569"/>
            <a:ext cx="10762488" cy="6023790"/>
          </a:xfrm>
          <a:prstGeom prst="rect">
            <a:avLst/>
          </a:prstGeom>
        </p:spPr>
      </p:pic>
      <p:sp>
        <p:nvSpPr>
          <p:cNvPr id="17" name="Flowchart: Connector 16"/>
          <p:cNvSpPr/>
          <p:nvPr/>
        </p:nvSpPr>
        <p:spPr>
          <a:xfrm>
            <a:off x="1150443" y="89313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76938" y="1555398"/>
            <a:ext cx="8405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784" y="2603715"/>
            <a:ext cx="6136753" cy="3394129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1410346" y="3115159"/>
            <a:ext cx="3843579" cy="2448733"/>
          </a:xfrm>
          <a:prstGeom prst="cloudCallout">
            <a:avLst>
              <a:gd name="adj1" fmla="val -45833"/>
              <a:gd name="adj2" fmla="val 7579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492240" y="3002280"/>
            <a:ext cx="426720" cy="1128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6678219" y="3188261"/>
            <a:ext cx="42672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914440" y="3368042"/>
            <a:ext cx="426720" cy="1128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7037224" y="3615555"/>
            <a:ext cx="426720" cy="1128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7250584" y="3793915"/>
            <a:ext cx="426720" cy="1128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5400000">
            <a:off x="7265401" y="4187479"/>
            <a:ext cx="717126" cy="11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7567524" y="4489600"/>
            <a:ext cx="717126" cy="11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5400000">
            <a:off x="7728390" y="5102299"/>
            <a:ext cx="1112520" cy="1128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8228209" y="5658559"/>
            <a:ext cx="1112520" cy="1128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480" y="5386342"/>
            <a:ext cx="621030" cy="77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65115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  <p:bldP spid="7" grpId="0" animBg="1"/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56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1872</TotalTime>
  <Words>222</Words>
  <Application>Microsoft Office PowerPoint</Application>
  <PresentationFormat>Custom</PresentationFormat>
  <Paragraphs>28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020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Chủ đề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o00o</dc:creator>
  <cp:lastModifiedBy>Windows User</cp:lastModifiedBy>
  <cp:revision>76</cp:revision>
  <dcterms:created xsi:type="dcterms:W3CDTF">2021-07-11T03:43:43Z</dcterms:created>
  <dcterms:modified xsi:type="dcterms:W3CDTF">2022-06-13T20:51:38Z</dcterms:modified>
</cp:coreProperties>
</file>