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5" r:id="rId2"/>
    <p:sldId id="554" r:id="rId3"/>
    <p:sldId id="362" r:id="rId4"/>
    <p:sldId id="561" r:id="rId5"/>
    <p:sldId id="581" r:id="rId6"/>
    <p:sldId id="582" r:id="rId7"/>
    <p:sldId id="583" r:id="rId8"/>
    <p:sldId id="587" r:id="rId9"/>
    <p:sldId id="559" r:id="rId10"/>
    <p:sldId id="584" r:id="rId11"/>
    <p:sldId id="576" r:id="rId12"/>
    <p:sldId id="585" r:id="rId13"/>
    <p:sldId id="552" r:id="rId14"/>
    <p:sldId id="547" r:id="rId15"/>
    <p:sldId id="450" r:id="rId16"/>
    <p:sldId id="553" r:id="rId17"/>
    <p:sldId id="577" r:id="rId18"/>
    <p:sldId id="578" r:id="rId19"/>
    <p:sldId id="579" r:id="rId20"/>
    <p:sldId id="586" r:id="rId21"/>
    <p:sldId id="45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2T08:37:05.400" idx="3">
    <p:pos x="5760" y="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4-01-12T08:37:22.818" idx="4">
    <p:pos x="5856" y="9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829491" y="700544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ÒNG GIÁO DỤC VÀ ĐÀO TẠO HUYỆN TIÊN LÃNG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1197" y="1498679"/>
            <a:ext cx="571714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CHUYÊN ĐỀ CẤP HUYỆN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02719" y="3082752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21123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MÔN MĨ THUẬT THEO CHƯƠNG TRÌNH GDPT 2018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1722" y="3120244"/>
            <a:ext cx="7111755" cy="256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6: MÁI TRƯỜNG YÊU DẤU (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defTabSz="685800">
              <a:defRPr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Bùi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Thuý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7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30153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BD8F23-D088-CC14-1917-5AEF07EBA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EEC1DA-83DC-2648-E015-69CEFFBC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65983" cy="3255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551EC6-E53D-7AAB-95FA-8C8BF00AD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599" y="-1"/>
            <a:ext cx="4328401" cy="3255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BC8D1-5070-7DBE-1DAC-189CF41C2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99" y="3429000"/>
            <a:ext cx="4328401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D319A-EEF7-8416-3F5B-4ACC5BDCF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599" y="3255060"/>
            <a:ext cx="4328401" cy="363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2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E15F72-0938-2A60-BD21-C034E4EF2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2" y="17060"/>
            <a:ext cx="910354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3BD0F-309A-DE79-B1D1-D20E2817C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39" y="1197670"/>
            <a:ext cx="4088725" cy="4567026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4634A3D-3A77-046B-2D8C-EB23F1A85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23" y="1737752"/>
            <a:ext cx="4430695" cy="3776870"/>
          </a:xfrm>
        </p:spPr>
      </p:pic>
    </p:spTree>
    <p:extLst>
      <p:ext uri="{BB962C8B-B14F-4D97-AF65-F5344CB8AC3E}">
        <p14:creationId xmlns:p14="http://schemas.microsoft.com/office/powerpoint/2010/main" val="6324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7C9667-B18F-0ECE-1FCA-59A7DCA8C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" y="-28222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1F6C3D-65ED-F129-662D-0F13A4277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69" y="33234"/>
            <a:ext cx="4322439" cy="33957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DC2D3-4602-7F29-DE97-4F1543852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9" y="25363"/>
            <a:ext cx="4640240" cy="3403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7F2E04-1129-CDB2-810D-648A1A3D0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052" y="3490456"/>
            <a:ext cx="5420139" cy="33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0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40CB5-304B-5AC5-CA73-8379B80D0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" y="42624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74D534-F46E-F0B2-B386-C69BA97D3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0" y="640903"/>
            <a:ext cx="9144000" cy="1312027"/>
          </a:xfrm>
          <a:prstGeom prst="rect">
            <a:avLst/>
          </a:prstGeom>
        </p:spPr>
      </p:pic>
      <p:sp>
        <p:nvSpPr>
          <p:cNvPr id="2" name="Text Box 32">
            <a:extLst>
              <a:ext uri="{FF2B5EF4-FFF2-40B4-BE49-F238E27FC236}">
                <a16:creationId xmlns:a16="http://schemas.microsoft.com/office/drawing/2014/main" id="{40724B18-2DFB-579F-3BF7-6C3BEE30C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29" y="149540"/>
            <a:ext cx="329896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CÁCH THỂ HIỆN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52CB27AD-3F33-8C81-DAC8-7D88D982C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08" y="1942015"/>
            <a:ext cx="400405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849A78-74C0-4FAE-D008-5FCFA803F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" y="2465235"/>
            <a:ext cx="2895188" cy="3225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13CE6-1C56-C44E-3F64-AD27A6EE75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8" y="2435100"/>
            <a:ext cx="3013635" cy="3166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C278F8-722E-F1E1-F707-1B446203BF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11" y="2449813"/>
            <a:ext cx="3146981" cy="3166599"/>
          </a:xfrm>
          <a:prstGeom prst="rect">
            <a:avLst/>
          </a:prstGeom>
        </p:spPr>
      </p:pic>
      <p:sp>
        <p:nvSpPr>
          <p:cNvPr id="14" name="Text Box 32">
            <a:extLst>
              <a:ext uri="{FF2B5EF4-FFF2-40B4-BE49-F238E27FC236}">
                <a16:creationId xmlns:a16="http://schemas.microsoft.com/office/drawing/2014/main" id="{67684A5F-3EF6-77A0-2554-CC62C23FD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89557"/>
            <a:ext cx="2726272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558DDEED-AA90-8913-EF88-0B409C6C5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040" y="5789557"/>
            <a:ext cx="2711304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fr-FR" altLang="vi-V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2">
            <a:extLst>
              <a:ext uri="{FF2B5EF4-FFF2-40B4-BE49-F238E27FC236}">
                <a16:creationId xmlns:a16="http://schemas.microsoft.com/office/drawing/2014/main" id="{976666FD-7364-95AC-E14E-B3186AEBD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794" y="5759352"/>
            <a:ext cx="301363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FF2631-7543-FCDD-7C83-BB1B5B20C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18D03-D7DD-572C-4B72-8A608458D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3258063"/>
            <a:ext cx="4511488" cy="2374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0EC80-F39A-0633-C375-788F95FE7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59" y="3443111"/>
            <a:ext cx="4135560" cy="2424294"/>
          </a:xfrm>
          <a:prstGeom prst="rect">
            <a:avLst/>
          </a:prstGeom>
        </p:spPr>
      </p:pic>
      <p:sp>
        <p:nvSpPr>
          <p:cNvPr id="3" name="Text Box 32">
            <a:extLst>
              <a:ext uri="{FF2B5EF4-FFF2-40B4-BE49-F238E27FC236}">
                <a16:creationId xmlns:a16="http://schemas.microsoft.com/office/drawing/2014/main" id="{49E1DC49-A4DA-BD2F-50D4-E6BB35EDE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91" y="1773183"/>
            <a:ext cx="8335618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fr-FR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88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86ED56-2470-F549-EA65-B86693C3E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26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2BD7F-A0A3-4AA3-87F5-341983A4B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7" y="191742"/>
            <a:ext cx="8706678" cy="66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70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C602A-EFFF-F764-8254-AEF56943D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5B0C0-156D-9921-7CCA-C82BE63DF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8" y="0"/>
            <a:ext cx="8256103" cy="5751443"/>
          </a:xfrm>
          <a:prstGeom prst="rect">
            <a:avLst/>
          </a:prstGeom>
        </p:spPr>
      </p:pic>
      <p:sp>
        <p:nvSpPr>
          <p:cNvPr id="2" name="Text Box 32">
            <a:extLst>
              <a:ext uri="{FF2B5EF4-FFF2-40B4-BE49-F238E27FC236}">
                <a16:creationId xmlns:a16="http://schemas.microsoft.com/office/drawing/2014/main" id="{D9FD90A2-0043-7150-8846-B875031CA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92" y="5982656"/>
            <a:ext cx="8833396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fr-FR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52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0DE67A8-A14D-3775-01C4-65EBEAC3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9" y="4928253"/>
            <a:ext cx="14287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099" name="Picture 4" descr="bell">
            <a:extLst>
              <a:ext uri="{FF2B5EF4-FFF2-40B4-BE49-F238E27FC236}">
                <a16:creationId xmlns:a16="http://schemas.microsoft.com/office/drawing/2014/main" id="{B59EA970-7314-78E5-71C8-60B99E0B23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5130">
            <a:off x="71109" y="129585"/>
            <a:ext cx="1300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>
            <a:extLst>
              <a:ext uri="{FF2B5EF4-FFF2-40B4-BE49-F238E27FC236}">
                <a16:creationId xmlns:a16="http://schemas.microsoft.com/office/drawing/2014/main" id="{68EA4387-BFAE-1B21-C7CA-55367883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39" y="1679325"/>
            <a:ext cx="6418659" cy="9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6812" name="Rectangle 12">
            <a:extLst>
              <a:ext uri="{FF2B5EF4-FFF2-40B4-BE49-F238E27FC236}">
                <a16:creationId xmlns:a16="http://schemas.microsoft.com/office/drawing/2014/main" id="{8B3C9BDF-6767-2CDA-B4CE-B0EE4B1F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31" y="5743574"/>
            <a:ext cx="19431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5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76813" name="Oval 13">
            <a:extLst>
              <a:ext uri="{FF2B5EF4-FFF2-40B4-BE49-F238E27FC236}">
                <a16:creationId xmlns:a16="http://schemas.microsoft.com/office/drawing/2014/main" id="{7C5E7969-96AB-9DC3-226F-2A4DC7E3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680" y="432175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:a16="http://schemas.microsoft.com/office/drawing/2014/main" id="{9A21E1B6-10BE-2111-F5FB-4835C9C3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44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:a16="http://schemas.microsoft.com/office/drawing/2014/main" id="{87291F59-F6EB-6CE4-C47C-F3AEE20F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06" y="431114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:a16="http://schemas.microsoft.com/office/drawing/2014/main" id="{8C650AF9-8509-B89D-13E6-277ADB32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85" y="43129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:a16="http://schemas.microsoft.com/office/drawing/2014/main" id="{071C4235-9B67-5B12-C903-90A3C2A2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85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:a16="http://schemas.microsoft.com/office/drawing/2014/main" id="{C8336DFD-50D5-3CF2-4D5B-B6DBC96A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33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:a16="http://schemas.microsoft.com/office/drawing/2014/main" id="{AE83A81C-4D50-9A0F-80F3-27E57DB3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569" y="42919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:a16="http://schemas.microsoft.com/office/drawing/2014/main" id="{738549EA-C4CB-5D45-5EC6-56929DA1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55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:a16="http://schemas.microsoft.com/office/drawing/2014/main" id="{38729D9D-26EA-8775-863D-28CF9CA87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496" y="42862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:a16="http://schemas.microsoft.com/office/drawing/2014/main" id="{4472BFFF-14F9-EAC2-6AB9-09A4F907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937" y="431482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824" name="Oval 24">
            <a:extLst>
              <a:ext uri="{FF2B5EF4-FFF2-40B4-BE49-F238E27FC236}">
                <a16:creationId xmlns:a16="http://schemas.microsoft.com/office/drawing/2014/main" id="{508F8B70-3609-0E32-B6E2-75AA2E4B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5673" y="3118281"/>
            <a:ext cx="358379" cy="40005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16" name="Picture 26" descr="present2">
            <a:extLst>
              <a:ext uri="{FF2B5EF4-FFF2-40B4-BE49-F238E27FC236}">
                <a16:creationId xmlns:a16="http://schemas.microsoft.com/office/drawing/2014/main" id="{8ED7AEF4-B917-CD29-77B1-67A6A197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49030"/>
            <a:ext cx="1302544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 Box 27">
            <a:extLst>
              <a:ext uri="{FF2B5EF4-FFF2-40B4-BE49-F238E27FC236}">
                <a16:creationId xmlns:a16="http://schemas.microsoft.com/office/drawing/2014/main" id="{E9A3B2CF-26FB-4552-3436-05C09E33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-35940"/>
            <a:ext cx="457200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 CHƠI</a:t>
            </a:r>
          </a:p>
        </p:txBody>
      </p:sp>
      <p:grpSp>
        <p:nvGrpSpPr>
          <p:cNvPr id="4118" name="Group 28">
            <a:extLst>
              <a:ext uri="{FF2B5EF4-FFF2-40B4-BE49-F238E27FC236}">
                <a16:creationId xmlns:a16="http://schemas.microsoft.com/office/drawing/2014/main" id="{A08985CD-075D-F960-B15B-07AD4A63A259}"/>
              </a:ext>
            </a:extLst>
          </p:cNvPr>
          <p:cNvGrpSpPr>
            <a:grpSpLocks/>
          </p:cNvGrpSpPr>
          <p:nvPr/>
        </p:nvGrpSpPr>
        <p:grpSpPr bwMode="auto">
          <a:xfrm>
            <a:off x="-106326" y="-127592"/>
            <a:ext cx="9250326" cy="7070651"/>
            <a:chOff x="0" y="0"/>
            <a:chExt cx="5760" cy="4320"/>
          </a:xfrm>
        </p:grpSpPr>
        <p:pic>
          <p:nvPicPr>
            <p:cNvPr id="4122" name="Picture 29" descr="bluline[1]">
              <a:extLst>
                <a:ext uri="{FF2B5EF4-FFF2-40B4-BE49-F238E27FC236}">
                  <a16:creationId xmlns:a16="http://schemas.microsoft.com/office/drawing/2014/main" id="{CE2AC4B7-0429-015F-76E0-93F895318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0" descr="bluline[1]">
              <a:extLst>
                <a:ext uri="{FF2B5EF4-FFF2-40B4-BE49-F238E27FC236}">
                  <a16:creationId xmlns:a16="http://schemas.microsoft.com/office/drawing/2014/main" id="{124BC2A7-B1DB-B8E7-E167-845A82B56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1" descr="bluline[1]">
              <a:extLst>
                <a:ext uri="{FF2B5EF4-FFF2-40B4-BE49-F238E27FC236}">
                  <a16:creationId xmlns:a16="http://schemas.microsoft.com/office/drawing/2014/main" id="{FF232BBD-971A-E36F-F670-FA6BCB74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32" descr="bluline[1]">
              <a:extLst>
                <a:ext uri="{FF2B5EF4-FFF2-40B4-BE49-F238E27FC236}">
                  <a16:creationId xmlns:a16="http://schemas.microsoft.com/office/drawing/2014/main" id="{34AB4730-B0F4-EBF1-1D3F-3835D1787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3" name="Text Box 33">
            <a:extLst>
              <a:ext uri="{FF2B5EF4-FFF2-40B4-BE49-F238E27FC236}">
                <a16:creationId xmlns:a16="http://schemas.microsoft.com/office/drawing/2014/main" id="{72F82AEE-D448-3EFB-0F3F-689BD73D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346" y="3049333"/>
            <a:ext cx="4159311" cy="200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– C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–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1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–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 Narrow" pitchFamily="34" charset="0"/>
              <a:ea typeface="+mn-ea"/>
              <a:cs typeface="+mn-cs"/>
            </a:endParaRPr>
          </a:p>
        </p:txBody>
      </p:sp>
      <p:sp>
        <p:nvSpPr>
          <p:cNvPr id="76834" name="Text Box 34">
            <a:extLst>
              <a:ext uri="{FF2B5EF4-FFF2-40B4-BE49-F238E27FC236}">
                <a16:creationId xmlns:a16="http://schemas.microsoft.com/office/drawing/2014/main" id="{448F628F-8769-A012-551B-0EBB659A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441" y="575399"/>
            <a:ext cx="685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3970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768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0DE67A8-A14D-3775-01C4-65EBEAC3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9" y="4928253"/>
            <a:ext cx="14287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099" name="Picture 4" descr="bell">
            <a:extLst>
              <a:ext uri="{FF2B5EF4-FFF2-40B4-BE49-F238E27FC236}">
                <a16:creationId xmlns:a16="http://schemas.microsoft.com/office/drawing/2014/main" id="{B59EA970-7314-78E5-71C8-60B99E0B23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5130">
            <a:off x="71109" y="129585"/>
            <a:ext cx="1300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>
            <a:extLst>
              <a:ext uri="{FF2B5EF4-FFF2-40B4-BE49-F238E27FC236}">
                <a16:creationId xmlns:a16="http://schemas.microsoft.com/office/drawing/2014/main" id="{68EA4387-BFAE-1B21-C7CA-55367883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58" y="1452986"/>
            <a:ext cx="6418659" cy="9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2:Chủ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6812" name="Rectangle 12">
            <a:extLst>
              <a:ext uri="{FF2B5EF4-FFF2-40B4-BE49-F238E27FC236}">
                <a16:creationId xmlns:a16="http://schemas.microsoft.com/office/drawing/2014/main" id="{8B3C9BDF-6767-2CDA-B4CE-B0EE4B1F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31" y="5743574"/>
            <a:ext cx="19431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5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76813" name="Oval 13">
            <a:extLst>
              <a:ext uri="{FF2B5EF4-FFF2-40B4-BE49-F238E27FC236}">
                <a16:creationId xmlns:a16="http://schemas.microsoft.com/office/drawing/2014/main" id="{7C5E7969-96AB-9DC3-226F-2A4DC7E3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680" y="432175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:a16="http://schemas.microsoft.com/office/drawing/2014/main" id="{9A21E1B6-10BE-2111-F5FB-4835C9C3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44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:a16="http://schemas.microsoft.com/office/drawing/2014/main" id="{87291F59-F6EB-6CE4-C47C-F3AEE20F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06" y="431114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:a16="http://schemas.microsoft.com/office/drawing/2014/main" id="{8C650AF9-8509-B89D-13E6-277ADB32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85" y="43129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:a16="http://schemas.microsoft.com/office/drawing/2014/main" id="{071C4235-9B67-5B12-C903-90A3C2A2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85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:a16="http://schemas.microsoft.com/office/drawing/2014/main" id="{C8336DFD-50D5-3CF2-4D5B-B6DBC96A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33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:a16="http://schemas.microsoft.com/office/drawing/2014/main" id="{AE83A81C-4D50-9A0F-80F3-27E57DB3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569" y="42919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:a16="http://schemas.microsoft.com/office/drawing/2014/main" id="{738549EA-C4CB-5D45-5EC6-56929DA1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55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:a16="http://schemas.microsoft.com/office/drawing/2014/main" id="{38729D9D-26EA-8775-863D-28CF9CA87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496" y="42862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:a16="http://schemas.microsoft.com/office/drawing/2014/main" id="{4472BFFF-14F9-EAC2-6AB9-09A4F907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937" y="431482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824" name="Oval 24">
            <a:extLst>
              <a:ext uri="{FF2B5EF4-FFF2-40B4-BE49-F238E27FC236}">
                <a16:creationId xmlns:a16="http://schemas.microsoft.com/office/drawing/2014/main" id="{508F8B70-3609-0E32-B6E2-75AA2E4B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892" y="4121732"/>
            <a:ext cx="358379" cy="40005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16" name="Picture 26" descr="present2">
            <a:extLst>
              <a:ext uri="{FF2B5EF4-FFF2-40B4-BE49-F238E27FC236}">
                <a16:creationId xmlns:a16="http://schemas.microsoft.com/office/drawing/2014/main" id="{8ED7AEF4-B917-CD29-77B1-67A6A197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49030"/>
            <a:ext cx="1302544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 Box 27">
            <a:extLst>
              <a:ext uri="{FF2B5EF4-FFF2-40B4-BE49-F238E27FC236}">
                <a16:creationId xmlns:a16="http://schemas.microsoft.com/office/drawing/2014/main" id="{E9A3B2CF-26FB-4552-3436-05C09E33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-35940"/>
            <a:ext cx="457200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 CHƠI</a:t>
            </a:r>
          </a:p>
        </p:txBody>
      </p:sp>
      <p:grpSp>
        <p:nvGrpSpPr>
          <p:cNvPr id="4118" name="Group 28">
            <a:extLst>
              <a:ext uri="{FF2B5EF4-FFF2-40B4-BE49-F238E27FC236}">
                <a16:creationId xmlns:a16="http://schemas.microsoft.com/office/drawing/2014/main" id="{A08985CD-075D-F960-B15B-07AD4A63A259}"/>
              </a:ext>
            </a:extLst>
          </p:cNvPr>
          <p:cNvGrpSpPr>
            <a:grpSpLocks/>
          </p:cNvGrpSpPr>
          <p:nvPr/>
        </p:nvGrpSpPr>
        <p:grpSpPr bwMode="auto">
          <a:xfrm>
            <a:off x="-106326" y="-127592"/>
            <a:ext cx="9250326" cy="7070651"/>
            <a:chOff x="0" y="0"/>
            <a:chExt cx="5760" cy="4320"/>
          </a:xfrm>
        </p:grpSpPr>
        <p:pic>
          <p:nvPicPr>
            <p:cNvPr id="4122" name="Picture 29" descr="bluline[1]">
              <a:extLst>
                <a:ext uri="{FF2B5EF4-FFF2-40B4-BE49-F238E27FC236}">
                  <a16:creationId xmlns:a16="http://schemas.microsoft.com/office/drawing/2014/main" id="{CE2AC4B7-0429-015F-76E0-93F895318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0" descr="bluline[1]">
              <a:extLst>
                <a:ext uri="{FF2B5EF4-FFF2-40B4-BE49-F238E27FC236}">
                  <a16:creationId xmlns:a16="http://schemas.microsoft.com/office/drawing/2014/main" id="{124BC2A7-B1DB-B8E7-E167-845A82B56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1" descr="bluline[1]">
              <a:extLst>
                <a:ext uri="{FF2B5EF4-FFF2-40B4-BE49-F238E27FC236}">
                  <a16:creationId xmlns:a16="http://schemas.microsoft.com/office/drawing/2014/main" id="{FF232BBD-971A-E36F-F670-FA6BCB74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32" descr="bluline[1]">
              <a:extLst>
                <a:ext uri="{FF2B5EF4-FFF2-40B4-BE49-F238E27FC236}">
                  <a16:creationId xmlns:a16="http://schemas.microsoft.com/office/drawing/2014/main" id="{34AB4730-B0F4-EBF1-1D3F-3835D1787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3" name="Text Box 33">
            <a:extLst>
              <a:ext uri="{FF2B5EF4-FFF2-40B4-BE49-F238E27FC236}">
                <a16:creationId xmlns:a16="http://schemas.microsoft.com/office/drawing/2014/main" id="{72F82AEE-D448-3EFB-0F3F-689BD73D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233" y="2519938"/>
            <a:ext cx="6296776" cy="239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–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–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–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D-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ổng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altLang="vi-VN" sz="21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altLang="vi-VN" sz="21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vi-VN" sz="21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chai </a:t>
            </a:r>
            <a:r>
              <a:rPr kumimoji="0" lang="en-US" altLang="vi-VN" sz="21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r>
              <a:rPr kumimoji="0" lang="en-US" altLang="vi-VN" sz="21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,…)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 Narrow" pitchFamily="34" charset="0"/>
              <a:ea typeface="+mn-ea"/>
              <a:cs typeface="+mn-cs"/>
            </a:endParaRPr>
          </a:p>
        </p:txBody>
      </p:sp>
      <p:sp>
        <p:nvSpPr>
          <p:cNvPr id="76834" name="Text Box 34">
            <a:extLst>
              <a:ext uri="{FF2B5EF4-FFF2-40B4-BE49-F238E27FC236}">
                <a16:creationId xmlns:a16="http://schemas.microsoft.com/office/drawing/2014/main" id="{448F628F-8769-A012-551B-0EBB659A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441" y="575399"/>
            <a:ext cx="685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21420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768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0DE67A8-A14D-3775-01C4-65EBEAC3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9" y="4928253"/>
            <a:ext cx="14287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099" name="Picture 4" descr="bell">
            <a:extLst>
              <a:ext uri="{FF2B5EF4-FFF2-40B4-BE49-F238E27FC236}">
                <a16:creationId xmlns:a16="http://schemas.microsoft.com/office/drawing/2014/main" id="{B59EA970-7314-78E5-71C8-60B99E0B23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5130">
            <a:off x="71109" y="129585"/>
            <a:ext cx="1300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>
            <a:extLst>
              <a:ext uri="{FF2B5EF4-FFF2-40B4-BE49-F238E27FC236}">
                <a16:creationId xmlns:a16="http://schemas.microsoft.com/office/drawing/2014/main" id="{68EA4387-BFAE-1B21-C7CA-55367883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057" y="1664584"/>
            <a:ext cx="6418659" cy="94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6812" name="Rectangle 12">
            <a:extLst>
              <a:ext uri="{FF2B5EF4-FFF2-40B4-BE49-F238E27FC236}">
                <a16:creationId xmlns:a16="http://schemas.microsoft.com/office/drawing/2014/main" id="{8B3C9BDF-6767-2CDA-B4CE-B0EE4B1F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31" y="5743574"/>
            <a:ext cx="19431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5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76813" name="Oval 13">
            <a:extLst>
              <a:ext uri="{FF2B5EF4-FFF2-40B4-BE49-F238E27FC236}">
                <a16:creationId xmlns:a16="http://schemas.microsoft.com/office/drawing/2014/main" id="{7C5E7969-96AB-9DC3-226F-2A4DC7E3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680" y="432175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:a16="http://schemas.microsoft.com/office/drawing/2014/main" id="{9A21E1B6-10BE-2111-F5FB-4835C9C3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44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:a16="http://schemas.microsoft.com/office/drawing/2014/main" id="{87291F59-F6EB-6CE4-C47C-F3AEE20F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06" y="431114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:a16="http://schemas.microsoft.com/office/drawing/2014/main" id="{8C650AF9-8509-B89D-13E6-277ADB32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85" y="43129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:a16="http://schemas.microsoft.com/office/drawing/2014/main" id="{071C4235-9B67-5B12-C903-90A3C2A2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85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:a16="http://schemas.microsoft.com/office/drawing/2014/main" id="{C8336DFD-50D5-3CF2-4D5B-B6DBC96A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33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:a16="http://schemas.microsoft.com/office/drawing/2014/main" id="{AE83A81C-4D50-9A0F-80F3-27E57DB3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569" y="42919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:a16="http://schemas.microsoft.com/office/drawing/2014/main" id="{738549EA-C4CB-5D45-5EC6-56929DA1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55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:a16="http://schemas.microsoft.com/office/drawing/2014/main" id="{38729D9D-26EA-8775-863D-28CF9CA87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496" y="42862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:a16="http://schemas.microsoft.com/office/drawing/2014/main" id="{4472BFFF-14F9-EAC2-6AB9-09A4F907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937" y="431482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824" name="Oval 24">
            <a:extLst>
              <a:ext uri="{FF2B5EF4-FFF2-40B4-BE49-F238E27FC236}">
                <a16:creationId xmlns:a16="http://schemas.microsoft.com/office/drawing/2014/main" id="{508F8B70-3609-0E32-B6E2-75AA2E4B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305" y="3541475"/>
            <a:ext cx="358379" cy="40005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16" name="Picture 26" descr="present2">
            <a:extLst>
              <a:ext uri="{FF2B5EF4-FFF2-40B4-BE49-F238E27FC236}">
                <a16:creationId xmlns:a16="http://schemas.microsoft.com/office/drawing/2014/main" id="{8ED7AEF4-B917-CD29-77B1-67A6A197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49030"/>
            <a:ext cx="1302544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 Box 27">
            <a:extLst>
              <a:ext uri="{FF2B5EF4-FFF2-40B4-BE49-F238E27FC236}">
                <a16:creationId xmlns:a16="http://schemas.microsoft.com/office/drawing/2014/main" id="{E9A3B2CF-26FB-4552-3436-05C09E33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-35940"/>
            <a:ext cx="457200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 CHƠI</a:t>
            </a:r>
          </a:p>
        </p:txBody>
      </p:sp>
      <p:grpSp>
        <p:nvGrpSpPr>
          <p:cNvPr id="4118" name="Group 28">
            <a:extLst>
              <a:ext uri="{FF2B5EF4-FFF2-40B4-BE49-F238E27FC236}">
                <a16:creationId xmlns:a16="http://schemas.microsoft.com/office/drawing/2014/main" id="{A08985CD-075D-F960-B15B-07AD4A63A259}"/>
              </a:ext>
            </a:extLst>
          </p:cNvPr>
          <p:cNvGrpSpPr>
            <a:grpSpLocks/>
          </p:cNvGrpSpPr>
          <p:nvPr/>
        </p:nvGrpSpPr>
        <p:grpSpPr bwMode="auto">
          <a:xfrm>
            <a:off x="-106326" y="-127592"/>
            <a:ext cx="9250326" cy="7070651"/>
            <a:chOff x="0" y="0"/>
            <a:chExt cx="5760" cy="4320"/>
          </a:xfrm>
        </p:grpSpPr>
        <p:pic>
          <p:nvPicPr>
            <p:cNvPr id="4122" name="Picture 29" descr="bluline[1]">
              <a:extLst>
                <a:ext uri="{FF2B5EF4-FFF2-40B4-BE49-F238E27FC236}">
                  <a16:creationId xmlns:a16="http://schemas.microsoft.com/office/drawing/2014/main" id="{CE2AC4B7-0429-015F-76E0-93F895318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0" descr="bluline[1]">
              <a:extLst>
                <a:ext uri="{FF2B5EF4-FFF2-40B4-BE49-F238E27FC236}">
                  <a16:creationId xmlns:a16="http://schemas.microsoft.com/office/drawing/2014/main" id="{124BC2A7-B1DB-B8E7-E167-845A82B56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1" descr="bluline[1]">
              <a:extLst>
                <a:ext uri="{FF2B5EF4-FFF2-40B4-BE49-F238E27FC236}">
                  <a16:creationId xmlns:a16="http://schemas.microsoft.com/office/drawing/2014/main" id="{FF232BBD-971A-E36F-F670-FA6BCB74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32" descr="bluline[1]">
              <a:extLst>
                <a:ext uri="{FF2B5EF4-FFF2-40B4-BE49-F238E27FC236}">
                  <a16:creationId xmlns:a16="http://schemas.microsoft.com/office/drawing/2014/main" id="{34AB4730-B0F4-EBF1-1D3F-3835D1787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3" name="Text Box 33">
            <a:extLst>
              <a:ext uri="{FF2B5EF4-FFF2-40B4-BE49-F238E27FC236}">
                <a16:creationId xmlns:a16="http://schemas.microsoft.com/office/drawing/2014/main" id="{72F82AEE-D448-3EFB-0F3F-689BD73D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881" y="2698568"/>
            <a:ext cx="3640667" cy="238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-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-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-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 Narrow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 Narrow" pitchFamily="34" charset="0"/>
              <a:ea typeface="+mn-ea"/>
              <a:cs typeface="+mn-cs"/>
            </a:endParaRPr>
          </a:p>
        </p:txBody>
      </p:sp>
      <p:sp>
        <p:nvSpPr>
          <p:cNvPr id="76834" name="Text Box 34">
            <a:extLst>
              <a:ext uri="{FF2B5EF4-FFF2-40B4-BE49-F238E27FC236}">
                <a16:creationId xmlns:a16="http://schemas.microsoft.com/office/drawing/2014/main" id="{448F628F-8769-A012-551B-0EBB659A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441" y="575399"/>
            <a:ext cx="685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39433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768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4BA5-951E-35A2-6691-9E0EEFE77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Em Yêu Trường Em - Ellie Khánh Ngọc  Thần Đồng Âm Nhạc Việt Nam  Nhạc Thiếu Nhi 2023">
            <a:hlinkClick r:id="" action="ppaction://media"/>
            <a:extLst>
              <a:ext uri="{FF2B5EF4-FFF2-40B4-BE49-F238E27FC236}">
                <a16:creationId xmlns:a16="http://schemas.microsoft.com/office/drawing/2014/main" id="{B98CE374-352F-DD58-6601-3A82A8486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43" y="344557"/>
            <a:ext cx="8587409" cy="53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70F59-A034-D521-8331-C6C7B1EEB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35"/>
            <a:ext cx="9144000" cy="66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57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9CC8B5-49DF-A9DE-C186-EC56051D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5C0BF-255D-63BA-53B4-DEB795A5E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716156F8-A7B0-19A1-FCBF-E7A93E2E4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4" y="191457"/>
            <a:ext cx="8507895" cy="187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ĐẾN ĐÂY LÀ KẾT THÚC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LUÔN MẠNH KHOẺ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  <a:endParaRPr lang="en-US" alt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51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76CA-225E-4EAD-2D9D-BAF3E49B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2054087"/>
            <a:ext cx="8463515" cy="4386469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/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A0DAC8-4367-F5DB-46E1-E5A8DFC82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54483C-C868-8B50-498F-4960DA5D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0" y="3429000"/>
            <a:ext cx="9144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1060F9-426F-7997-7EFA-B9569ADB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7" y="400260"/>
            <a:ext cx="8846063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9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580EF-0A84-7FC8-FC7B-D34DA5025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0" y="99689"/>
            <a:ext cx="9103540" cy="6858000"/>
          </a:xfrm>
          <a:prstGeom prst="rect">
            <a:avLst/>
          </a:prstGeom>
        </p:spPr>
      </p:pic>
      <p:pic>
        <p:nvPicPr>
          <p:cNvPr id="8" name="Untitled Project2f45ce.autosave">
            <a:hlinkClick r:id="" action="ppaction://media"/>
            <a:extLst>
              <a:ext uri="{FF2B5EF4-FFF2-40B4-BE49-F238E27FC236}">
                <a16:creationId xmlns:a16="http://schemas.microsoft.com/office/drawing/2014/main" id="{3904F728-5198-6824-8E9D-2B42A3B5F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9989" y="99689"/>
            <a:ext cx="590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8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2D31-380B-44CD-40AC-A86B94B4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" y="0"/>
            <a:ext cx="9069572" cy="6858000"/>
          </a:xfrm>
        </p:spPr>
        <p:txBody>
          <a:bodyPr>
            <a:normAutofit/>
          </a:bodyPr>
          <a:lstStyle/>
          <a:p>
            <a:pPr algn="ctr"/>
            <a:br>
              <a:rPr lang="en-US" sz="2800" dirty="0"/>
            </a:br>
            <a:br>
              <a:rPr lang="en-US" sz="2800" b="1" dirty="0"/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064EA-EBDF-93B6-06BD-B2767A9E5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AF9D2-4D2E-47D8-51FF-5A8EF143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8" y="54943"/>
            <a:ext cx="8706678" cy="66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471F0-BF3F-4D98-1F29-01AC69BA4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0" y="99689"/>
            <a:ext cx="9103540" cy="6858000"/>
          </a:xfrm>
          <a:prstGeom prst="rect">
            <a:avLst/>
          </a:prstGeom>
        </p:spPr>
      </p:pic>
      <p:pic>
        <p:nvPicPr>
          <p:cNvPr id="6" name="1HI3LNLMM_4LA7F9">
            <a:hlinkClick r:id="" action="ppaction://media"/>
            <a:extLst>
              <a:ext uri="{FF2B5EF4-FFF2-40B4-BE49-F238E27FC236}">
                <a16:creationId xmlns:a16="http://schemas.microsoft.com/office/drawing/2014/main" id="{488F788E-BF0B-93E6-8507-136158626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4863" y="99689"/>
            <a:ext cx="5512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0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5996A6-9F78-7B2E-3D27-A1478E46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" y="99689"/>
            <a:ext cx="910354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629A9-BBA7-96FF-4EAA-BDFA35290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75" y="-1"/>
            <a:ext cx="6414052" cy="69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4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F3FCC-FD45-A1FF-A1FE-197F25470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8F694-8D48-4996-C33B-FA48E9CA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2188059"/>
            <a:ext cx="4545496" cy="4452730"/>
          </a:xfrm>
          <a:prstGeom prst="rect">
            <a:avLst/>
          </a:prstGeom>
        </p:spPr>
      </p:pic>
      <p:sp>
        <p:nvSpPr>
          <p:cNvPr id="2" name="Text Box 32">
            <a:extLst>
              <a:ext uri="{FF2B5EF4-FFF2-40B4-BE49-F238E27FC236}">
                <a16:creationId xmlns:a16="http://schemas.microsoft.com/office/drawing/2014/main" id="{131E1E2B-D6C6-B558-B85D-0C64854F9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69" y="5176"/>
            <a:ext cx="8295861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qua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fr-FR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2">
            <a:extLst>
              <a:ext uri="{FF2B5EF4-FFF2-40B4-BE49-F238E27FC236}">
                <a16:creationId xmlns:a16="http://schemas.microsoft.com/office/drawing/2014/main" id="{144B27AA-6E38-5E47-2F9C-96FF336E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68" y="1096617"/>
            <a:ext cx="829586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1.Nội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fr-FR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3302DC-C41B-A868-0EF9-702AB796F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2544417"/>
            <a:ext cx="4200508" cy="3838334"/>
          </a:xfrm>
          <a:prstGeom prst="rect">
            <a:avLst/>
          </a:prstGeom>
        </p:spPr>
      </p:pic>
      <p:sp>
        <p:nvSpPr>
          <p:cNvPr id="11" name="Text Box 32">
            <a:extLst>
              <a:ext uri="{FF2B5EF4-FFF2-40B4-BE49-F238E27FC236}">
                <a16:creationId xmlns:a16="http://schemas.microsoft.com/office/drawing/2014/main" id="{C7A6C4E3-1D10-DBF5-AD9E-AB7CDEFC1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007" y="6250160"/>
            <a:ext cx="420050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fr-FR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8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4290</TotalTime>
  <Words>547</Words>
  <Application>Microsoft Office PowerPoint</Application>
  <PresentationFormat>On-screen Show (4:3)</PresentationFormat>
  <Paragraphs>83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.VnArial</vt:lpstr>
      <vt:lpstr>.VnArial Narrow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Mục tiêu của em: - Nhận biết nội dung, hình ảnh, hình thức và chất liệu thể hiện chủ đề Mái trường yêu dấu.  - Nhớ lại những hoạt động và biết tìm ý tưởng thể hiện chủ đề Mái trường mến yêu thông qua những trải nghiệm và quan sát thực tế, những hình ảnh từ các bức tranh, ảnh về mái trường. - Nắm được cách tạo sản phẩm mĩ thuật từ các hình thức chất liệu khác nhau thông qua hình ảnh quan sát. - Có tình cảm, yêu quý mái trường, kính trọng thầy cô giáo, yêu mến bạn bè; có ý thức chăm chỉ, học thật tốt. 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550</cp:revision>
  <dcterms:created xsi:type="dcterms:W3CDTF">2021-01-29T04:19:07Z</dcterms:created>
  <dcterms:modified xsi:type="dcterms:W3CDTF">2024-01-23T08:41:56Z</dcterms:modified>
</cp:coreProperties>
</file>