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3" r:id="rId16"/>
    <p:sldId id="300" r:id="rId17"/>
    <p:sldId id="289" r:id="rId18"/>
    <p:sldId id="302" r:id="rId19"/>
    <p:sldId id="270" r:id="rId20"/>
    <p:sldId id="294" r:id="rId21"/>
    <p:sldId id="295" r:id="rId22"/>
    <p:sldId id="296" r:id="rId23"/>
    <p:sldId id="297" r:id="rId24"/>
    <p:sldId id="298" r:id="rId25"/>
    <p:sldId id="299" r:id="rId26"/>
    <p:sldId id="291" r:id="rId27"/>
    <p:sldId id="301" r:id="rId28"/>
    <p:sldId id="282" r:id="rId29"/>
    <p:sldId id="283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D35"/>
    <a:srgbClr val="67CFEF"/>
    <a:srgbClr val="B9774F"/>
    <a:srgbClr val="2264AE"/>
    <a:srgbClr val="8CC542"/>
    <a:srgbClr val="FBDBEA"/>
    <a:srgbClr val="0C8886"/>
    <a:srgbClr val="DBB574"/>
    <a:srgbClr val="A3D9C2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705" autoAdjust="0"/>
  </p:normalViewPr>
  <p:slideViewPr>
    <p:cSldViewPr showGuides="1">
      <p:cViewPr varScale="1">
        <p:scale>
          <a:sx n="70" d="100"/>
          <a:sy n="70" d="100"/>
        </p:scale>
        <p:origin x="11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50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01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3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class into 3- 4 groups.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six or seven students from each group to participate the game.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the groups line up, teacher whispers any content to the first students’ ears in their lines.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students will whisper on ear of the second student in their groups, keep doing that to the end.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students run to the teacher and say out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fastest student who answers the question correctly, gets one point for his/her group. The group having the most 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92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in Activity 2.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“Hi class, look at the pictures and guess what they are doing.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Let students give answers.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in: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you look at the pictures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words or phrases with the correct pictures”.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match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correct pictures.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work in pairs and share their answers with their partners.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students to go to the board and write down their answers.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and give correct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95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in Activity 2.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“Hi class, look at the pictures and guess what they are doing.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Let students give answers.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in: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you look at the pictures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words or phrases with the correct pictures”.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match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correct pictures.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work in pairs and share their answers with their partners.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students to go to the board and write down their answers.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and give correct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03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 the cat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until the last question.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62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stomachache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until the last question.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41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7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1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4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44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write the words about health problems next to the sentences.</a:t>
            </a: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example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 </a:t>
            </a: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Ask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aloud the sentence. Focus the students on the sample sentence and explain.</a:t>
            </a: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do the task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students check their answers in pairs before checking as a class.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to the board and write the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6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write the words about health problems next to the sentences.</a:t>
            </a: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example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 </a:t>
            </a: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Ask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aloud the sentence. Focus the students on the sample sentence and explain.</a:t>
            </a: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do the task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students check their answers in pairs before checking as a class.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to the board and write the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36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72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7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6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song “Shake break song”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picture in the book (or show it on the screen):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“Now class, look at the picture and answer the questions”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T: Where are the kids?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T: What is the doctor doing?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and listen to the audio CD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60)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open the book on page 106, part 1, look, listen and repeat.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2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55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19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cough, headache, earache, toothache, stomachache, temperature, hurt.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7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0505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1181-7680-4CC5-84B6-3B95FFD3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5B78-BEA1-45EC-9824-F60220F1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7A61-0579-4E29-933B-68374E6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D0AC-124E-40D1-ADE6-ECF76A62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2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7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>
            <a:extLst>
              <a:ext uri="{FF2B5EF4-FFF2-40B4-BE49-F238E27FC236}">
                <a16:creationId xmlns:a16="http://schemas.microsoft.com/office/drawing/2014/main" id="{913B5DFE-1213-40F4-881E-2E5E2F39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349674" y="5274033"/>
            <a:ext cx="219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earache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219200"/>
            <a:ext cx="3429000" cy="3429000"/>
          </a:xfrm>
          <a:prstGeom prst="rect">
            <a:avLst/>
          </a:prstGeom>
          <a:ln w="3175">
            <a:solidFill>
              <a:srgbClr val="FA9D35"/>
            </a:solidFill>
          </a:ln>
        </p:spPr>
      </p:pic>
      <p:pic>
        <p:nvPicPr>
          <p:cNvPr id="3" name="Track 60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5181600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800600" y="5181600"/>
            <a:ext cx="508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toothache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295400"/>
            <a:ext cx="3445894" cy="34290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3" name="Track 60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5181600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067300" y="5191519"/>
            <a:ext cx="305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stomachache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43000"/>
            <a:ext cx="3429000" cy="3397425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3" name="Track 60 (mp3cut.net)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50292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067300" y="5191519"/>
            <a:ext cx="305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43000"/>
            <a:ext cx="3886200" cy="34290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6" name="Track 60 (mp3cut.net)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5105400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1" name="Picture 2" descr="Cough Cartoon Images – Browse 15,152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353235" cy="1999614"/>
          </a:xfrm>
          <a:prstGeom prst="rect">
            <a:avLst/>
          </a:prstGeom>
          <a:noFill/>
          <a:ln w="9525">
            <a:solidFill>
              <a:srgbClr val="FA9D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19200"/>
            <a:ext cx="2353235" cy="2000679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1219200"/>
            <a:ext cx="2353235" cy="1999613"/>
          </a:xfrm>
          <a:prstGeom prst="rect">
            <a:avLst/>
          </a:prstGeom>
          <a:ln w="3175">
            <a:solidFill>
              <a:srgbClr val="FA9D35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886200"/>
            <a:ext cx="2364829" cy="1999613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886200"/>
            <a:ext cx="2353235" cy="19812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3886200"/>
            <a:ext cx="2362200" cy="1999613"/>
          </a:xfrm>
          <a:prstGeom prst="rect">
            <a:avLst/>
          </a:prstGeom>
          <a:ln>
            <a:solidFill>
              <a:srgbClr val="FA9D35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762000" y="3200400"/>
            <a:ext cx="149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876800" y="3200400"/>
            <a:ext cx="227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8915400" y="3200400"/>
            <a:ext cx="219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earache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57200" y="5791200"/>
            <a:ext cx="508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toothache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8458200" y="5791200"/>
            <a:ext cx="305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stomachache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724400" y="5791200"/>
            <a:ext cx="305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9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52400" y="2286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Game: Whispering.</a:t>
            </a:r>
          </a:p>
        </p:txBody>
      </p:sp>
      <p:pic>
        <p:nvPicPr>
          <p:cNvPr id="1026" name="Picture 2" descr="Telling secret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5671185" cy="49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Circle the correct words.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625" y="1783724"/>
            <a:ext cx="68857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5000" y="4572000"/>
            <a:ext cx="4572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12– Lesson 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Adobe Devanagari" panose="020405030502010202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00"/>
          <a:stretch/>
        </p:blipFill>
        <p:spPr>
          <a:xfrm>
            <a:off x="320167" y="1600200"/>
            <a:ext cx="115670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Circle the correct words.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625" y="1783724"/>
            <a:ext cx="68857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05000" y="4572000"/>
            <a:ext cx="4572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00"/>
          <a:stretch/>
        </p:blipFill>
        <p:spPr>
          <a:xfrm>
            <a:off x="320167" y="1600200"/>
            <a:ext cx="11338433" cy="41148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144000" y="2590800"/>
            <a:ext cx="17526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52800" y="3899535"/>
            <a:ext cx="990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22228" y="3899535"/>
            <a:ext cx="1926771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ame Clipart Lets Play Let's Play A Game Cartoon, HD Png Download  Transparent Png Image PNGitem | vlr.eng.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0"/>
            <a:ext cx="31042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023 Great Boulder Duck Race Event Page — PLAY Boulder Found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r="644" b="-5719"/>
          <a:stretch/>
        </p:blipFill>
        <p:spPr bwMode="auto">
          <a:xfrm>
            <a:off x="2895600" y="990600"/>
            <a:ext cx="8534400" cy="52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77200" y="1905000"/>
            <a:ext cx="320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DUCK GAME</a:t>
            </a:r>
            <a:endParaRPr lang="en-US" sz="8800" dirty="0">
              <a:solidFill>
                <a:srgbClr val="FFFF00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2995736" cy="2721106"/>
            <a:chOff x="656492" y="1169416"/>
            <a:chExt cx="2995736" cy="272110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868680" y="2813304"/>
              <a:ext cx="2783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earache</a:t>
              </a:r>
              <a:endParaRPr lang="ru-RU" sz="3200" b="1" dirty="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446020" y="1295223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02072" y="2922193"/>
              <a:ext cx="2346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hot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419843" y="3429000"/>
            <a:ext cx="3129381" cy="2707640"/>
            <a:chOff x="656492" y="1169416"/>
            <a:chExt cx="2900133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09356" y="3074416"/>
              <a:ext cx="25472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stomachache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-37578"/>
            <a:ext cx="2895600" cy="28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930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C 0.00195 -0.00301 0.01198 -0.03403 0.03698 -0.03194 C 0.075 -0.02893 0.08997 -0.00694 0.125 -0.02893 C 0.147 -0.0419 0.17305 -0.075 0.19206 -0.07407 C 0.23502 -0.07292 0.24401 -0.03889 0.24401 -0.0081 C 0.24505 0.03611 0.18906 0.07292 0.12096 0.07708 C 0.05195 0.08009 -0.00495 0.0331 1.45833E-6 -3.7037E-7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3802 -1.11111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1.66667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11111E-6 1.66667E-6 -1.11111E-6 C 1.66667E-6 0.00023 1.66667E-6 -1.11111E-6 1.66667E-6 0.00023 L 1.66667E-6 -1.11111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C 0.02304 0.00093 0.04205 0.00903 0.05195 0.02107 L 0.075 0.04908 C 0.07994 0.0551 0.08802 0.05811 0.09804 0.05811 C 0.11197 0.05811 0.12395 0.05 0.125 0.03797 C 0.12395 0.02801 0.11197 0.01899 0.09804 0.01899 C 0.08802 0.01899 0.07994 0.02292 0.075 0.02801 L 0.05195 0.05602 C 0.04205 0.06806 0.02304 0.07593 4.79167E-6 0.07709 C -0.02305 0.07593 -0.04206 0.06806 -0.05196 0.05602 L -0.075 0.02801 C -0.07995 0.02292 -0.08803 0.01899 -0.09805 0.01899 C -0.11198 0.01899 -0.12396 0.02801 -0.125 0.03797 C -0.12396 0.05 -0.11198 0.05811 -0.09805 0.05811 C -0.08803 0.05811 -0.07995 0.0551 -0.075 0.04908 L -0.05196 0.02107 C -0.04206 0.00903 -0.02305 0.00093 4.79167E-6 -3.703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419600" y="3429000"/>
            <a:ext cx="3012148" cy="2707640"/>
            <a:chOff x="4831080" y="3041904"/>
            <a:chExt cx="3012148" cy="2707640"/>
          </a:xfrm>
        </p:grpSpPr>
        <p:pic>
          <p:nvPicPr>
            <p:cNvPr id="16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1080" y="3041904"/>
              <a:ext cx="2894681" cy="27076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5059680" y="4489704"/>
              <a:ext cx="2783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cough</a:t>
              </a:r>
              <a:endParaRPr lang="ru-RU" sz="3200" b="1" dirty="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446020" y="1295223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02072" y="2922193"/>
              <a:ext cx="2346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cold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990600" y="914400"/>
            <a:ext cx="3129381" cy="2707640"/>
            <a:chOff x="656492" y="1169416"/>
            <a:chExt cx="2900133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09356" y="3074416"/>
              <a:ext cx="25472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temperature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18789"/>
            <a:ext cx="3505200" cy="30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14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C 0.00195 -0.00301 0.01198 -0.03402 0.03698 -0.03194 C 0.075 -0.02893 0.08997 -0.00694 0.125 -0.02893 C 0.147 -0.04189 0.17304 -0.075 0.19205 -0.07407 C 0.23502 -0.07291 0.24401 -0.03889 0.24401 -0.0081 C 0.24505 0.03611 0.18906 0.07292 0.12096 0.07709 C 0.05195 0.0801 -0.00495 0.03311 2.5E-6 -3.7037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3802 -1.11111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1.66667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11111E-6 1.66667E-6 -1.11111E-6 C 1.66667E-6 0.00023 1.66667E-6 -1.11111E-6 1.66667E-6 0.00023 L 1.66667E-6 -1.11111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0.02304 0.00092 0.04205 0.00902 0.05195 0.02106 L 0.075 0.04907 C 0.07994 0.05509 0.08802 0.0581 0.09804 0.0581 C 0.11197 0.0581 0.12395 0.05 0.125 0.03796 C 0.12395 0.02801 0.11197 0.01898 0.09804 0.01898 C 0.08802 0.01898 0.07994 0.02291 0.075 0.02801 L 0.05195 0.05602 C 0.04205 0.06805 0.02304 0.07592 4.79167E-6 0.07708 C -0.02305 0.07592 -0.04206 0.06805 -0.05196 0.05602 L -0.075 0.02801 C -0.07995 0.02291 -0.08803 0.01898 -0.09805 0.01898 C -0.11198 0.01898 -0.12396 0.02801 -0.125 0.03796 C -0.12396 0.05 -0.11198 0.0581 -0.09805 0.0581 C -0.08803 0.0581 -0.07995 0.05509 -0.075 0.04907 L -0.05196 0.02106 C -0.04206 0.00902 -0.02305 0.00092 4.79167E-6 2.96296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419600" y="3429000"/>
            <a:ext cx="3012148" cy="2707640"/>
            <a:chOff x="4831080" y="3041904"/>
            <a:chExt cx="3012148" cy="2707640"/>
          </a:xfrm>
        </p:grpSpPr>
        <p:pic>
          <p:nvPicPr>
            <p:cNvPr id="16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1080" y="3041904"/>
              <a:ext cx="2894681" cy="27076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5059680" y="4489704"/>
              <a:ext cx="2783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cough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446020" y="1295223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02072" y="2922193"/>
              <a:ext cx="2346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earache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990600" y="914400"/>
            <a:ext cx="3129381" cy="2982218"/>
            <a:chOff x="656492" y="1169416"/>
            <a:chExt cx="2900133" cy="298221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09356" y="3074416"/>
              <a:ext cx="25472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toothache</a:t>
              </a:r>
              <a:endParaRPr lang="ru-RU" sz="3200" b="1" dirty="0">
                <a:solidFill>
                  <a:prstClr val="black"/>
                </a:solidFill>
              </a:endParaRPr>
            </a:p>
            <a:p>
              <a:pPr lvl="0" algn="ctr"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152400"/>
            <a:ext cx="34671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526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C 0.00195 -0.00301 0.01198 -0.03402 0.03698 -0.03194 C 0.075 -0.02893 0.08997 -0.00694 0.125 -0.02893 C 0.147 -0.04189 0.17304 -0.075 0.19205 -0.07407 C 0.23502 -0.07291 0.24401 -0.03889 0.24401 -0.0081 C 0.24505 0.03611 0.18906 0.07292 0.12096 0.07709 C 0.05195 0.0801 -0.00495 0.03311 2.5E-6 -3.7037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3802 -1.11111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1.66667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11111E-6 1.66667E-6 -1.11111E-6 C 1.66667E-6 0.00023 1.66667E-6 -1.11111E-6 1.66667E-6 0.00023 L 1.66667E-6 -1.11111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C 0.02304 0.00093 0.04205 0.00903 0.05195 0.02107 L 0.075 0.04908 C 0.07994 0.0551 0.08802 0.05811 0.09804 0.05811 C 0.11197 0.05811 0.12395 0.05 0.125 0.03797 C 0.12395 0.02801 0.11197 0.01899 0.09804 0.01899 C 0.08802 0.01899 0.07994 0.02292 0.075 0.02801 L 0.05195 0.05602 C 0.04205 0.06806 0.02304 0.07593 4.79167E-6 0.07709 C -0.02305 0.07593 -0.04206 0.06806 -0.05196 0.05602 L -0.075 0.02801 C -0.07995 0.02292 -0.08803 0.01899 -0.09805 0.01899 C -0.11198 0.01899 -0.12396 0.02801 -0.125 0.03797 C -0.12396 0.05 -0.11198 0.05811 -0.09805 0.05811 C -0.08803 0.05811 -0.07995 0.0551 -0.075 0.04908 L -0.05196 0.02107 C -0.04206 0.00903 -0.02305 0.00093 4.79167E-6 -4.44444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495800" y="3505200"/>
            <a:ext cx="2935948" cy="2707640"/>
            <a:chOff x="4907280" y="3118104"/>
            <a:chExt cx="2935948" cy="2707640"/>
          </a:xfrm>
        </p:grpSpPr>
        <p:pic>
          <p:nvPicPr>
            <p:cNvPr id="16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7280" y="3118104"/>
              <a:ext cx="2894681" cy="27076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5059680" y="5023104"/>
              <a:ext cx="2783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dizzy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990600" y="685800"/>
            <a:ext cx="2894681" cy="2707640"/>
            <a:chOff x="-6798928" y="559993"/>
            <a:chExt cx="2894681" cy="2707640"/>
          </a:xfrm>
        </p:grpSpPr>
        <p:pic>
          <p:nvPicPr>
            <p:cNvPr id="2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798928" y="559993"/>
              <a:ext cx="2894681" cy="27076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-6253348" y="2312770"/>
              <a:ext cx="2346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toothache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8458200" y="457200"/>
            <a:ext cx="3205824" cy="2982218"/>
            <a:chOff x="8142634" y="-278384"/>
            <a:chExt cx="2970976" cy="2982218"/>
          </a:xfrm>
        </p:grpSpPr>
        <p:pic>
          <p:nvPicPr>
            <p:cNvPr id="18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42634" y="-278384"/>
              <a:ext cx="2894681" cy="27076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8566341" y="1626616"/>
              <a:ext cx="25472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earache</a:t>
              </a:r>
              <a:endParaRPr lang="ru-RU" sz="3200" b="1" dirty="0">
                <a:solidFill>
                  <a:prstClr val="black"/>
                </a:solidFill>
              </a:endParaRPr>
            </a:p>
            <a:p>
              <a:pPr lvl="0" algn="ctr"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1524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2327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C 0.00196 -0.003 0.01198 -0.03402 0.03698 -0.03194 C 0.075 -0.02893 0.08998 -0.00694 0.125 -0.02893 C 0.14701 -0.04189 0.17305 -0.075 0.19206 -0.07407 C 0.23503 -0.07291 0.24401 -0.03888 0.24401 -0.0081 C 0.24505 0.03612 0.18907 0.07292 0.12097 0.07709 C 0.05196 0.0801 -0.00495 0.03311 -2.5E-6 -4.81481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C 0.03802 -3.7037E-6 0.06901 0.03102 0.06901 0.06899 C 0.06901 0.09399 0.05599 0.11598 0.03698 0.12894 C 0.03698 0.12917 0.03594 0.12894 0.03594 0.12917 C 0.02904 0.13403 0.025 0.1419 0.025 0.15093 C 0.025 0.15903 0.02904 0.16598 0.03398 0.17107 C 0.04206 0.17894 0.04701 0.19098 0.04701 0.20301 C 0.04701 0.22894 0.02604 0.25 2.08333E-7 0.25 C -0.02604 0.25 -0.04701 0.22894 -0.04701 0.20301 C -0.04701 0.19098 -0.04206 0.17894 -0.03398 0.17107 C -0.02904 0.16598 -0.02604 0.15903 -0.02604 0.15093 C -0.02604 0.1419 -0.02995 0.13403 -0.03594 0.12894 C -0.03594 0.12917 -0.03698 0.12894 -0.03698 0.12917 C -0.05703 0.11598 -0.07005 0.09399 -0.07005 0.06899 C -0.07005 0.03102 -0.03906 -3.7037E-6 2.08333E-7 -3.7037E-6 C 2.08333E-7 0.00024 2.08333E-7 -3.7037E-6 2.08333E-7 0.00024 L 2.08333E-7 -3.7037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C 0.02305 0.00092 0.04206 0.00903 0.05195 0.02106 L 0.075 0.04907 C 0.07995 0.05509 0.08802 0.0581 0.09805 0.0581 C 0.11198 0.0581 0.12396 0.05 0.125 0.03796 C 0.12396 0.02801 0.11198 0.01898 0.09805 0.01898 C 0.08802 0.01898 0.07995 0.02291 0.075 0.02801 L 0.05195 0.05602 C 0.04206 0.06805 0.02305 0.07592 -2.08333E-7 0.07708 C -0.02305 0.07592 -0.04206 0.06805 -0.05195 0.05602 L -0.075 0.02801 C -0.07995 0.02291 -0.08802 0.01898 -0.09805 0.01898 C -0.11198 0.01898 -0.12396 0.02801 -0.125 0.03796 C -0.12396 0.05 -0.11198 0.0581 -0.09805 0.0581 C -0.08802 0.0581 -0.07995 0.05509 -0.075 0.04907 L -0.05195 0.02106 C -0.04206 0.00903 -0.02305 0.00092 -2.08333E-7 2.22222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419600" y="3429000"/>
            <a:ext cx="2935948" cy="2707640"/>
            <a:chOff x="4831080" y="3041904"/>
            <a:chExt cx="2935948" cy="2707640"/>
          </a:xfrm>
        </p:grpSpPr>
        <p:pic>
          <p:nvPicPr>
            <p:cNvPr id="16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1080" y="3041904"/>
              <a:ext cx="2894681" cy="27076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4983480" y="5023104"/>
              <a:ext cx="2783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cold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990600" y="685800"/>
            <a:ext cx="2968292" cy="2707640"/>
            <a:chOff x="-6798928" y="559993"/>
            <a:chExt cx="2968292" cy="2707640"/>
          </a:xfrm>
        </p:grpSpPr>
        <p:pic>
          <p:nvPicPr>
            <p:cNvPr id="2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798928" y="559993"/>
              <a:ext cx="2894681" cy="27076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-6570328" y="2541193"/>
              <a:ext cx="27396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902030302020204" pitchFamily="66" charset="0"/>
                </a:rPr>
                <a:t>tired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8458200" y="762000"/>
            <a:ext cx="3129624" cy="2707640"/>
            <a:chOff x="8142634" y="26416"/>
            <a:chExt cx="2900358" cy="2707640"/>
          </a:xfrm>
        </p:grpSpPr>
        <p:pic>
          <p:nvPicPr>
            <p:cNvPr id="18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42634" y="26416"/>
              <a:ext cx="2894681" cy="27076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8495723" y="1855216"/>
              <a:ext cx="25472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headache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52400"/>
            <a:ext cx="3200400" cy="32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077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C 0.00196 -0.00301 0.01198 -0.03402 0.03698 -0.03194 C 0.075 -0.02893 0.08998 -0.00694 0.125 -0.02893 C 0.14701 -0.04189 0.17305 -0.075 0.19206 -0.07407 C 0.23503 -0.07291 0.24401 -0.03889 0.24401 -0.0081 C 0.24505 0.03611 0.18907 0.07292 0.12097 0.07709 C 0.05196 0.0801 -0.00495 0.03311 -2.5E-6 -3.7037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C 0.03803 -3.7037E-6 0.06902 0.03102 0.06902 0.06899 C 0.06902 0.09399 0.05599 0.11598 0.03698 0.12894 C 0.03698 0.12917 0.03594 0.12894 0.03594 0.12917 C 0.02904 0.13403 0.025 0.1419 0.025 0.15093 C 0.025 0.15903 0.02904 0.16598 0.03399 0.17107 C 0.04206 0.17894 0.04701 0.19098 0.04701 0.20301 C 0.04701 0.22894 0.02605 0.25 -4.79167E-6 0.25 C -0.02604 0.25 -0.047 0.22894 -0.047 0.20301 C -0.047 0.19098 -0.04205 0.17894 -0.03398 0.17107 C -0.02903 0.16598 -0.02604 0.15903 -0.02604 0.15093 C -0.02604 0.1419 -0.02994 0.13403 -0.03593 0.12894 C -0.03593 0.12917 -0.03697 0.12894 -0.03697 0.12917 C -0.05703 0.11598 -0.07005 0.09399 -0.07005 0.06899 C -0.07005 0.03102 -0.03906 -3.7037E-6 -4.79167E-6 -3.7037E-6 C -4.79167E-6 0.00024 -4.79167E-6 -3.7037E-6 -4.79167E-6 0.00024 L -4.79167E-6 -3.7037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C 0.02304 0.00093 0.04205 0.00903 0.05195 0.02107 L 0.075 0.04908 C 0.07994 0.0551 0.08802 0.05811 0.09804 0.05811 C 0.11197 0.05811 0.12395 0.05 0.125 0.03797 C 0.12395 0.02801 0.11197 0.01899 0.09804 0.01899 C 0.08802 0.01899 0.07994 0.02292 0.075 0.02801 L 0.05195 0.05602 C 0.04205 0.06806 0.02304 0.07593 4.79167E-6 0.07709 C -0.02305 0.07593 -0.04206 0.06806 -0.05196 0.05602 L -0.075 0.02801 C -0.07995 0.02292 -0.08803 0.01899 -0.09805 0.01899 C -0.11198 0.01899 -0.12396 0.02801 -0.125 0.03797 C -0.12396 0.05 -0.11198 0.05811 -0.09805 0.05811 C -0.08803 0.05811 -0.07995 0.0551 -0.075 0.04908 L -0.05196 0.02107 C -0.04206 0.00903 -0.02305 0.00093 4.79167E-6 -4.81481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 and write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1219200"/>
            <a:ext cx="10972800" cy="4191000"/>
            <a:chOff x="1752600" y="1600200"/>
            <a:chExt cx="9753600" cy="365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2600" y="1600200"/>
              <a:ext cx="9753600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81200" y="1600200"/>
              <a:ext cx="297180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496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write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12– Lesson 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Adobe Devanagari" panose="020405030502010202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1219200"/>
            <a:ext cx="10972800" cy="4191000"/>
            <a:chOff x="1752600" y="1600200"/>
            <a:chExt cx="9753600" cy="365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2600" y="1600200"/>
              <a:ext cx="9753600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81200" y="1600200"/>
              <a:ext cx="297180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763000" y="2514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headache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63000" y="3200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stomachache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63000" y="3886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temperature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63000" y="4648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earache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2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667000"/>
            <a:ext cx="496411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earache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stomachache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temperature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headache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toothache 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cough 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08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12: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2. Period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4E7D9-DBDA-4534-B7A6-C7FC9C26D99B}"/>
              </a:ext>
            </a:extLst>
          </p:cNvPr>
          <p:cNvSpPr/>
          <p:nvPr/>
        </p:nvSpPr>
        <p:spPr>
          <a:xfrm>
            <a:off x="4458381" y="0"/>
            <a:ext cx="3275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47" y="914400"/>
            <a:ext cx="2504440" cy="22098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947" y="3505200"/>
            <a:ext cx="2553547" cy="2203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547" y="3505200"/>
            <a:ext cx="2553547" cy="2222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914400"/>
            <a:ext cx="2602654" cy="2222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147" y="3505200"/>
            <a:ext cx="2602653" cy="2228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4747" y="914400"/>
            <a:ext cx="2602654" cy="222207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14400"/>
            <a:ext cx="2504440" cy="22098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914400"/>
            <a:ext cx="2602654" cy="2222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914400"/>
            <a:ext cx="2602654" cy="22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208042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05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>
            <a:extLst>
              <a:ext uri="{FF2B5EF4-FFF2-40B4-BE49-F238E27FC236}">
                <a16:creationId xmlns:a16="http://schemas.microsoft.com/office/drawing/2014/main" id="{4EBA6F4B-82B7-4395-AA6B-7650E2D4714C}"/>
              </a:ext>
            </a:extLst>
          </p:cNvPr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>
            <a:extLst>
              <a:ext uri="{FF2B5EF4-FFF2-40B4-BE49-F238E27FC236}">
                <a16:creationId xmlns:a16="http://schemas.microsoft.com/office/drawing/2014/main" id="{EC77154B-F14A-4643-84AA-4CF7877677AA}"/>
              </a:ext>
            </a:extLst>
          </p:cNvPr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>
            <a:extLst>
              <a:ext uri="{FF2B5EF4-FFF2-40B4-BE49-F238E27FC236}">
                <a16:creationId xmlns:a16="http://schemas.microsoft.com/office/drawing/2014/main" id="{79314AF7-985D-416E-A535-687A9F9FB026}"/>
              </a:ext>
            </a:extLst>
          </p:cNvPr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>
            <a:extLst>
              <a:ext uri="{FF2B5EF4-FFF2-40B4-BE49-F238E27FC236}">
                <a16:creationId xmlns:a16="http://schemas.microsoft.com/office/drawing/2014/main" id="{02418285-89AE-4FEE-AA13-08309CAD15C5}"/>
              </a:ext>
            </a:extLst>
          </p:cNvPr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>
            <a:extLst>
              <a:ext uri="{FF2B5EF4-FFF2-40B4-BE49-F238E27FC236}">
                <a16:creationId xmlns:a16="http://schemas.microsoft.com/office/drawing/2014/main" id="{738137ED-ACA2-4575-81C3-55387CBD4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AC88B1F5-C6BB-4F2B-B7E2-1F467E6D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421679B8-D036-40C6-9B1E-D752D05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4C812D-6CDC-4882-928D-7A3E7789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6470A7-865D-49B2-9898-09FBB6BAEAD9}"/>
              </a:ext>
            </a:extLst>
          </p:cNvPr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5F7847F-4732-4206-80BF-B44627BCE8CF}"/>
              </a:ext>
            </a:extLst>
          </p:cNvPr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620B485-E00B-4D13-9C2A-2614C95D9D8B}"/>
              </a:ext>
            </a:extLst>
          </p:cNvPr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60DD762-1369-4437-9D0A-AD09653FDBF3}"/>
              </a:ext>
            </a:extLst>
          </p:cNvPr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>
            <a:extLst>
              <a:ext uri="{FF2B5EF4-FFF2-40B4-BE49-F238E27FC236}">
                <a16:creationId xmlns:a16="http://schemas.microsoft.com/office/drawing/2014/main" id="{04CCD279-FA46-401A-920C-01F25ECA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>
            <a:extLst>
              <a:ext uri="{FF2B5EF4-FFF2-40B4-BE49-F238E27FC236}">
                <a16:creationId xmlns:a16="http://schemas.microsoft.com/office/drawing/2014/main" id="{366DAF82-64A6-475E-B6EA-EE6EDFDC6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4344187" y="0"/>
            <a:ext cx="35036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90F34-98DD-4920-BB4D-9D3A7561B347}"/>
              </a:ext>
            </a:extLst>
          </p:cNvPr>
          <p:cNvSpPr txBox="1"/>
          <p:nvPr/>
        </p:nvSpPr>
        <p:spPr>
          <a:xfrm>
            <a:off x="1253213" y="91886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“Shake break song”</a:t>
            </a:r>
          </a:p>
        </p:txBody>
      </p:sp>
      <p:pic>
        <p:nvPicPr>
          <p:cNvPr id="15" name="Graphic 14" descr="Music notation with solid fill">
            <a:extLst>
              <a:ext uri="{FF2B5EF4-FFF2-40B4-BE49-F238E27FC236}">
                <a16:creationId xmlns:a16="http://schemas.microsoft.com/office/drawing/2014/main" id="{B74ED380-B1A4-47CE-9B1A-5C7AD444DA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6907" y="750378"/>
            <a:ext cx="706306" cy="706306"/>
          </a:xfrm>
          <a:prstGeom prst="rect">
            <a:avLst/>
          </a:prstGeom>
        </p:spPr>
      </p:pic>
      <p:pic>
        <p:nvPicPr>
          <p:cNvPr id="2" name="Shake break song">
            <a:hlinkClick r:id="" action="ppaction://media"/>
            <a:extLst>
              <a:ext uri="{FF2B5EF4-FFF2-40B4-BE49-F238E27FC236}">
                <a16:creationId xmlns:a16="http://schemas.microsoft.com/office/drawing/2014/main" id="{79D53276-D401-47CC-B6B0-382456676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8522" y="1456684"/>
            <a:ext cx="8394955" cy="47221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7BB11D6-0B41-4F7B-A5F2-4BCD68031AC4}"/>
              </a:ext>
            </a:extLst>
          </p:cNvPr>
          <p:cNvSpPr/>
          <p:nvPr/>
        </p:nvSpPr>
        <p:spPr>
          <a:xfrm>
            <a:off x="-9832" y="6030190"/>
            <a:ext cx="12201832" cy="86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4D0BB-E435-4FA2-8F47-AE1AFAD98B00}"/>
              </a:ext>
            </a:extLst>
          </p:cNvPr>
          <p:cNvSpPr/>
          <p:nvPr/>
        </p:nvSpPr>
        <p:spPr>
          <a:xfrm>
            <a:off x="0" y="5867400"/>
            <a:ext cx="12192000" cy="10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2" y="6175129"/>
            <a:ext cx="6662958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</a:t>
            </a:r>
            <a:r>
              <a:rPr kumimoji="0" lang="en-US" b="1" i="0" u="none" strike="noStrike" cap="none" spc="0" normalizeH="0" baseline="0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12 </a:t>
            </a: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– </a:t>
            </a:r>
            <a:r>
              <a:rPr kumimoji="0" lang="en-US" b="1" i="0" u="none" strike="noStrike" cap="none" spc="0" normalizeH="0" baseline="0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HEALTH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10270384" y="6149726"/>
            <a:ext cx="2338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2E692-CDD7-4073-85BC-4FFB4A0B9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62" y="6070934"/>
            <a:ext cx="2767765" cy="806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866" y="0"/>
            <a:ext cx="122268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371600"/>
            <a:ext cx="9982200" cy="454190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371600"/>
            <a:ext cx="4876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rack 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30480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349675" y="5274033"/>
            <a:ext cx="149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026" name="Picture 2" descr="Cough Cartoon Images – Browse 1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3429000" cy="3429001"/>
          </a:xfrm>
          <a:prstGeom prst="rect">
            <a:avLst/>
          </a:prstGeom>
          <a:noFill/>
          <a:ln w="9525">
            <a:solidFill>
              <a:srgbClr val="FA9D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6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5257800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349674" y="5391834"/>
            <a:ext cx="227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490598"/>
            <a:ext cx="3429000" cy="3430828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3" name="Track 60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525780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1794</TotalTime>
  <Words>1443</Words>
  <Application>Microsoft Office PowerPoint</Application>
  <PresentationFormat>Widescreen</PresentationFormat>
  <Paragraphs>207</Paragraphs>
  <Slides>28</Slides>
  <Notes>26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#9Slide02 Noi dung dai</vt:lpstr>
      <vt:lpstr>#9Slide02 Tieu de dai</vt:lpstr>
      <vt:lpstr>Adobe Devanagari</vt:lpstr>
      <vt:lpstr>Arial</vt:lpstr>
      <vt:lpstr>Calibri</vt:lpstr>
      <vt:lpstr>Calibri Light</vt:lpstr>
      <vt:lpstr>Cascadia Mono SemiBold</vt:lpstr>
      <vt:lpstr>Comic Sans MS</vt:lpstr>
      <vt:lpstr>Lucida Calligraphy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12 –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91</cp:revision>
  <dcterms:created xsi:type="dcterms:W3CDTF">2022-03-21T01:59:55Z</dcterms:created>
  <dcterms:modified xsi:type="dcterms:W3CDTF">2024-01-31T09:13:00Z</dcterms:modified>
  <cp:category>9Slide.vn</cp:category>
  <cp:contentStatus>9Slide</cp:contentStatus>
</cp:coreProperties>
</file>