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6"/>
  </p:notesMasterIdLst>
  <p:sldIdLst>
    <p:sldId id="584" r:id="rId3"/>
    <p:sldId id="570" r:id="rId4"/>
    <p:sldId id="632" r:id="rId5"/>
    <p:sldId id="631" r:id="rId6"/>
    <p:sldId id="571" r:id="rId7"/>
    <p:sldId id="585" r:id="rId8"/>
    <p:sldId id="586" r:id="rId9"/>
    <p:sldId id="605" r:id="rId10"/>
    <p:sldId id="635" r:id="rId11"/>
    <p:sldId id="636" r:id="rId12"/>
    <p:sldId id="638" r:id="rId13"/>
    <p:sldId id="637" r:id="rId14"/>
    <p:sldId id="592" r:id="rId15"/>
    <p:sldId id="572" r:id="rId16"/>
    <p:sldId id="595" r:id="rId17"/>
    <p:sldId id="596" r:id="rId18"/>
    <p:sldId id="597" r:id="rId19"/>
    <p:sldId id="599" r:id="rId20"/>
    <p:sldId id="615" r:id="rId21"/>
    <p:sldId id="612" r:id="rId22"/>
    <p:sldId id="598" r:id="rId23"/>
    <p:sldId id="593" r:id="rId24"/>
    <p:sldId id="620" r:id="rId25"/>
  </p:sldIdLst>
  <p:sldSz cx="9144000" cy="5143500" type="screen16x9"/>
  <p:notesSz cx="6858000" cy="9144000"/>
  <p:embeddedFontLst>
    <p:embeddedFont>
      <p:font typeface="Calibri Light" charset="0"/>
      <p:regular r:id="rId27"/>
      <p:italic r:id="rId28"/>
    </p:embeddedFont>
    <p:embeddedFont>
      <p:font typeface="Calibri" pitchFamily="34" charset="0"/>
      <p:regular r:id="rId29"/>
      <p:bold r:id="rId30"/>
      <p:italic r:id="rId31"/>
      <p:boldItalic r:id="rId32"/>
    </p:embeddedFont>
    <p:embeddedFont>
      <p:font typeface="Overpass ExtraBold" charset="0"/>
      <p:bold r:id="rId33"/>
      <p:boldItalic r:id="rId34"/>
    </p:embeddedFont>
    <p:embeddedFont>
      <p:font typeface="Lato"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B67B6"/>
    <a:srgbClr val="0418AC"/>
    <a:srgbClr val="007434"/>
    <a:srgbClr val="FFD1FF"/>
    <a:srgbClr val="E80888"/>
    <a:srgbClr val="D50D8E"/>
    <a:srgbClr val="F446B6"/>
    <a:srgbClr val="009242"/>
    <a:srgbClr val="FEE7EF"/>
    <a:srgbClr val="8D3A9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110" autoAdjust="0"/>
    <p:restoredTop sz="95552" autoAdjust="0"/>
  </p:normalViewPr>
  <p:slideViewPr>
    <p:cSldViewPr snapToGrid="0">
      <p:cViewPr varScale="1">
        <p:scale>
          <a:sx n="93" d="100"/>
          <a:sy n="93" d="100"/>
        </p:scale>
        <p:origin x="-498"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4834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42113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27493505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2785112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26814484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41013192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28481452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5499906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1023997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7250815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15131005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28220459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32325414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xmln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3.gif"/><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3.gif"/><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13.gif"/><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audio" Target="../media/audio4.wav"/><Relationship Id="rId1" Type="http://schemas.openxmlformats.org/officeDocument/2006/relationships/slideLayout" Target="../slideLayouts/slideLayout11.xml"/><Relationship Id="rId6" Type="http://schemas.microsoft.com/office/2007/relationships/hdphoto" Target="../media/hdphoto6.wdp"/><Relationship Id="rId11" Type="http://schemas.openxmlformats.org/officeDocument/2006/relationships/image" Target="../media/image7.png"/><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audio" Target="../media/audio4.wav"/><Relationship Id="rId1" Type="http://schemas.openxmlformats.org/officeDocument/2006/relationships/slideLayout" Target="../slideLayouts/slideLayout11.xml"/><Relationship Id="rId6" Type="http://schemas.microsoft.com/office/2007/relationships/hdphoto" Target="../media/hdphoto6.wdp"/><Relationship Id="rId11" Type="http://schemas.openxmlformats.org/officeDocument/2006/relationships/image" Target="../media/image7.png"/><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17.png"/><Relationship Id="rId10" Type="http://schemas.microsoft.com/office/2007/relationships/hdphoto" Target="../media/hdphoto11.wdp"/><Relationship Id="rId4" Type="http://schemas.microsoft.com/office/2007/relationships/hdphoto" Target="../media/hdphoto5.wdp"/><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1.xml"/><Relationship Id="rId5" Type="http://schemas.microsoft.com/office/2007/relationships/hdphoto" Target="../media/hdphoto11.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1911927" y="0"/>
            <a:ext cx="5572669" cy="5086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7140250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44"/>
          <p:cNvSpPr>
            <a:spLocks noChangeArrowheads="1"/>
          </p:cNvSpPr>
          <p:nvPr/>
        </p:nvSpPr>
        <p:spPr bwMode="auto">
          <a:xfrm>
            <a:off x="4419600" y="4439328"/>
            <a:ext cx="1562100" cy="460772"/>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p:spPr>
        <p:txBody>
          <a:bodyPr wrap="none" lIns="68580" tIns="34290" rIns="68580" bIns="34290" anchor="ctr"/>
          <a:lstStyle/>
          <a:p>
            <a:pPr algn="ctr">
              <a:defRPr/>
            </a:pPr>
            <a:r>
              <a:rPr lang="en-US" sz="2400" b="1" dirty="0">
                <a:solidFill>
                  <a:srgbClr val="FF0000"/>
                </a:solidFill>
                <a:latin typeface="Times New Roman" pitchFamily="18" charset="0"/>
                <a:cs typeface="Times New Roman" pitchFamily="18" charset="0"/>
              </a:rPr>
              <a:t>Đáp án</a:t>
            </a:r>
          </a:p>
        </p:txBody>
      </p:sp>
      <p:sp>
        <p:nvSpPr>
          <p:cNvPr id="12" name="AutoShape 45"/>
          <p:cNvSpPr>
            <a:spLocks noChangeArrowheads="1"/>
          </p:cNvSpPr>
          <p:nvPr/>
        </p:nvSpPr>
        <p:spPr bwMode="auto">
          <a:xfrm>
            <a:off x="7845425" y="1085850"/>
            <a:ext cx="1143000" cy="51435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FF0000"/>
                </a:solidFill>
              </a:rPr>
              <a:t>0</a:t>
            </a:r>
          </a:p>
        </p:txBody>
      </p:sp>
      <p:sp>
        <p:nvSpPr>
          <p:cNvPr id="13" name="AutoShape 46"/>
          <p:cNvSpPr>
            <a:spLocks noChangeArrowheads="1"/>
          </p:cNvSpPr>
          <p:nvPr/>
        </p:nvSpPr>
        <p:spPr bwMode="auto">
          <a:xfrm>
            <a:off x="7848600" y="1089422"/>
            <a:ext cx="1143000" cy="51435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800000"/>
                </a:solidFill>
              </a:rPr>
              <a:t>1</a:t>
            </a:r>
          </a:p>
        </p:txBody>
      </p:sp>
      <p:sp>
        <p:nvSpPr>
          <p:cNvPr id="14" name="AutoShape 57"/>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2</a:t>
            </a:r>
          </a:p>
        </p:txBody>
      </p:sp>
      <p:sp>
        <p:nvSpPr>
          <p:cNvPr id="15" name="AutoShape 58"/>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3</a:t>
            </a:r>
          </a:p>
        </p:txBody>
      </p:sp>
      <p:sp>
        <p:nvSpPr>
          <p:cNvPr id="16" name="AutoShape 59"/>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4</a:t>
            </a:r>
          </a:p>
        </p:txBody>
      </p:sp>
      <p:sp>
        <p:nvSpPr>
          <p:cNvPr id="17" name="AutoShape 60"/>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5</a:t>
            </a:r>
          </a:p>
        </p:txBody>
      </p:sp>
      <p:sp>
        <p:nvSpPr>
          <p:cNvPr id="18" name="AutoShape 61"/>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6</a:t>
            </a:r>
          </a:p>
        </p:txBody>
      </p:sp>
      <p:sp>
        <p:nvSpPr>
          <p:cNvPr id="19" name="AutoShape 62"/>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7</a:t>
            </a:r>
          </a:p>
        </p:txBody>
      </p:sp>
      <p:sp>
        <p:nvSpPr>
          <p:cNvPr id="20" name="AutoShape 63"/>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8</a:t>
            </a:r>
          </a:p>
        </p:txBody>
      </p:sp>
      <p:sp>
        <p:nvSpPr>
          <p:cNvPr id="21" name="AutoShape 64"/>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9</a:t>
            </a:r>
          </a:p>
        </p:txBody>
      </p:sp>
      <p:sp>
        <p:nvSpPr>
          <p:cNvPr id="22" name="AutoShape 65"/>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10</a:t>
            </a:r>
          </a:p>
        </p:txBody>
      </p:sp>
      <p:grpSp>
        <p:nvGrpSpPr>
          <p:cNvPr id="2" name="Group 76"/>
          <p:cNvGrpSpPr>
            <a:grpSpLocks/>
          </p:cNvGrpSpPr>
          <p:nvPr/>
        </p:nvGrpSpPr>
        <p:grpSpPr bwMode="auto">
          <a:xfrm>
            <a:off x="6705600" y="3875485"/>
            <a:ext cx="2133600" cy="428625"/>
            <a:chOff x="912" y="2592"/>
            <a:chExt cx="3072" cy="960"/>
          </a:xfrm>
        </p:grpSpPr>
        <p:sp>
          <p:nvSpPr>
            <p:cNvPr id="24" name="Oval 77"/>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p>
              <a:endParaRPr lang="en-US" altLang="en-US"/>
            </a:p>
          </p:txBody>
        </p:sp>
        <p:sp>
          <p:nvSpPr>
            <p:cNvPr id="25" name="WordArt 78"/>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b="1" i="1" kern="10">
                  <a:ln w="12700">
                    <a:solidFill>
                      <a:srgbClr val="FFFF00"/>
                    </a:solidFill>
                    <a:round/>
                    <a:headEnd/>
                    <a:tailEnd/>
                  </a:ln>
                  <a:solidFill>
                    <a:srgbClr val="FF0000"/>
                  </a:solidFill>
                  <a:latin typeface="Times New Roman"/>
                  <a:cs typeface="Times New Roman"/>
                </a:rPr>
                <a:t>Hết giờ</a:t>
              </a:r>
            </a:p>
          </p:txBody>
        </p:sp>
      </p:grpSp>
      <p:sp>
        <p:nvSpPr>
          <p:cNvPr id="26" name="AutoShape 80"/>
          <p:cNvSpPr>
            <a:spLocks noChangeArrowheads="1"/>
          </p:cNvSpPr>
          <p:nvPr/>
        </p:nvSpPr>
        <p:spPr bwMode="auto">
          <a:xfrm>
            <a:off x="1447800" y="4428612"/>
            <a:ext cx="1757363" cy="471488"/>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lIns="68580" tIns="34290" rIns="68580" bIns="34290" anchor="ctr"/>
          <a:lstStyle/>
          <a:p>
            <a:pPr algn="ctr"/>
            <a:r>
              <a:rPr lang="en-US" altLang="en-US" sz="2400" b="1" dirty="0">
                <a:solidFill>
                  <a:srgbClr val="FF0000"/>
                </a:solidFill>
                <a:latin typeface="Times New Roman" pitchFamily="18" charset="0"/>
                <a:cs typeface="Times New Roman" pitchFamily="18" charset="0"/>
              </a:rPr>
              <a:t>Thời gian</a:t>
            </a:r>
          </a:p>
        </p:txBody>
      </p:sp>
      <p:pic>
        <p:nvPicPr>
          <p:cNvPr id="29" name="Picture 96" descr="anixmasl"/>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1" y="371475"/>
            <a:ext cx="8323263" cy="325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WordArt 30"/>
          <p:cNvSpPr>
            <a:spLocks noChangeArrowheads="1" noChangeShapeType="1" noTextEdit="1"/>
          </p:cNvSpPr>
          <p:nvPr/>
        </p:nvSpPr>
        <p:spPr bwMode="auto">
          <a:xfrm>
            <a:off x="1925190" y="848045"/>
            <a:ext cx="5334000" cy="498552"/>
          </a:xfrm>
          <a:prstGeom prst="rect">
            <a:avLst/>
          </a:prstGeom>
        </p:spPr>
        <p:txBody>
          <a:bodyPr wrap="none" lIns="68580" tIns="34290" rIns="68580" bIns="34290" fromWordArt="1">
            <a:prstTxWarp prst="textPlain">
              <a:avLst>
                <a:gd name="adj" fmla="val 50000"/>
              </a:avLst>
            </a:prstTxWarp>
          </a:bodyPr>
          <a:lstStyle/>
          <a:p>
            <a:pPr algn="ctr"/>
            <a:r>
              <a:rPr lang="en-US" kern="10" dirty="0">
                <a:ln w="9525">
                  <a:solidFill>
                    <a:srgbClr val="FF0000"/>
                  </a:solidFill>
                  <a:round/>
                  <a:headEnd/>
                  <a:tailEnd/>
                </a:ln>
                <a:solidFill>
                  <a:srgbClr val="FF0000"/>
                </a:solidFill>
                <a:latin typeface="Times New Roman"/>
                <a:cs typeface="Times New Roman"/>
              </a:rPr>
              <a:t>RUNG CHUÔNG VÀNG</a:t>
            </a:r>
          </a:p>
        </p:txBody>
      </p:sp>
      <p:sp>
        <p:nvSpPr>
          <p:cNvPr id="31" name="Text Box 6"/>
          <p:cNvSpPr txBox="1">
            <a:spLocks noChangeArrowheads="1"/>
          </p:cNvSpPr>
          <p:nvPr/>
        </p:nvSpPr>
        <p:spPr bwMode="auto">
          <a:xfrm>
            <a:off x="1600200" y="1600200"/>
            <a:ext cx="6360420" cy="256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2700" dirty="0" smtClean="0">
                <a:latin typeface="+mj-lt"/>
              </a:rPr>
              <a:t>           </a:t>
            </a:r>
            <a:r>
              <a:rPr lang="vi-VN" sz="2700" dirty="0" smtClean="0">
                <a:latin typeface="+mj-lt"/>
              </a:rPr>
              <a:t>1. </a:t>
            </a:r>
            <a:r>
              <a:rPr lang="vi-VN" sz="2700" dirty="0" smtClean="0">
                <a:solidFill>
                  <a:prstClr val="black"/>
                </a:solidFill>
                <a:latin typeface="+mj-lt"/>
              </a:rPr>
              <a:t>Cái </a:t>
            </a:r>
            <a:r>
              <a:rPr lang="vi-VN" sz="2700" dirty="0">
                <a:solidFill>
                  <a:prstClr val="black"/>
                </a:solidFill>
                <a:latin typeface="+mj-lt"/>
              </a:rPr>
              <a:t>gì thường vẫn để </a:t>
            </a:r>
            <a:r>
              <a:rPr lang="vi-VN" sz="2700" dirty="0" smtClean="0">
                <a:solidFill>
                  <a:prstClr val="black"/>
                </a:solidFill>
                <a:latin typeface="+mj-lt"/>
              </a:rPr>
              <a:t>đo</a:t>
            </a:r>
            <a:endParaRPr lang="en-US" sz="2700" dirty="0" smtClean="0">
              <a:solidFill>
                <a:prstClr val="black"/>
              </a:solidFill>
              <a:latin typeface="+mj-lt"/>
            </a:endParaRPr>
          </a:p>
          <a:p>
            <a:r>
              <a:rPr lang="en-US" sz="2700" dirty="0">
                <a:solidFill>
                  <a:prstClr val="black"/>
                </a:solidFill>
                <a:latin typeface="+mj-lt"/>
              </a:rPr>
              <a:t> </a:t>
            </a:r>
            <a:r>
              <a:rPr lang="en-US" sz="2700" dirty="0" smtClean="0">
                <a:solidFill>
                  <a:prstClr val="black"/>
                </a:solidFill>
                <a:latin typeface="+mj-lt"/>
              </a:rPr>
              <a:t>     </a:t>
            </a:r>
            <a:r>
              <a:rPr lang="vi-VN" sz="2700" dirty="0" smtClean="0">
                <a:solidFill>
                  <a:prstClr val="black"/>
                </a:solidFill>
                <a:latin typeface="+mj-lt"/>
              </a:rPr>
              <a:t>Giúp anh học trò kẻ vẽ thường xuyên</a:t>
            </a:r>
            <a:r>
              <a:rPr lang="en-US" sz="2700" dirty="0" smtClean="0">
                <a:latin typeface="+mj-lt"/>
              </a:rPr>
              <a:t>?</a:t>
            </a:r>
            <a:endParaRPr lang="en-US" sz="2700" dirty="0" smtClean="0">
              <a:solidFill>
                <a:srgbClr val="00B050"/>
              </a:solidFill>
              <a:latin typeface="Times New Roman" pitchFamily="18" charset="0"/>
              <a:cs typeface="Times New Roman" pitchFamily="18" charset="0"/>
            </a:endParaRPr>
          </a:p>
          <a:p>
            <a:pPr lvl="0" eaLnBrk="1" hangingPunct="1">
              <a:defRPr/>
            </a:pPr>
            <a:r>
              <a:rPr lang="en-US" sz="2700" dirty="0" smtClean="0">
                <a:solidFill>
                  <a:schemeClr val="accent1"/>
                </a:solidFill>
                <a:latin typeface="Times New Roman" pitchFamily="18" charset="0"/>
                <a:cs typeface="Times New Roman" pitchFamily="18" charset="0"/>
              </a:rPr>
              <a:t>A</a:t>
            </a:r>
            <a:r>
              <a:rPr lang="vi-VN" sz="2700" dirty="0" smtClean="0">
                <a:solidFill>
                  <a:schemeClr val="accent1"/>
                </a:solidFill>
                <a:latin typeface="Times New Roman" pitchFamily="18" charset="0"/>
                <a:cs typeface="Times New Roman" pitchFamily="18" charset="0"/>
              </a:rPr>
              <a:t>. </a:t>
            </a:r>
            <a:r>
              <a:rPr lang="en-US" sz="2700" dirty="0" err="1" smtClean="0">
                <a:solidFill>
                  <a:schemeClr val="accent1"/>
                </a:solidFill>
                <a:latin typeface="Times New Roman" pitchFamily="18" charset="0"/>
                <a:cs typeface="Times New Roman" pitchFamily="18" charset="0"/>
              </a:rPr>
              <a:t>Thước</a:t>
            </a:r>
            <a:r>
              <a:rPr lang="en-US" sz="2700" dirty="0" smtClean="0">
                <a:solidFill>
                  <a:schemeClr val="accent1"/>
                </a:solidFill>
                <a:latin typeface="Times New Roman" pitchFamily="18" charset="0"/>
                <a:cs typeface="Times New Roman" pitchFamily="18" charset="0"/>
              </a:rPr>
              <a:t> </a:t>
            </a:r>
            <a:r>
              <a:rPr lang="en-US" sz="2700" dirty="0" err="1" smtClean="0">
                <a:solidFill>
                  <a:schemeClr val="accent1"/>
                </a:solidFill>
                <a:latin typeface="Times New Roman" pitchFamily="18" charset="0"/>
                <a:cs typeface="Times New Roman" pitchFamily="18" charset="0"/>
              </a:rPr>
              <a:t>kẻ</a:t>
            </a:r>
            <a:endParaRPr lang="en-US" sz="2700" dirty="0">
              <a:solidFill>
                <a:schemeClr val="accent1"/>
              </a:solidFill>
              <a:latin typeface="Times New Roman" pitchFamily="18" charset="0"/>
              <a:cs typeface="Times New Roman" pitchFamily="18" charset="0"/>
            </a:endParaRPr>
          </a:p>
          <a:p>
            <a:r>
              <a:rPr lang="en-US" sz="2700" dirty="0" smtClean="0">
                <a:solidFill>
                  <a:srgbClr val="FF0000"/>
                </a:solidFill>
                <a:latin typeface="Times New Roman" pitchFamily="18" charset="0"/>
                <a:cs typeface="Times New Roman" pitchFamily="18" charset="0"/>
              </a:rPr>
              <a:t>B</a:t>
            </a:r>
            <a:r>
              <a:rPr lang="vi-VN" sz="2700" dirty="0" smtClean="0">
                <a:solidFill>
                  <a:srgbClr val="FF0000"/>
                </a:solidFill>
                <a:latin typeface="Times New Roman" pitchFamily="18" charset="0"/>
                <a:cs typeface="Times New Roman" pitchFamily="18" charset="0"/>
              </a:rPr>
              <a:t>. </a:t>
            </a:r>
            <a:r>
              <a:rPr lang="en-US" sz="2700" dirty="0" err="1" smtClean="0">
                <a:solidFill>
                  <a:srgbClr val="FF0000"/>
                </a:solidFill>
                <a:latin typeface="Times New Roman" pitchFamily="18" charset="0"/>
                <a:cs typeface="Times New Roman" pitchFamily="18" charset="0"/>
              </a:rPr>
              <a:t>Bút</a:t>
            </a:r>
            <a:r>
              <a:rPr lang="en-US" sz="2700" dirty="0" smtClean="0">
                <a:solidFill>
                  <a:srgbClr val="FF0000"/>
                </a:solidFill>
                <a:latin typeface="Times New Roman" pitchFamily="18" charset="0"/>
                <a:cs typeface="Times New Roman" pitchFamily="18" charset="0"/>
              </a:rPr>
              <a:t> </a:t>
            </a:r>
            <a:r>
              <a:rPr lang="en-US" sz="2700" dirty="0" err="1" smtClean="0">
                <a:solidFill>
                  <a:srgbClr val="FF0000"/>
                </a:solidFill>
                <a:latin typeface="Times New Roman" pitchFamily="18" charset="0"/>
                <a:cs typeface="Times New Roman" pitchFamily="18" charset="0"/>
              </a:rPr>
              <a:t>chì</a:t>
            </a:r>
            <a:endParaRPr lang="vi-VN" sz="2700" dirty="0">
              <a:solidFill>
                <a:srgbClr val="FF0000"/>
              </a:solidFill>
              <a:latin typeface="Times New Roman" pitchFamily="18" charset="0"/>
              <a:cs typeface="Times New Roman" pitchFamily="18" charset="0"/>
            </a:endParaRPr>
          </a:p>
          <a:p>
            <a:r>
              <a:rPr lang="en-US" sz="2700" dirty="0" smtClean="0">
                <a:solidFill>
                  <a:schemeClr val="accent6"/>
                </a:solidFill>
                <a:latin typeface="Times New Roman" pitchFamily="18" charset="0"/>
                <a:cs typeface="Times New Roman" pitchFamily="18" charset="0"/>
              </a:rPr>
              <a:t>C</a:t>
            </a:r>
            <a:r>
              <a:rPr lang="vi-VN" sz="2700" dirty="0" smtClean="0">
                <a:solidFill>
                  <a:schemeClr val="accent6"/>
                </a:solidFill>
                <a:latin typeface="Times New Roman" pitchFamily="18" charset="0"/>
                <a:cs typeface="Times New Roman" pitchFamily="18" charset="0"/>
              </a:rPr>
              <a:t>. </a:t>
            </a:r>
            <a:r>
              <a:rPr lang="en-US" sz="2700" dirty="0" smtClean="0">
                <a:solidFill>
                  <a:schemeClr val="accent6"/>
                </a:solidFill>
                <a:latin typeface="Times New Roman" pitchFamily="18" charset="0"/>
                <a:cs typeface="Times New Roman" pitchFamily="18" charset="0"/>
              </a:rPr>
              <a:t>Com pa</a:t>
            </a:r>
            <a:endParaRPr lang="vi-VN" sz="2700" dirty="0">
              <a:solidFill>
                <a:schemeClr val="accent6"/>
              </a:solidFill>
              <a:latin typeface="Times New Roman" pitchFamily="18" charset="0"/>
              <a:cs typeface="Times New Roman" pitchFamily="18" charset="0"/>
            </a:endParaRPr>
          </a:p>
          <a:p>
            <a:endParaRPr lang="vi-VN" sz="2700" dirty="0"/>
          </a:p>
        </p:txBody>
      </p:sp>
      <p:sp>
        <p:nvSpPr>
          <p:cNvPr id="39" name="Text Box 14"/>
          <p:cNvSpPr txBox="1">
            <a:spLocks noChangeArrowheads="1"/>
          </p:cNvSpPr>
          <p:nvPr/>
        </p:nvSpPr>
        <p:spPr bwMode="gray">
          <a:xfrm>
            <a:off x="4650154" y="3852782"/>
            <a:ext cx="2362359" cy="62324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68580" tIns="34290" rIns="68580" bIns="34290">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US" altLang="en-US" b="1" dirty="0">
                <a:solidFill>
                  <a:srgbClr val="FF0000"/>
                </a:solidFill>
                <a:latin typeface="Times New Roman" pitchFamily="18" charset="0"/>
              </a:rPr>
              <a:t> Đáp án</a:t>
            </a:r>
            <a:r>
              <a:rPr lang="en-US" altLang="en-US" b="1">
                <a:solidFill>
                  <a:srgbClr val="FF0000"/>
                </a:solidFill>
                <a:latin typeface="Times New Roman" pitchFamily="18" charset="0"/>
              </a:rPr>
              <a:t>: A</a:t>
            </a:r>
            <a:endParaRPr lang="en-US" altLang="en-US" b="1" dirty="0">
              <a:solidFill>
                <a:srgbClr val="FF0000"/>
              </a:solidFill>
              <a:latin typeface="Times New Roman" pitchFamily="18" charset="0"/>
            </a:endParaRPr>
          </a:p>
        </p:txBody>
      </p:sp>
    </p:spTree>
    <p:extLst>
      <p:ext uri="{BB962C8B-B14F-4D97-AF65-F5344CB8AC3E}">
        <p14:creationId xmlns:p14="http://schemas.microsoft.com/office/powerpoint/2010/main" xmlns="" val="3916673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54" presetClass="exit" presetSubtype="0" decel="100000" fill="hold" grpId="0" nodeType="afterEffect">
                                  <p:stCondLst>
                                    <p:cond delay="0"/>
                                  </p:stCondLst>
                                  <p:childTnLst>
                                    <p:anim calcmode="lin" valueType="num">
                                      <p:cBhvr>
                                        <p:cTn id="12" dur="1000"/>
                                        <p:tgtEl>
                                          <p:spTgt spid="22"/>
                                        </p:tgtEl>
                                        <p:attrNameLst>
                                          <p:attrName>ppt_w</p:attrName>
                                        </p:attrNameLst>
                                      </p:cBhvr>
                                      <p:tavLst>
                                        <p:tav tm="0">
                                          <p:val>
                                            <p:strVal val="ppt_w"/>
                                          </p:val>
                                        </p:tav>
                                        <p:tav tm="100000">
                                          <p:val>
                                            <p:strVal val="ppt_w*0.05"/>
                                          </p:val>
                                        </p:tav>
                                      </p:tavLst>
                                    </p:anim>
                                    <p:anim calcmode="lin" valueType="num">
                                      <p:cBhvr>
                                        <p:cTn id="13" dur="1000"/>
                                        <p:tgtEl>
                                          <p:spTgt spid="22"/>
                                        </p:tgtEl>
                                        <p:attrNameLst>
                                          <p:attrName>ppt_h</p:attrName>
                                        </p:attrNameLst>
                                      </p:cBhvr>
                                      <p:tavLst>
                                        <p:tav tm="0">
                                          <p:val>
                                            <p:strVal val="ppt_h"/>
                                          </p:val>
                                        </p:tav>
                                        <p:tav tm="100000">
                                          <p:val>
                                            <p:strVal val="ppt_h"/>
                                          </p:val>
                                        </p:tav>
                                      </p:tavLst>
                                    </p:anim>
                                    <p:anim calcmode="lin" valueType="num">
                                      <p:cBhvr>
                                        <p:cTn id="14" dur="1000"/>
                                        <p:tgtEl>
                                          <p:spTgt spid="22"/>
                                        </p:tgtEl>
                                        <p:attrNameLst>
                                          <p:attrName>ppt_x</p:attrName>
                                        </p:attrNameLst>
                                      </p:cBhvr>
                                      <p:tavLst>
                                        <p:tav tm="0">
                                          <p:val>
                                            <p:strVal val="ppt_x"/>
                                          </p:val>
                                        </p:tav>
                                        <p:tav tm="100000">
                                          <p:val>
                                            <p:strVal val="ppt_x-.2"/>
                                          </p:val>
                                        </p:tav>
                                      </p:tavLst>
                                    </p:anim>
                                    <p:anim calcmode="lin" valueType="num">
                                      <p:cBhvr>
                                        <p:cTn id="15" dur="1000"/>
                                        <p:tgtEl>
                                          <p:spTgt spid="22"/>
                                        </p:tgtEl>
                                        <p:attrNameLst>
                                          <p:attrName>ppt_y</p:attrName>
                                        </p:attrNameLst>
                                      </p:cBhvr>
                                      <p:tavLst>
                                        <p:tav tm="0">
                                          <p:val>
                                            <p:strVal val="ppt_y"/>
                                          </p:val>
                                        </p:tav>
                                        <p:tav tm="100000">
                                          <p:val>
                                            <p:strVal val="ppt_y"/>
                                          </p:val>
                                        </p:tav>
                                      </p:tavLst>
                                    </p:anim>
                                    <p:animEffect transition="out" filter="fade">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54" presetClass="exit" presetSubtype="0" decel="100000" fill="hold" grpId="0" nodeType="afterEffect">
                                  <p:stCondLst>
                                    <p:cond delay="0"/>
                                  </p:stCondLst>
                                  <p:childTnLst>
                                    <p:anim calcmode="lin" valueType="num">
                                      <p:cBhvr>
                                        <p:cTn id="20" dur="1000"/>
                                        <p:tgtEl>
                                          <p:spTgt spid="21"/>
                                        </p:tgtEl>
                                        <p:attrNameLst>
                                          <p:attrName>ppt_w</p:attrName>
                                        </p:attrNameLst>
                                      </p:cBhvr>
                                      <p:tavLst>
                                        <p:tav tm="0">
                                          <p:val>
                                            <p:strVal val="ppt_w"/>
                                          </p:val>
                                        </p:tav>
                                        <p:tav tm="100000">
                                          <p:val>
                                            <p:strVal val="ppt_w*0.05"/>
                                          </p:val>
                                        </p:tav>
                                      </p:tavLst>
                                    </p:anim>
                                    <p:anim calcmode="lin" valueType="num">
                                      <p:cBhvr>
                                        <p:cTn id="21" dur="1000"/>
                                        <p:tgtEl>
                                          <p:spTgt spid="21"/>
                                        </p:tgtEl>
                                        <p:attrNameLst>
                                          <p:attrName>ppt_h</p:attrName>
                                        </p:attrNameLst>
                                      </p:cBhvr>
                                      <p:tavLst>
                                        <p:tav tm="0">
                                          <p:val>
                                            <p:strVal val="ppt_h"/>
                                          </p:val>
                                        </p:tav>
                                        <p:tav tm="100000">
                                          <p:val>
                                            <p:strVal val="ppt_h"/>
                                          </p:val>
                                        </p:tav>
                                      </p:tavLst>
                                    </p:anim>
                                    <p:anim calcmode="lin" valueType="num">
                                      <p:cBhvr>
                                        <p:cTn id="22" dur="1000"/>
                                        <p:tgtEl>
                                          <p:spTgt spid="21"/>
                                        </p:tgtEl>
                                        <p:attrNameLst>
                                          <p:attrName>ppt_x</p:attrName>
                                        </p:attrNameLst>
                                      </p:cBhvr>
                                      <p:tavLst>
                                        <p:tav tm="0">
                                          <p:val>
                                            <p:strVal val="ppt_x"/>
                                          </p:val>
                                        </p:tav>
                                        <p:tav tm="100000">
                                          <p:val>
                                            <p:strVal val="ppt_x-.2"/>
                                          </p:val>
                                        </p:tav>
                                      </p:tavLst>
                                    </p:anim>
                                    <p:anim calcmode="lin" valueType="num">
                                      <p:cBhvr>
                                        <p:cTn id="23" dur="1000"/>
                                        <p:tgtEl>
                                          <p:spTgt spid="21"/>
                                        </p:tgtEl>
                                        <p:attrNameLst>
                                          <p:attrName>ppt_y</p:attrName>
                                        </p:attrNameLst>
                                      </p:cBhvr>
                                      <p:tavLst>
                                        <p:tav tm="0">
                                          <p:val>
                                            <p:strVal val="ppt_y"/>
                                          </p:val>
                                        </p:tav>
                                        <p:tav tm="100000">
                                          <p:val>
                                            <p:strVal val="ppt_y"/>
                                          </p:val>
                                        </p:tav>
                                      </p:tavLst>
                                    </p:anim>
                                    <p:animEffect transition="out" filter="fade">
                                      <p:cBhvr>
                                        <p:cTn id="24" dur="1000"/>
                                        <p:tgtEl>
                                          <p:spTgt spid="21"/>
                                        </p:tgtEl>
                                      </p:cBhvr>
                                    </p:animEffect>
                                    <p:set>
                                      <p:cBhvr>
                                        <p:cTn id="2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6" fill="hold">
                            <p:stCondLst>
                              <p:cond delay="2000"/>
                            </p:stCondLst>
                            <p:childTnLst>
                              <p:par>
                                <p:cTn id="27" presetID="54" presetClass="exit" presetSubtype="0" decel="100000" fill="hold" grpId="0" nodeType="afterEffect">
                                  <p:stCondLst>
                                    <p:cond delay="0"/>
                                  </p:stCondLst>
                                  <p:childTnLst>
                                    <p:anim calcmode="lin" valueType="num">
                                      <p:cBhvr>
                                        <p:cTn id="28" dur="1000"/>
                                        <p:tgtEl>
                                          <p:spTgt spid="20"/>
                                        </p:tgtEl>
                                        <p:attrNameLst>
                                          <p:attrName>ppt_w</p:attrName>
                                        </p:attrNameLst>
                                      </p:cBhvr>
                                      <p:tavLst>
                                        <p:tav tm="0">
                                          <p:val>
                                            <p:strVal val="ppt_w"/>
                                          </p:val>
                                        </p:tav>
                                        <p:tav tm="100000">
                                          <p:val>
                                            <p:strVal val="ppt_w*0.05"/>
                                          </p:val>
                                        </p:tav>
                                      </p:tavLst>
                                    </p:anim>
                                    <p:anim calcmode="lin" valueType="num">
                                      <p:cBhvr>
                                        <p:cTn id="29" dur="1000"/>
                                        <p:tgtEl>
                                          <p:spTgt spid="20"/>
                                        </p:tgtEl>
                                        <p:attrNameLst>
                                          <p:attrName>ppt_h</p:attrName>
                                        </p:attrNameLst>
                                      </p:cBhvr>
                                      <p:tavLst>
                                        <p:tav tm="0">
                                          <p:val>
                                            <p:strVal val="ppt_h"/>
                                          </p:val>
                                        </p:tav>
                                        <p:tav tm="100000">
                                          <p:val>
                                            <p:strVal val="ppt_h"/>
                                          </p:val>
                                        </p:tav>
                                      </p:tavLst>
                                    </p:anim>
                                    <p:anim calcmode="lin" valueType="num">
                                      <p:cBhvr>
                                        <p:cTn id="30" dur="1000"/>
                                        <p:tgtEl>
                                          <p:spTgt spid="20"/>
                                        </p:tgtEl>
                                        <p:attrNameLst>
                                          <p:attrName>ppt_x</p:attrName>
                                        </p:attrNameLst>
                                      </p:cBhvr>
                                      <p:tavLst>
                                        <p:tav tm="0">
                                          <p:val>
                                            <p:strVal val="ppt_x"/>
                                          </p:val>
                                        </p:tav>
                                        <p:tav tm="100000">
                                          <p:val>
                                            <p:strVal val="ppt_x-.2"/>
                                          </p:val>
                                        </p:tav>
                                      </p:tavLst>
                                    </p:anim>
                                    <p:anim calcmode="lin" valueType="num">
                                      <p:cBhvr>
                                        <p:cTn id="31" dur="1000"/>
                                        <p:tgtEl>
                                          <p:spTgt spid="20"/>
                                        </p:tgtEl>
                                        <p:attrNameLst>
                                          <p:attrName>ppt_y</p:attrName>
                                        </p:attrNameLst>
                                      </p:cBhvr>
                                      <p:tavLst>
                                        <p:tav tm="0">
                                          <p:val>
                                            <p:strVal val="ppt_y"/>
                                          </p:val>
                                        </p:tav>
                                        <p:tav tm="100000">
                                          <p:val>
                                            <p:strVal val="ppt_y"/>
                                          </p:val>
                                        </p:tav>
                                      </p:tavLst>
                                    </p:anim>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54" presetClass="exit" presetSubtype="0" decel="100000" fill="hold" grpId="0" nodeType="afterEffect">
                                  <p:stCondLst>
                                    <p:cond delay="0"/>
                                  </p:stCondLst>
                                  <p:childTnLst>
                                    <p:anim calcmode="lin" valueType="num">
                                      <p:cBhvr>
                                        <p:cTn id="36" dur="1000"/>
                                        <p:tgtEl>
                                          <p:spTgt spid="19"/>
                                        </p:tgtEl>
                                        <p:attrNameLst>
                                          <p:attrName>ppt_w</p:attrName>
                                        </p:attrNameLst>
                                      </p:cBhvr>
                                      <p:tavLst>
                                        <p:tav tm="0">
                                          <p:val>
                                            <p:strVal val="ppt_w"/>
                                          </p:val>
                                        </p:tav>
                                        <p:tav tm="100000">
                                          <p:val>
                                            <p:strVal val="ppt_w*0.05"/>
                                          </p:val>
                                        </p:tav>
                                      </p:tavLst>
                                    </p:anim>
                                    <p:anim calcmode="lin" valueType="num">
                                      <p:cBhvr>
                                        <p:cTn id="37" dur="1000"/>
                                        <p:tgtEl>
                                          <p:spTgt spid="19"/>
                                        </p:tgtEl>
                                        <p:attrNameLst>
                                          <p:attrName>ppt_h</p:attrName>
                                        </p:attrNameLst>
                                      </p:cBhvr>
                                      <p:tavLst>
                                        <p:tav tm="0">
                                          <p:val>
                                            <p:strVal val="ppt_h"/>
                                          </p:val>
                                        </p:tav>
                                        <p:tav tm="100000">
                                          <p:val>
                                            <p:strVal val="ppt_h"/>
                                          </p:val>
                                        </p:tav>
                                      </p:tavLst>
                                    </p:anim>
                                    <p:anim calcmode="lin" valueType="num">
                                      <p:cBhvr>
                                        <p:cTn id="38" dur="1000"/>
                                        <p:tgtEl>
                                          <p:spTgt spid="19"/>
                                        </p:tgtEl>
                                        <p:attrNameLst>
                                          <p:attrName>ppt_x</p:attrName>
                                        </p:attrNameLst>
                                      </p:cBhvr>
                                      <p:tavLst>
                                        <p:tav tm="0">
                                          <p:val>
                                            <p:strVal val="ppt_x"/>
                                          </p:val>
                                        </p:tav>
                                        <p:tav tm="100000">
                                          <p:val>
                                            <p:strVal val="ppt_x-.2"/>
                                          </p:val>
                                        </p:tav>
                                      </p:tavLst>
                                    </p:anim>
                                    <p:anim calcmode="lin" valueType="num">
                                      <p:cBhvr>
                                        <p:cTn id="39" dur="1000"/>
                                        <p:tgtEl>
                                          <p:spTgt spid="19"/>
                                        </p:tgtEl>
                                        <p:attrNameLst>
                                          <p:attrName>ppt_y</p:attrName>
                                        </p:attrNameLst>
                                      </p:cBhvr>
                                      <p:tavLst>
                                        <p:tav tm="0">
                                          <p:val>
                                            <p:strVal val="ppt_y"/>
                                          </p:val>
                                        </p:tav>
                                        <p:tav tm="100000">
                                          <p:val>
                                            <p:strVal val="ppt_y"/>
                                          </p:val>
                                        </p:tav>
                                      </p:tavLst>
                                    </p:anim>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4" presetClass="exit" presetSubtype="0" decel="100000" fill="hold" grpId="0" nodeType="afterEffect">
                                  <p:stCondLst>
                                    <p:cond delay="0"/>
                                  </p:stCondLst>
                                  <p:childTnLst>
                                    <p:anim calcmode="lin" valueType="num">
                                      <p:cBhvr>
                                        <p:cTn id="44" dur="1000"/>
                                        <p:tgtEl>
                                          <p:spTgt spid="18"/>
                                        </p:tgtEl>
                                        <p:attrNameLst>
                                          <p:attrName>ppt_w</p:attrName>
                                        </p:attrNameLst>
                                      </p:cBhvr>
                                      <p:tavLst>
                                        <p:tav tm="0">
                                          <p:val>
                                            <p:strVal val="ppt_w"/>
                                          </p:val>
                                        </p:tav>
                                        <p:tav tm="100000">
                                          <p:val>
                                            <p:strVal val="ppt_w*0.05"/>
                                          </p:val>
                                        </p:tav>
                                      </p:tavLst>
                                    </p:anim>
                                    <p:anim calcmode="lin" valueType="num">
                                      <p:cBhvr>
                                        <p:cTn id="45" dur="1000"/>
                                        <p:tgtEl>
                                          <p:spTgt spid="18"/>
                                        </p:tgtEl>
                                        <p:attrNameLst>
                                          <p:attrName>ppt_h</p:attrName>
                                        </p:attrNameLst>
                                      </p:cBhvr>
                                      <p:tavLst>
                                        <p:tav tm="0">
                                          <p:val>
                                            <p:strVal val="ppt_h"/>
                                          </p:val>
                                        </p:tav>
                                        <p:tav tm="100000">
                                          <p:val>
                                            <p:strVal val="ppt_h"/>
                                          </p:val>
                                        </p:tav>
                                      </p:tavLst>
                                    </p:anim>
                                    <p:anim calcmode="lin" valueType="num">
                                      <p:cBhvr>
                                        <p:cTn id="46" dur="1000"/>
                                        <p:tgtEl>
                                          <p:spTgt spid="18"/>
                                        </p:tgtEl>
                                        <p:attrNameLst>
                                          <p:attrName>ppt_x</p:attrName>
                                        </p:attrNameLst>
                                      </p:cBhvr>
                                      <p:tavLst>
                                        <p:tav tm="0">
                                          <p:val>
                                            <p:strVal val="ppt_x"/>
                                          </p:val>
                                        </p:tav>
                                        <p:tav tm="100000">
                                          <p:val>
                                            <p:strVal val="ppt_x-.2"/>
                                          </p:val>
                                        </p:tav>
                                      </p:tavLst>
                                    </p:anim>
                                    <p:anim calcmode="lin" valueType="num">
                                      <p:cBhvr>
                                        <p:cTn id="47" dur="1000"/>
                                        <p:tgtEl>
                                          <p:spTgt spid="18"/>
                                        </p:tgtEl>
                                        <p:attrNameLst>
                                          <p:attrName>ppt_y</p:attrName>
                                        </p:attrNameLst>
                                      </p:cBhvr>
                                      <p:tavLst>
                                        <p:tav tm="0">
                                          <p:val>
                                            <p:strVal val="ppt_y"/>
                                          </p:val>
                                        </p:tav>
                                        <p:tav tm="100000">
                                          <p:val>
                                            <p:strVal val="ppt_y"/>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50" fill="hold">
                            <p:stCondLst>
                              <p:cond delay="5000"/>
                            </p:stCondLst>
                            <p:childTnLst>
                              <p:par>
                                <p:cTn id="51" presetID="54" presetClass="exit" presetSubtype="0" decel="100000" fill="hold" grpId="0" nodeType="afterEffect">
                                  <p:stCondLst>
                                    <p:cond delay="0"/>
                                  </p:stCondLst>
                                  <p:childTnLst>
                                    <p:anim calcmode="lin" valueType="num">
                                      <p:cBhvr>
                                        <p:cTn id="52" dur="1000"/>
                                        <p:tgtEl>
                                          <p:spTgt spid="17"/>
                                        </p:tgtEl>
                                        <p:attrNameLst>
                                          <p:attrName>ppt_w</p:attrName>
                                        </p:attrNameLst>
                                      </p:cBhvr>
                                      <p:tavLst>
                                        <p:tav tm="0">
                                          <p:val>
                                            <p:strVal val="ppt_w"/>
                                          </p:val>
                                        </p:tav>
                                        <p:tav tm="100000">
                                          <p:val>
                                            <p:strVal val="ppt_w*0.05"/>
                                          </p:val>
                                        </p:tav>
                                      </p:tavLst>
                                    </p:anim>
                                    <p:anim calcmode="lin" valueType="num">
                                      <p:cBhvr>
                                        <p:cTn id="53" dur="1000"/>
                                        <p:tgtEl>
                                          <p:spTgt spid="17"/>
                                        </p:tgtEl>
                                        <p:attrNameLst>
                                          <p:attrName>ppt_h</p:attrName>
                                        </p:attrNameLst>
                                      </p:cBhvr>
                                      <p:tavLst>
                                        <p:tav tm="0">
                                          <p:val>
                                            <p:strVal val="ppt_h"/>
                                          </p:val>
                                        </p:tav>
                                        <p:tav tm="100000">
                                          <p:val>
                                            <p:strVal val="ppt_h"/>
                                          </p:val>
                                        </p:tav>
                                      </p:tavLst>
                                    </p:anim>
                                    <p:anim calcmode="lin" valueType="num">
                                      <p:cBhvr>
                                        <p:cTn id="54" dur="1000"/>
                                        <p:tgtEl>
                                          <p:spTgt spid="17"/>
                                        </p:tgtEl>
                                        <p:attrNameLst>
                                          <p:attrName>ppt_x</p:attrName>
                                        </p:attrNameLst>
                                      </p:cBhvr>
                                      <p:tavLst>
                                        <p:tav tm="0">
                                          <p:val>
                                            <p:strVal val="ppt_x"/>
                                          </p:val>
                                        </p:tav>
                                        <p:tav tm="100000">
                                          <p:val>
                                            <p:strVal val="ppt_x-.2"/>
                                          </p:val>
                                        </p:tav>
                                      </p:tavLst>
                                    </p:anim>
                                    <p:anim calcmode="lin" valueType="num">
                                      <p:cBhvr>
                                        <p:cTn id="55" dur="1000"/>
                                        <p:tgtEl>
                                          <p:spTgt spid="17"/>
                                        </p:tgtEl>
                                        <p:attrNameLst>
                                          <p:attrName>ppt_y</p:attrName>
                                        </p:attrNameLst>
                                      </p:cBhvr>
                                      <p:tavLst>
                                        <p:tav tm="0">
                                          <p:val>
                                            <p:strVal val="ppt_y"/>
                                          </p:val>
                                        </p:tav>
                                        <p:tav tm="100000">
                                          <p:val>
                                            <p:strVal val="ppt_y"/>
                                          </p:val>
                                        </p:tav>
                                      </p:tavLst>
                                    </p:anim>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8" fill="hold">
                            <p:stCondLst>
                              <p:cond delay="6000"/>
                            </p:stCondLst>
                            <p:childTnLst>
                              <p:par>
                                <p:cTn id="59" presetID="54" presetClass="exit" presetSubtype="0" decel="100000" fill="hold" grpId="0" nodeType="afterEffect">
                                  <p:stCondLst>
                                    <p:cond delay="0"/>
                                  </p:stCondLst>
                                  <p:childTnLst>
                                    <p:anim calcmode="lin" valueType="num">
                                      <p:cBhvr>
                                        <p:cTn id="60" dur="1000"/>
                                        <p:tgtEl>
                                          <p:spTgt spid="16"/>
                                        </p:tgtEl>
                                        <p:attrNameLst>
                                          <p:attrName>ppt_w</p:attrName>
                                        </p:attrNameLst>
                                      </p:cBhvr>
                                      <p:tavLst>
                                        <p:tav tm="0">
                                          <p:val>
                                            <p:strVal val="ppt_w"/>
                                          </p:val>
                                        </p:tav>
                                        <p:tav tm="100000">
                                          <p:val>
                                            <p:strVal val="ppt_w*0.05"/>
                                          </p:val>
                                        </p:tav>
                                      </p:tavLst>
                                    </p:anim>
                                    <p:anim calcmode="lin" valueType="num">
                                      <p:cBhvr>
                                        <p:cTn id="61" dur="1000"/>
                                        <p:tgtEl>
                                          <p:spTgt spid="16"/>
                                        </p:tgtEl>
                                        <p:attrNameLst>
                                          <p:attrName>ppt_h</p:attrName>
                                        </p:attrNameLst>
                                      </p:cBhvr>
                                      <p:tavLst>
                                        <p:tav tm="0">
                                          <p:val>
                                            <p:strVal val="ppt_h"/>
                                          </p:val>
                                        </p:tav>
                                        <p:tav tm="100000">
                                          <p:val>
                                            <p:strVal val="ppt_h"/>
                                          </p:val>
                                        </p:tav>
                                      </p:tavLst>
                                    </p:anim>
                                    <p:anim calcmode="lin" valueType="num">
                                      <p:cBhvr>
                                        <p:cTn id="62" dur="1000"/>
                                        <p:tgtEl>
                                          <p:spTgt spid="16"/>
                                        </p:tgtEl>
                                        <p:attrNameLst>
                                          <p:attrName>ppt_x</p:attrName>
                                        </p:attrNameLst>
                                      </p:cBhvr>
                                      <p:tavLst>
                                        <p:tav tm="0">
                                          <p:val>
                                            <p:strVal val="ppt_x"/>
                                          </p:val>
                                        </p:tav>
                                        <p:tav tm="100000">
                                          <p:val>
                                            <p:strVal val="ppt_x-.2"/>
                                          </p:val>
                                        </p:tav>
                                      </p:tavLst>
                                    </p:anim>
                                    <p:anim calcmode="lin" valueType="num">
                                      <p:cBhvr>
                                        <p:cTn id="63" dur="1000"/>
                                        <p:tgtEl>
                                          <p:spTgt spid="16"/>
                                        </p:tgtEl>
                                        <p:attrNameLst>
                                          <p:attrName>ppt_y</p:attrName>
                                        </p:attrNameLst>
                                      </p:cBhvr>
                                      <p:tavLst>
                                        <p:tav tm="0">
                                          <p:val>
                                            <p:strVal val="ppt_y"/>
                                          </p:val>
                                        </p:tav>
                                        <p:tav tm="100000">
                                          <p:val>
                                            <p:strVal val="ppt_y"/>
                                          </p:val>
                                        </p:tav>
                                      </p:tavLst>
                                    </p:anim>
                                    <p:animEffect transition="out" filter="fade">
                                      <p:cBhvr>
                                        <p:cTn id="64" dur="1000"/>
                                        <p:tgtEl>
                                          <p:spTgt spid="16"/>
                                        </p:tgtEl>
                                      </p:cBhvr>
                                    </p:animEffect>
                                    <p:set>
                                      <p:cBhvr>
                                        <p:cTn id="6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6" fill="hold">
                            <p:stCondLst>
                              <p:cond delay="7000"/>
                            </p:stCondLst>
                            <p:childTnLst>
                              <p:par>
                                <p:cTn id="67" presetID="54" presetClass="exit" presetSubtype="0" decel="100000" fill="hold" grpId="0" nodeType="afterEffect">
                                  <p:stCondLst>
                                    <p:cond delay="0"/>
                                  </p:stCondLst>
                                  <p:childTnLst>
                                    <p:anim calcmode="lin" valueType="num">
                                      <p:cBhvr>
                                        <p:cTn id="68" dur="1000"/>
                                        <p:tgtEl>
                                          <p:spTgt spid="15"/>
                                        </p:tgtEl>
                                        <p:attrNameLst>
                                          <p:attrName>ppt_w</p:attrName>
                                        </p:attrNameLst>
                                      </p:cBhvr>
                                      <p:tavLst>
                                        <p:tav tm="0">
                                          <p:val>
                                            <p:strVal val="ppt_w"/>
                                          </p:val>
                                        </p:tav>
                                        <p:tav tm="100000">
                                          <p:val>
                                            <p:strVal val="ppt_w*0.05"/>
                                          </p:val>
                                        </p:tav>
                                      </p:tavLst>
                                    </p:anim>
                                    <p:anim calcmode="lin" valueType="num">
                                      <p:cBhvr>
                                        <p:cTn id="69" dur="1000"/>
                                        <p:tgtEl>
                                          <p:spTgt spid="15"/>
                                        </p:tgtEl>
                                        <p:attrNameLst>
                                          <p:attrName>ppt_h</p:attrName>
                                        </p:attrNameLst>
                                      </p:cBhvr>
                                      <p:tavLst>
                                        <p:tav tm="0">
                                          <p:val>
                                            <p:strVal val="ppt_h"/>
                                          </p:val>
                                        </p:tav>
                                        <p:tav tm="100000">
                                          <p:val>
                                            <p:strVal val="ppt_h"/>
                                          </p:val>
                                        </p:tav>
                                      </p:tavLst>
                                    </p:anim>
                                    <p:anim calcmode="lin" valueType="num">
                                      <p:cBhvr>
                                        <p:cTn id="70" dur="1000"/>
                                        <p:tgtEl>
                                          <p:spTgt spid="15"/>
                                        </p:tgtEl>
                                        <p:attrNameLst>
                                          <p:attrName>ppt_x</p:attrName>
                                        </p:attrNameLst>
                                      </p:cBhvr>
                                      <p:tavLst>
                                        <p:tav tm="0">
                                          <p:val>
                                            <p:strVal val="ppt_x"/>
                                          </p:val>
                                        </p:tav>
                                        <p:tav tm="100000">
                                          <p:val>
                                            <p:strVal val="ppt_x-.2"/>
                                          </p:val>
                                        </p:tav>
                                      </p:tavLst>
                                    </p:anim>
                                    <p:anim calcmode="lin" valueType="num">
                                      <p:cBhvr>
                                        <p:cTn id="71" dur="1000"/>
                                        <p:tgtEl>
                                          <p:spTgt spid="15"/>
                                        </p:tgtEl>
                                        <p:attrNameLst>
                                          <p:attrName>ppt_y</p:attrName>
                                        </p:attrNameLst>
                                      </p:cBhvr>
                                      <p:tavLst>
                                        <p:tav tm="0">
                                          <p:val>
                                            <p:strVal val="ppt_y"/>
                                          </p:val>
                                        </p:tav>
                                        <p:tav tm="100000">
                                          <p:val>
                                            <p:strVal val="ppt_y"/>
                                          </p:val>
                                        </p:tav>
                                      </p:tavLst>
                                    </p:anim>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74" fill="hold">
                            <p:stCondLst>
                              <p:cond delay="8000"/>
                            </p:stCondLst>
                            <p:childTnLst>
                              <p:par>
                                <p:cTn id="75" presetID="54" presetClass="exit" presetSubtype="0" decel="100000" fill="hold" grpId="0" nodeType="afterEffect">
                                  <p:stCondLst>
                                    <p:cond delay="0"/>
                                  </p:stCondLst>
                                  <p:childTnLst>
                                    <p:anim calcmode="lin" valueType="num">
                                      <p:cBhvr>
                                        <p:cTn id="76" dur="1000"/>
                                        <p:tgtEl>
                                          <p:spTgt spid="14"/>
                                        </p:tgtEl>
                                        <p:attrNameLst>
                                          <p:attrName>ppt_w</p:attrName>
                                        </p:attrNameLst>
                                      </p:cBhvr>
                                      <p:tavLst>
                                        <p:tav tm="0">
                                          <p:val>
                                            <p:strVal val="ppt_w"/>
                                          </p:val>
                                        </p:tav>
                                        <p:tav tm="100000">
                                          <p:val>
                                            <p:strVal val="ppt_w*0.05"/>
                                          </p:val>
                                        </p:tav>
                                      </p:tavLst>
                                    </p:anim>
                                    <p:anim calcmode="lin" valueType="num">
                                      <p:cBhvr>
                                        <p:cTn id="77" dur="1000"/>
                                        <p:tgtEl>
                                          <p:spTgt spid="14"/>
                                        </p:tgtEl>
                                        <p:attrNameLst>
                                          <p:attrName>ppt_h</p:attrName>
                                        </p:attrNameLst>
                                      </p:cBhvr>
                                      <p:tavLst>
                                        <p:tav tm="0">
                                          <p:val>
                                            <p:strVal val="ppt_h"/>
                                          </p:val>
                                        </p:tav>
                                        <p:tav tm="100000">
                                          <p:val>
                                            <p:strVal val="ppt_h"/>
                                          </p:val>
                                        </p:tav>
                                      </p:tavLst>
                                    </p:anim>
                                    <p:anim calcmode="lin" valueType="num">
                                      <p:cBhvr>
                                        <p:cTn id="78" dur="1000"/>
                                        <p:tgtEl>
                                          <p:spTgt spid="14"/>
                                        </p:tgtEl>
                                        <p:attrNameLst>
                                          <p:attrName>ppt_x</p:attrName>
                                        </p:attrNameLst>
                                      </p:cBhvr>
                                      <p:tavLst>
                                        <p:tav tm="0">
                                          <p:val>
                                            <p:strVal val="ppt_x"/>
                                          </p:val>
                                        </p:tav>
                                        <p:tav tm="100000">
                                          <p:val>
                                            <p:strVal val="ppt_x-.2"/>
                                          </p:val>
                                        </p:tav>
                                      </p:tavLst>
                                    </p:anim>
                                    <p:anim calcmode="lin" valueType="num">
                                      <p:cBhvr>
                                        <p:cTn id="79" dur="1000"/>
                                        <p:tgtEl>
                                          <p:spTgt spid="14"/>
                                        </p:tgtEl>
                                        <p:attrNameLst>
                                          <p:attrName>ppt_y</p:attrName>
                                        </p:attrNameLst>
                                      </p:cBhvr>
                                      <p:tavLst>
                                        <p:tav tm="0">
                                          <p:val>
                                            <p:strVal val="ppt_y"/>
                                          </p:val>
                                        </p:tav>
                                        <p:tav tm="100000">
                                          <p:val>
                                            <p:strVal val="ppt_y"/>
                                          </p:val>
                                        </p:tav>
                                      </p:tavLst>
                                    </p:anim>
                                    <p:animEffect transition="out" filter="fade">
                                      <p:cBhvr>
                                        <p:cTn id="80" dur="1000"/>
                                        <p:tgtEl>
                                          <p:spTgt spid="14"/>
                                        </p:tgtEl>
                                      </p:cBhvr>
                                    </p:animEffect>
                                    <p:set>
                                      <p:cBhvr>
                                        <p:cTn id="8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82" fill="hold">
                            <p:stCondLst>
                              <p:cond delay="9000"/>
                            </p:stCondLst>
                            <p:childTnLst>
                              <p:par>
                                <p:cTn id="83" presetID="54" presetClass="exit" presetSubtype="0" decel="100000" fill="hold" grpId="0" nodeType="afterEffect">
                                  <p:stCondLst>
                                    <p:cond delay="0"/>
                                  </p:stCondLst>
                                  <p:childTnLst>
                                    <p:anim calcmode="lin" valueType="num">
                                      <p:cBhvr>
                                        <p:cTn id="84" dur="1000"/>
                                        <p:tgtEl>
                                          <p:spTgt spid="13"/>
                                        </p:tgtEl>
                                        <p:attrNameLst>
                                          <p:attrName>ppt_w</p:attrName>
                                        </p:attrNameLst>
                                      </p:cBhvr>
                                      <p:tavLst>
                                        <p:tav tm="0">
                                          <p:val>
                                            <p:strVal val="ppt_w"/>
                                          </p:val>
                                        </p:tav>
                                        <p:tav tm="100000">
                                          <p:val>
                                            <p:strVal val="ppt_w*0.05"/>
                                          </p:val>
                                        </p:tav>
                                      </p:tavLst>
                                    </p:anim>
                                    <p:anim calcmode="lin" valueType="num">
                                      <p:cBhvr>
                                        <p:cTn id="85" dur="1000"/>
                                        <p:tgtEl>
                                          <p:spTgt spid="13"/>
                                        </p:tgtEl>
                                        <p:attrNameLst>
                                          <p:attrName>ppt_h</p:attrName>
                                        </p:attrNameLst>
                                      </p:cBhvr>
                                      <p:tavLst>
                                        <p:tav tm="0">
                                          <p:val>
                                            <p:strVal val="ppt_h"/>
                                          </p:val>
                                        </p:tav>
                                        <p:tav tm="100000">
                                          <p:val>
                                            <p:strVal val="ppt_h"/>
                                          </p:val>
                                        </p:tav>
                                      </p:tavLst>
                                    </p:anim>
                                    <p:anim calcmode="lin" valueType="num">
                                      <p:cBhvr>
                                        <p:cTn id="86" dur="1000"/>
                                        <p:tgtEl>
                                          <p:spTgt spid="13"/>
                                        </p:tgtEl>
                                        <p:attrNameLst>
                                          <p:attrName>ppt_x</p:attrName>
                                        </p:attrNameLst>
                                      </p:cBhvr>
                                      <p:tavLst>
                                        <p:tav tm="0">
                                          <p:val>
                                            <p:strVal val="ppt_x"/>
                                          </p:val>
                                        </p:tav>
                                        <p:tav tm="100000">
                                          <p:val>
                                            <p:strVal val="ppt_x-.2"/>
                                          </p:val>
                                        </p:tav>
                                      </p:tavLst>
                                    </p:anim>
                                    <p:anim calcmode="lin" valueType="num">
                                      <p:cBhvr>
                                        <p:cTn id="87" dur="1000"/>
                                        <p:tgtEl>
                                          <p:spTgt spid="13"/>
                                        </p:tgtEl>
                                        <p:attrNameLst>
                                          <p:attrName>ppt_y</p:attrName>
                                        </p:attrNameLst>
                                      </p:cBhvr>
                                      <p:tavLst>
                                        <p:tav tm="0">
                                          <p:val>
                                            <p:strVal val="ppt_y"/>
                                          </p:val>
                                        </p:tav>
                                        <p:tav tm="100000">
                                          <p:val>
                                            <p:strVal val="ppt_y"/>
                                          </p:val>
                                        </p:tav>
                                      </p:tavLst>
                                    </p:anim>
                                    <p:animEffect transition="out" filter="fade">
                                      <p:cBhvr>
                                        <p:cTn id="88" dur="1000"/>
                                        <p:tgtEl>
                                          <p:spTgt spid="13"/>
                                        </p:tgtEl>
                                      </p:cBhvr>
                                    </p:animEffect>
                                    <p:set>
                                      <p:cBhvr>
                                        <p:cTn id="89"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90" fill="hold">
                            <p:stCondLst>
                              <p:cond delay="10000"/>
                            </p:stCondLst>
                            <p:childTnLst>
                              <p:par>
                                <p:cTn id="91" presetID="50" presetClass="exit" presetSubtype="0" accel="100000" fill="hold" grpId="0" nodeType="afterEffect">
                                  <p:stCondLst>
                                    <p:cond delay="0"/>
                                  </p:stCondLst>
                                  <p:childTnLst>
                                    <p:anim calcmode="lin" valueType="num">
                                      <p:cBhvr>
                                        <p:cTn id="92" dur="2000"/>
                                        <p:tgtEl>
                                          <p:spTgt spid="12"/>
                                        </p:tgtEl>
                                        <p:attrNameLst>
                                          <p:attrName>ppt_w</p:attrName>
                                        </p:attrNameLst>
                                      </p:cBhvr>
                                      <p:tavLst>
                                        <p:tav tm="0">
                                          <p:val>
                                            <p:strVal val="ppt_w"/>
                                          </p:val>
                                        </p:tav>
                                        <p:tav tm="100000">
                                          <p:val>
                                            <p:strVal val="ppt_w+.3"/>
                                          </p:val>
                                        </p:tav>
                                      </p:tavLst>
                                    </p:anim>
                                    <p:anim calcmode="lin" valueType="num">
                                      <p:cBhvr>
                                        <p:cTn id="93" dur="2000"/>
                                        <p:tgtEl>
                                          <p:spTgt spid="12"/>
                                        </p:tgtEl>
                                        <p:attrNameLst>
                                          <p:attrName>ppt_h</p:attrName>
                                        </p:attrNameLst>
                                      </p:cBhvr>
                                      <p:tavLst>
                                        <p:tav tm="0">
                                          <p:val>
                                            <p:strVal val="ppt_h"/>
                                          </p:val>
                                        </p:tav>
                                        <p:tav tm="100000">
                                          <p:val>
                                            <p:strVal val="ppt_h"/>
                                          </p:val>
                                        </p:tav>
                                      </p:tavLst>
                                    </p:anim>
                                    <p:animEffect transition="out" filter="fade">
                                      <p:cBhvr>
                                        <p:cTn id="94" dur="2000"/>
                                        <p:tgtEl>
                                          <p:spTgt spid="12"/>
                                        </p:tgtEl>
                                      </p:cBhvr>
                                    </p:animEffect>
                                    <p:set>
                                      <p:cBhvr>
                                        <p:cTn id="95" dur="1" fill="hold">
                                          <p:stCondLst>
                                            <p:cond delay="1999"/>
                                          </p:stCondLst>
                                        </p:cTn>
                                        <p:tgtEl>
                                          <p:spTgt spid="12"/>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BELL.WAV"/>
                                        </p:tgtEl>
                                      </p:cMediaNode>
                                    </p:audio>
                                  </p:subTnLst>
                                </p:cTn>
                              </p:par>
                            </p:childTnLst>
                          </p:cTn>
                        </p:par>
                        <p:par>
                          <p:cTn id="96" fill="hold">
                            <p:stCondLst>
                              <p:cond delay="12000"/>
                            </p:stCondLst>
                            <p:childTnLst>
                              <p:par>
                                <p:cTn id="97" presetID="23" presetClass="entr" presetSubtype="16" fill="remove" nodeType="afterEffect">
                                  <p:stCondLst>
                                    <p:cond delay="0"/>
                                  </p:stCondLst>
                                  <p:childTnLst>
                                    <p:set>
                                      <p:cBhvr>
                                        <p:cTn id="98" dur="1" fill="hold">
                                          <p:stCondLst>
                                            <p:cond delay="0"/>
                                          </p:stCondLst>
                                        </p:cTn>
                                        <p:tgtEl>
                                          <p:spTgt spid="2"/>
                                        </p:tgtEl>
                                        <p:attrNameLst>
                                          <p:attrName>style.visibility</p:attrName>
                                        </p:attrNameLst>
                                      </p:cBhvr>
                                      <p:to>
                                        <p:strVal val="visible"/>
                                      </p:to>
                                    </p:set>
                                    <p:anim calcmode="lin" valueType="num">
                                      <p:cBhvr>
                                        <p:cTn id="99" dur="3000" fill="hold"/>
                                        <p:tgtEl>
                                          <p:spTgt spid="2"/>
                                        </p:tgtEl>
                                        <p:attrNameLst>
                                          <p:attrName>ppt_w</p:attrName>
                                        </p:attrNameLst>
                                      </p:cBhvr>
                                      <p:tavLst>
                                        <p:tav tm="0">
                                          <p:val>
                                            <p:fltVal val="0"/>
                                          </p:val>
                                        </p:tav>
                                        <p:tav tm="100000">
                                          <p:val>
                                            <p:strVal val="#ppt_w"/>
                                          </p:val>
                                        </p:tav>
                                      </p:tavLst>
                                    </p:anim>
                                    <p:anim calcmode="lin" valueType="num">
                                      <p:cBhvr>
                                        <p:cTn id="100" dur="3000" fill="hold"/>
                                        <p:tgtEl>
                                          <p:spTgt spid="2"/>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97"/>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26"/>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44"/>
          <p:cNvSpPr>
            <a:spLocks noChangeArrowheads="1"/>
          </p:cNvSpPr>
          <p:nvPr/>
        </p:nvSpPr>
        <p:spPr bwMode="auto">
          <a:xfrm>
            <a:off x="4686300" y="4546997"/>
            <a:ext cx="1562100" cy="460772"/>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p:spPr>
        <p:txBody>
          <a:bodyPr wrap="none" lIns="68580" tIns="34290" rIns="68580" bIns="34290" anchor="ctr"/>
          <a:lstStyle/>
          <a:p>
            <a:pPr algn="ctr">
              <a:defRPr/>
            </a:pPr>
            <a:r>
              <a:rPr lang="en-US" sz="2400" b="1" dirty="0">
                <a:solidFill>
                  <a:srgbClr val="FF0000"/>
                </a:solidFill>
                <a:latin typeface="Times New Roman" pitchFamily="18" charset="0"/>
                <a:cs typeface="Times New Roman" pitchFamily="18" charset="0"/>
              </a:rPr>
              <a:t>Đáp án</a:t>
            </a:r>
          </a:p>
        </p:txBody>
      </p:sp>
      <p:sp>
        <p:nvSpPr>
          <p:cNvPr id="12" name="AutoShape 45"/>
          <p:cNvSpPr>
            <a:spLocks noChangeArrowheads="1"/>
          </p:cNvSpPr>
          <p:nvPr/>
        </p:nvSpPr>
        <p:spPr bwMode="auto">
          <a:xfrm>
            <a:off x="7845425" y="1085850"/>
            <a:ext cx="1143000" cy="51435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FF0000"/>
                </a:solidFill>
              </a:rPr>
              <a:t>0</a:t>
            </a:r>
          </a:p>
        </p:txBody>
      </p:sp>
      <p:sp>
        <p:nvSpPr>
          <p:cNvPr id="13" name="AutoShape 46"/>
          <p:cNvSpPr>
            <a:spLocks noChangeArrowheads="1"/>
          </p:cNvSpPr>
          <p:nvPr/>
        </p:nvSpPr>
        <p:spPr bwMode="auto">
          <a:xfrm>
            <a:off x="7848600" y="1089422"/>
            <a:ext cx="1143000" cy="51435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800000"/>
                </a:solidFill>
              </a:rPr>
              <a:t>1</a:t>
            </a:r>
          </a:p>
        </p:txBody>
      </p:sp>
      <p:sp>
        <p:nvSpPr>
          <p:cNvPr id="14" name="AutoShape 57"/>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2</a:t>
            </a:r>
          </a:p>
        </p:txBody>
      </p:sp>
      <p:sp>
        <p:nvSpPr>
          <p:cNvPr id="15" name="AutoShape 58"/>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3</a:t>
            </a:r>
          </a:p>
        </p:txBody>
      </p:sp>
      <p:sp>
        <p:nvSpPr>
          <p:cNvPr id="16" name="AutoShape 59"/>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4</a:t>
            </a:r>
          </a:p>
        </p:txBody>
      </p:sp>
      <p:sp>
        <p:nvSpPr>
          <p:cNvPr id="17" name="AutoShape 60"/>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5</a:t>
            </a:r>
          </a:p>
        </p:txBody>
      </p:sp>
      <p:sp>
        <p:nvSpPr>
          <p:cNvPr id="18" name="AutoShape 61"/>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6</a:t>
            </a:r>
          </a:p>
        </p:txBody>
      </p:sp>
      <p:sp>
        <p:nvSpPr>
          <p:cNvPr id="19" name="AutoShape 62"/>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7</a:t>
            </a:r>
          </a:p>
        </p:txBody>
      </p:sp>
      <p:sp>
        <p:nvSpPr>
          <p:cNvPr id="20" name="AutoShape 63"/>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8</a:t>
            </a:r>
          </a:p>
        </p:txBody>
      </p:sp>
      <p:sp>
        <p:nvSpPr>
          <p:cNvPr id="21" name="AutoShape 64"/>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9</a:t>
            </a:r>
          </a:p>
        </p:txBody>
      </p:sp>
      <p:sp>
        <p:nvSpPr>
          <p:cNvPr id="22" name="AutoShape 65"/>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10</a:t>
            </a:r>
          </a:p>
        </p:txBody>
      </p:sp>
      <p:grpSp>
        <p:nvGrpSpPr>
          <p:cNvPr id="2" name="Group 76"/>
          <p:cNvGrpSpPr>
            <a:grpSpLocks/>
          </p:cNvGrpSpPr>
          <p:nvPr/>
        </p:nvGrpSpPr>
        <p:grpSpPr bwMode="auto">
          <a:xfrm>
            <a:off x="6705600" y="3875485"/>
            <a:ext cx="2133600" cy="428625"/>
            <a:chOff x="912" y="2592"/>
            <a:chExt cx="3072" cy="960"/>
          </a:xfrm>
        </p:grpSpPr>
        <p:sp>
          <p:nvSpPr>
            <p:cNvPr id="24" name="Oval 77"/>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p>
              <a:endParaRPr lang="en-US" altLang="en-US"/>
            </a:p>
          </p:txBody>
        </p:sp>
        <p:sp>
          <p:nvSpPr>
            <p:cNvPr id="25" name="WordArt 78"/>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b="1" i="1" kern="10">
                  <a:ln w="12700">
                    <a:solidFill>
                      <a:srgbClr val="FFFF00"/>
                    </a:solidFill>
                    <a:round/>
                    <a:headEnd/>
                    <a:tailEnd/>
                  </a:ln>
                  <a:solidFill>
                    <a:srgbClr val="FF0000"/>
                  </a:solidFill>
                  <a:latin typeface="Times New Roman"/>
                  <a:cs typeface="Times New Roman"/>
                </a:rPr>
                <a:t>Hết giờ</a:t>
              </a:r>
            </a:p>
          </p:txBody>
        </p:sp>
      </p:grpSp>
      <p:sp>
        <p:nvSpPr>
          <p:cNvPr id="26" name="AutoShape 80"/>
          <p:cNvSpPr>
            <a:spLocks noChangeArrowheads="1"/>
          </p:cNvSpPr>
          <p:nvPr/>
        </p:nvSpPr>
        <p:spPr bwMode="auto">
          <a:xfrm>
            <a:off x="1447801" y="4557712"/>
            <a:ext cx="1757363" cy="471488"/>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lIns="68580" tIns="34290" rIns="68580" bIns="34290" anchor="ctr"/>
          <a:lstStyle/>
          <a:p>
            <a:pPr algn="ctr"/>
            <a:r>
              <a:rPr lang="en-US" altLang="en-US" sz="2400" b="1" dirty="0">
                <a:solidFill>
                  <a:srgbClr val="FF0000"/>
                </a:solidFill>
                <a:latin typeface="Times New Roman" pitchFamily="18" charset="0"/>
                <a:cs typeface="Times New Roman" pitchFamily="18" charset="0"/>
              </a:rPr>
              <a:t>Thời gian</a:t>
            </a:r>
          </a:p>
        </p:txBody>
      </p:sp>
      <p:pic>
        <p:nvPicPr>
          <p:cNvPr id="29" name="Picture 96" descr="anixmasl"/>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1" y="371475"/>
            <a:ext cx="8323263" cy="325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WordArt 30"/>
          <p:cNvSpPr>
            <a:spLocks noChangeArrowheads="1" noChangeShapeType="1" noTextEdit="1"/>
          </p:cNvSpPr>
          <p:nvPr/>
        </p:nvSpPr>
        <p:spPr bwMode="auto">
          <a:xfrm>
            <a:off x="1905000" y="971550"/>
            <a:ext cx="5334000" cy="498552"/>
          </a:xfrm>
          <a:prstGeom prst="rect">
            <a:avLst/>
          </a:prstGeom>
        </p:spPr>
        <p:txBody>
          <a:bodyPr wrap="none" lIns="68580" tIns="34290" rIns="68580" bIns="34290" fromWordArt="1">
            <a:prstTxWarp prst="textPlain">
              <a:avLst>
                <a:gd name="adj" fmla="val 50000"/>
              </a:avLst>
            </a:prstTxWarp>
          </a:bodyPr>
          <a:lstStyle/>
          <a:p>
            <a:pPr algn="ctr"/>
            <a:r>
              <a:rPr lang="en-US" kern="10" dirty="0">
                <a:ln w="9525">
                  <a:solidFill>
                    <a:srgbClr val="FF0000"/>
                  </a:solidFill>
                  <a:round/>
                  <a:headEnd/>
                  <a:tailEnd/>
                </a:ln>
                <a:solidFill>
                  <a:srgbClr val="FF0000"/>
                </a:solidFill>
                <a:latin typeface="Times New Roman"/>
                <a:cs typeface="Times New Roman"/>
              </a:rPr>
              <a:t>RUNG CHUÔNG VÀNG</a:t>
            </a:r>
          </a:p>
        </p:txBody>
      </p:sp>
      <p:sp>
        <p:nvSpPr>
          <p:cNvPr id="31" name="Text Box 6"/>
          <p:cNvSpPr txBox="1">
            <a:spLocks noChangeArrowheads="1"/>
          </p:cNvSpPr>
          <p:nvPr/>
        </p:nvSpPr>
        <p:spPr bwMode="auto">
          <a:xfrm>
            <a:off x="609600" y="1749652"/>
            <a:ext cx="7409310" cy="2146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lvl="0" algn="ctr"/>
            <a:r>
              <a:rPr lang="en-US" sz="2700" dirty="0">
                <a:latin typeface="Times New Roman" pitchFamily="18" charset="0"/>
                <a:cs typeface="Times New Roman" pitchFamily="18" charset="0"/>
              </a:rPr>
              <a:t>2</a:t>
            </a:r>
            <a:r>
              <a:rPr lang="vi-VN" sz="2700" dirty="0" smtClean="0">
                <a:latin typeface="Times New Roman" pitchFamily="18" charset="0"/>
                <a:cs typeface="Times New Roman" pitchFamily="18" charset="0"/>
              </a:rPr>
              <a:t>. </a:t>
            </a:r>
            <a:r>
              <a:rPr lang="vi-VN" sz="2700" dirty="0">
                <a:solidFill>
                  <a:prstClr val="black"/>
                </a:solidFill>
                <a:latin typeface="Times New Roman" pitchFamily="18" charset="0"/>
                <a:cs typeface="Times New Roman" pitchFamily="18" charset="0"/>
              </a:rPr>
              <a:t>Vừa mềm, vừa bé bỏng thôi</a:t>
            </a:r>
          </a:p>
          <a:p>
            <a:pPr lvl="0" algn="ctr"/>
            <a:r>
              <a:rPr lang="vi-VN" sz="2700" dirty="0">
                <a:solidFill>
                  <a:prstClr val="black"/>
                </a:solidFill>
                <a:latin typeface="Times New Roman" pitchFamily="18" charset="0"/>
                <a:cs typeface="Times New Roman" pitchFamily="18" charset="0"/>
              </a:rPr>
              <a:t>Mà làm sạch vết </a:t>
            </a:r>
            <a:r>
              <a:rPr lang="en-US" sz="2700" dirty="0" err="1">
                <a:solidFill>
                  <a:prstClr val="black"/>
                </a:solidFill>
                <a:latin typeface="Times New Roman" pitchFamily="18" charset="0"/>
                <a:cs typeface="Times New Roman" pitchFamily="18" charset="0"/>
              </a:rPr>
              <a:t>chì</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rơi</a:t>
            </a:r>
            <a:r>
              <a:rPr lang="vi-VN" sz="2700" dirty="0">
                <a:solidFill>
                  <a:prstClr val="black"/>
                </a:solidFill>
                <a:latin typeface="Times New Roman" pitchFamily="18" charset="0"/>
                <a:cs typeface="Times New Roman" pitchFamily="18" charset="0"/>
              </a:rPr>
              <a:t> mới </a:t>
            </a:r>
            <a:r>
              <a:rPr lang="vi-VN" sz="2700" dirty="0" smtClean="0">
                <a:solidFill>
                  <a:prstClr val="black"/>
                </a:solidFill>
                <a:latin typeface="Times New Roman" pitchFamily="18" charset="0"/>
                <a:cs typeface="Times New Roman" pitchFamily="18" charset="0"/>
              </a:rPr>
              <a:t>tài</a:t>
            </a:r>
            <a:r>
              <a:rPr lang="en-US" sz="2700" dirty="0" smtClean="0">
                <a:latin typeface="Times New Roman" pitchFamily="18" charset="0"/>
                <a:cs typeface="Times New Roman" pitchFamily="18" charset="0"/>
              </a:rPr>
              <a:t>?</a:t>
            </a:r>
            <a:endParaRPr lang="vi-VN" sz="2700" dirty="0">
              <a:latin typeface="Times New Roman" pitchFamily="18" charset="0"/>
              <a:cs typeface="Times New Roman" pitchFamily="18" charset="0"/>
            </a:endParaRPr>
          </a:p>
          <a:p>
            <a:r>
              <a:rPr lang="en-US" sz="2700" dirty="0" err="1" smtClean="0">
                <a:solidFill>
                  <a:srgbClr val="C00000"/>
                </a:solidFill>
                <a:latin typeface="Times New Roman" pitchFamily="18" charset="0"/>
                <a:cs typeface="Times New Roman" pitchFamily="18" charset="0"/>
              </a:rPr>
              <a:t>A.Giẻ</a:t>
            </a:r>
            <a:r>
              <a:rPr lang="en-US" sz="2700" dirty="0" smtClean="0">
                <a:solidFill>
                  <a:srgbClr val="C00000"/>
                </a:solidFill>
                <a:latin typeface="Times New Roman" pitchFamily="18" charset="0"/>
                <a:cs typeface="Times New Roman" pitchFamily="18" charset="0"/>
              </a:rPr>
              <a:t> </a:t>
            </a:r>
            <a:r>
              <a:rPr lang="en-US" sz="2700" dirty="0" err="1" smtClean="0">
                <a:solidFill>
                  <a:srgbClr val="C00000"/>
                </a:solidFill>
                <a:latin typeface="Times New Roman" pitchFamily="18" charset="0"/>
                <a:cs typeface="Times New Roman" pitchFamily="18" charset="0"/>
              </a:rPr>
              <a:t>lau</a:t>
            </a:r>
            <a:endParaRPr lang="en-US" sz="2700" dirty="0" smtClean="0">
              <a:solidFill>
                <a:srgbClr val="C00000"/>
              </a:solidFill>
              <a:latin typeface="Times New Roman" pitchFamily="18" charset="0"/>
              <a:cs typeface="Times New Roman" pitchFamily="18" charset="0"/>
            </a:endParaRPr>
          </a:p>
          <a:p>
            <a:r>
              <a:rPr lang="en-US" sz="2700" dirty="0" err="1" smtClean="0">
                <a:solidFill>
                  <a:schemeClr val="accent6"/>
                </a:solidFill>
                <a:latin typeface="Times New Roman" pitchFamily="18" charset="0"/>
                <a:cs typeface="Times New Roman" pitchFamily="18" charset="0"/>
              </a:rPr>
              <a:t>B.Cục</a:t>
            </a:r>
            <a:r>
              <a:rPr lang="en-US" sz="2700" dirty="0" smtClean="0">
                <a:solidFill>
                  <a:schemeClr val="accent6"/>
                </a:solidFill>
                <a:latin typeface="Times New Roman" pitchFamily="18" charset="0"/>
                <a:cs typeface="Times New Roman" pitchFamily="18" charset="0"/>
              </a:rPr>
              <a:t> </a:t>
            </a:r>
            <a:r>
              <a:rPr lang="en-US" sz="2700" dirty="0" err="1" smtClean="0">
                <a:solidFill>
                  <a:schemeClr val="accent6"/>
                </a:solidFill>
                <a:latin typeface="Times New Roman" pitchFamily="18" charset="0"/>
                <a:cs typeface="Times New Roman" pitchFamily="18" charset="0"/>
              </a:rPr>
              <a:t>tẩy</a:t>
            </a:r>
            <a:endParaRPr lang="en-US" sz="2700" dirty="0" smtClean="0">
              <a:solidFill>
                <a:schemeClr val="accent6"/>
              </a:solidFill>
              <a:latin typeface="Times New Roman" pitchFamily="18" charset="0"/>
              <a:cs typeface="Times New Roman" pitchFamily="18" charset="0"/>
            </a:endParaRPr>
          </a:p>
          <a:p>
            <a:r>
              <a:rPr lang="en-US" sz="2700" dirty="0" err="1" smtClean="0">
                <a:solidFill>
                  <a:schemeClr val="tx2"/>
                </a:solidFill>
                <a:latin typeface="Times New Roman" pitchFamily="18" charset="0"/>
                <a:cs typeface="Times New Roman" pitchFamily="18" charset="0"/>
              </a:rPr>
              <a:t>C.Giấy</a:t>
            </a:r>
            <a:r>
              <a:rPr lang="en-US" sz="2700" dirty="0" smtClean="0">
                <a:solidFill>
                  <a:schemeClr val="tx2"/>
                </a:solidFill>
                <a:latin typeface="Times New Roman" pitchFamily="18" charset="0"/>
                <a:cs typeface="Times New Roman" pitchFamily="18" charset="0"/>
              </a:rPr>
              <a:t> </a:t>
            </a:r>
            <a:r>
              <a:rPr lang="en-US" sz="2700" dirty="0" err="1" smtClean="0">
                <a:solidFill>
                  <a:schemeClr val="tx2"/>
                </a:solidFill>
                <a:latin typeface="Times New Roman" pitchFamily="18" charset="0"/>
                <a:cs typeface="Times New Roman" pitchFamily="18" charset="0"/>
              </a:rPr>
              <a:t>ướt</a:t>
            </a:r>
            <a:endParaRPr lang="vi-VN" sz="2700" dirty="0">
              <a:solidFill>
                <a:schemeClr val="tx2"/>
              </a:solidFill>
              <a:latin typeface="Times New Roman" pitchFamily="18" charset="0"/>
              <a:cs typeface="Times New Roman" pitchFamily="18" charset="0"/>
            </a:endParaRPr>
          </a:p>
        </p:txBody>
      </p:sp>
      <p:sp>
        <p:nvSpPr>
          <p:cNvPr id="39" name="Text Box 14"/>
          <p:cNvSpPr txBox="1">
            <a:spLocks noChangeArrowheads="1"/>
          </p:cNvSpPr>
          <p:nvPr/>
        </p:nvSpPr>
        <p:spPr bwMode="gray">
          <a:xfrm>
            <a:off x="2819401" y="3867472"/>
            <a:ext cx="5789501" cy="62324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68580" tIns="34290" rIns="68580" bIns="34290">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US" altLang="en-US" b="1">
                <a:solidFill>
                  <a:srgbClr val="FF0000"/>
                </a:solidFill>
                <a:latin typeface="Times New Roman" pitchFamily="18" charset="0"/>
              </a:rPr>
              <a:t> </a:t>
            </a:r>
            <a:r>
              <a:rPr lang="en-US" altLang="en-US" b="1" smtClean="0">
                <a:solidFill>
                  <a:srgbClr val="FF0000"/>
                </a:solidFill>
                <a:latin typeface="Times New Roman" pitchFamily="18" charset="0"/>
              </a:rPr>
              <a:t>             Đáp án:  </a:t>
            </a:r>
            <a:r>
              <a:rPr lang="en-US" altLang="en-US"/>
              <a:t>B</a:t>
            </a:r>
            <a:endParaRPr lang="vi-VN"/>
          </a:p>
        </p:txBody>
      </p:sp>
    </p:spTree>
    <p:extLst>
      <p:ext uri="{BB962C8B-B14F-4D97-AF65-F5344CB8AC3E}">
        <p14:creationId xmlns:p14="http://schemas.microsoft.com/office/powerpoint/2010/main" xmlns="" val="30191525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54" presetClass="exit" presetSubtype="0" decel="100000" fill="hold" grpId="0" nodeType="afterEffect">
                                  <p:stCondLst>
                                    <p:cond delay="0"/>
                                  </p:stCondLst>
                                  <p:childTnLst>
                                    <p:anim calcmode="lin" valueType="num">
                                      <p:cBhvr>
                                        <p:cTn id="12" dur="1000"/>
                                        <p:tgtEl>
                                          <p:spTgt spid="22"/>
                                        </p:tgtEl>
                                        <p:attrNameLst>
                                          <p:attrName>ppt_w</p:attrName>
                                        </p:attrNameLst>
                                      </p:cBhvr>
                                      <p:tavLst>
                                        <p:tav tm="0">
                                          <p:val>
                                            <p:strVal val="ppt_w"/>
                                          </p:val>
                                        </p:tav>
                                        <p:tav tm="100000">
                                          <p:val>
                                            <p:strVal val="ppt_w*0.05"/>
                                          </p:val>
                                        </p:tav>
                                      </p:tavLst>
                                    </p:anim>
                                    <p:anim calcmode="lin" valueType="num">
                                      <p:cBhvr>
                                        <p:cTn id="13" dur="1000"/>
                                        <p:tgtEl>
                                          <p:spTgt spid="22"/>
                                        </p:tgtEl>
                                        <p:attrNameLst>
                                          <p:attrName>ppt_h</p:attrName>
                                        </p:attrNameLst>
                                      </p:cBhvr>
                                      <p:tavLst>
                                        <p:tav tm="0">
                                          <p:val>
                                            <p:strVal val="ppt_h"/>
                                          </p:val>
                                        </p:tav>
                                        <p:tav tm="100000">
                                          <p:val>
                                            <p:strVal val="ppt_h"/>
                                          </p:val>
                                        </p:tav>
                                      </p:tavLst>
                                    </p:anim>
                                    <p:anim calcmode="lin" valueType="num">
                                      <p:cBhvr>
                                        <p:cTn id="14" dur="1000"/>
                                        <p:tgtEl>
                                          <p:spTgt spid="22"/>
                                        </p:tgtEl>
                                        <p:attrNameLst>
                                          <p:attrName>ppt_x</p:attrName>
                                        </p:attrNameLst>
                                      </p:cBhvr>
                                      <p:tavLst>
                                        <p:tav tm="0">
                                          <p:val>
                                            <p:strVal val="ppt_x"/>
                                          </p:val>
                                        </p:tav>
                                        <p:tav tm="100000">
                                          <p:val>
                                            <p:strVal val="ppt_x-.2"/>
                                          </p:val>
                                        </p:tav>
                                      </p:tavLst>
                                    </p:anim>
                                    <p:anim calcmode="lin" valueType="num">
                                      <p:cBhvr>
                                        <p:cTn id="15" dur="1000"/>
                                        <p:tgtEl>
                                          <p:spTgt spid="22"/>
                                        </p:tgtEl>
                                        <p:attrNameLst>
                                          <p:attrName>ppt_y</p:attrName>
                                        </p:attrNameLst>
                                      </p:cBhvr>
                                      <p:tavLst>
                                        <p:tav tm="0">
                                          <p:val>
                                            <p:strVal val="ppt_y"/>
                                          </p:val>
                                        </p:tav>
                                        <p:tav tm="100000">
                                          <p:val>
                                            <p:strVal val="ppt_y"/>
                                          </p:val>
                                        </p:tav>
                                      </p:tavLst>
                                    </p:anim>
                                    <p:animEffect transition="out" filter="fade">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54" presetClass="exit" presetSubtype="0" decel="100000" fill="hold" grpId="0" nodeType="afterEffect">
                                  <p:stCondLst>
                                    <p:cond delay="0"/>
                                  </p:stCondLst>
                                  <p:childTnLst>
                                    <p:anim calcmode="lin" valueType="num">
                                      <p:cBhvr>
                                        <p:cTn id="20" dur="1000"/>
                                        <p:tgtEl>
                                          <p:spTgt spid="21"/>
                                        </p:tgtEl>
                                        <p:attrNameLst>
                                          <p:attrName>ppt_w</p:attrName>
                                        </p:attrNameLst>
                                      </p:cBhvr>
                                      <p:tavLst>
                                        <p:tav tm="0">
                                          <p:val>
                                            <p:strVal val="ppt_w"/>
                                          </p:val>
                                        </p:tav>
                                        <p:tav tm="100000">
                                          <p:val>
                                            <p:strVal val="ppt_w*0.05"/>
                                          </p:val>
                                        </p:tav>
                                      </p:tavLst>
                                    </p:anim>
                                    <p:anim calcmode="lin" valueType="num">
                                      <p:cBhvr>
                                        <p:cTn id="21" dur="1000"/>
                                        <p:tgtEl>
                                          <p:spTgt spid="21"/>
                                        </p:tgtEl>
                                        <p:attrNameLst>
                                          <p:attrName>ppt_h</p:attrName>
                                        </p:attrNameLst>
                                      </p:cBhvr>
                                      <p:tavLst>
                                        <p:tav tm="0">
                                          <p:val>
                                            <p:strVal val="ppt_h"/>
                                          </p:val>
                                        </p:tav>
                                        <p:tav tm="100000">
                                          <p:val>
                                            <p:strVal val="ppt_h"/>
                                          </p:val>
                                        </p:tav>
                                      </p:tavLst>
                                    </p:anim>
                                    <p:anim calcmode="lin" valueType="num">
                                      <p:cBhvr>
                                        <p:cTn id="22" dur="1000"/>
                                        <p:tgtEl>
                                          <p:spTgt spid="21"/>
                                        </p:tgtEl>
                                        <p:attrNameLst>
                                          <p:attrName>ppt_x</p:attrName>
                                        </p:attrNameLst>
                                      </p:cBhvr>
                                      <p:tavLst>
                                        <p:tav tm="0">
                                          <p:val>
                                            <p:strVal val="ppt_x"/>
                                          </p:val>
                                        </p:tav>
                                        <p:tav tm="100000">
                                          <p:val>
                                            <p:strVal val="ppt_x-.2"/>
                                          </p:val>
                                        </p:tav>
                                      </p:tavLst>
                                    </p:anim>
                                    <p:anim calcmode="lin" valueType="num">
                                      <p:cBhvr>
                                        <p:cTn id="23" dur="1000"/>
                                        <p:tgtEl>
                                          <p:spTgt spid="21"/>
                                        </p:tgtEl>
                                        <p:attrNameLst>
                                          <p:attrName>ppt_y</p:attrName>
                                        </p:attrNameLst>
                                      </p:cBhvr>
                                      <p:tavLst>
                                        <p:tav tm="0">
                                          <p:val>
                                            <p:strVal val="ppt_y"/>
                                          </p:val>
                                        </p:tav>
                                        <p:tav tm="100000">
                                          <p:val>
                                            <p:strVal val="ppt_y"/>
                                          </p:val>
                                        </p:tav>
                                      </p:tavLst>
                                    </p:anim>
                                    <p:animEffect transition="out" filter="fade">
                                      <p:cBhvr>
                                        <p:cTn id="24" dur="1000"/>
                                        <p:tgtEl>
                                          <p:spTgt spid="21"/>
                                        </p:tgtEl>
                                      </p:cBhvr>
                                    </p:animEffect>
                                    <p:set>
                                      <p:cBhvr>
                                        <p:cTn id="2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6" fill="hold">
                            <p:stCondLst>
                              <p:cond delay="2000"/>
                            </p:stCondLst>
                            <p:childTnLst>
                              <p:par>
                                <p:cTn id="27" presetID="54" presetClass="exit" presetSubtype="0" decel="100000" fill="hold" grpId="0" nodeType="afterEffect">
                                  <p:stCondLst>
                                    <p:cond delay="0"/>
                                  </p:stCondLst>
                                  <p:childTnLst>
                                    <p:anim calcmode="lin" valueType="num">
                                      <p:cBhvr>
                                        <p:cTn id="28" dur="1000"/>
                                        <p:tgtEl>
                                          <p:spTgt spid="20"/>
                                        </p:tgtEl>
                                        <p:attrNameLst>
                                          <p:attrName>ppt_w</p:attrName>
                                        </p:attrNameLst>
                                      </p:cBhvr>
                                      <p:tavLst>
                                        <p:tav tm="0">
                                          <p:val>
                                            <p:strVal val="ppt_w"/>
                                          </p:val>
                                        </p:tav>
                                        <p:tav tm="100000">
                                          <p:val>
                                            <p:strVal val="ppt_w*0.05"/>
                                          </p:val>
                                        </p:tav>
                                      </p:tavLst>
                                    </p:anim>
                                    <p:anim calcmode="lin" valueType="num">
                                      <p:cBhvr>
                                        <p:cTn id="29" dur="1000"/>
                                        <p:tgtEl>
                                          <p:spTgt spid="20"/>
                                        </p:tgtEl>
                                        <p:attrNameLst>
                                          <p:attrName>ppt_h</p:attrName>
                                        </p:attrNameLst>
                                      </p:cBhvr>
                                      <p:tavLst>
                                        <p:tav tm="0">
                                          <p:val>
                                            <p:strVal val="ppt_h"/>
                                          </p:val>
                                        </p:tav>
                                        <p:tav tm="100000">
                                          <p:val>
                                            <p:strVal val="ppt_h"/>
                                          </p:val>
                                        </p:tav>
                                      </p:tavLst>
                                    </p:anim>
                                    <p:anim calcmode="lin" valueType="num">
                                      <p:cBhvr>
                                        <p:cTn id="30" dur="1000"/>
                                        <p:tgtEl>
                                          <p:spTgt spid="20"/>
                                        </p:tgtEl>
                                        <p:attrNameLst>
                                          <p:attrName>ppt_x</p:attrName>
                                        </p:attrNameLst>
                                      </p:cBhvr>
                                      <p:tavLst>
                                        <p:tav tm="0">
                                          <p:val>
                                            <p:strVal val="ppt_x"/>
                                          </p:val>
                                        </p:tav>
                                        <p:tav tm="100000">
                                          <p:val>
                                            <p:strVal val="ppt_x-.2"/>
                                          </p:val>
                                        </p:tav>
                                      </p:tavLst>
                                    </p:anim>
                                    <p:anim calcmode="lin" valueType="num">
                                      <p:cBhvr>
                                        <p:cTn id="31" dur="1000"/>
                                        <p:tgtEl>
                                          <p:spTgt spid="20"/>
                                        </p:tgtEl>
                                        <p:attrNameLst>
                                          <p:attrName>ppt_y</p:attrName>
                                        </p:attrNameLst>
                                      </p:cBhvr>
                                      <p:tavLst>
                                        <p:tav tm="0">
                                          <p:val>
                                            <p:strVal val="ppt_y"/>
                                          </p:val>
                                        </p:tav>
                                        <p:tav tm="100000">
                                          <p:val>
                                            <p:strVal val="ppt_y"/>
                                          </p:val>
                                        </p:tav>
                                      </p:tavLst>
                                    </p:anim>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54" presetClass="exit" presetSubtype="0" decel="100000" fill="hold" grpId="0" nodeType="afterEffect">
                                  <p:stCondLst>
                                    <p:cond delay="0"/>
                                  </p:stCondLst>
                                  <p:childTnLst>
                                    <p:anim calcmode="lin" valueType="num">
                                      <p:cBhvr>
                                        <p:cTn id="36" dur="1000"/>
                                        <p:tgtEl>
                                          <p:spTgt spid="19"/>
                                        </p:tgtEl>
                                        <p:attrNameLst>
                                          <p:attrName>ppt_w</p:attrName>
                                        </p:attrNameLst>
                                      </p:cBhvr>
                                      <p:tavLst>
                                        <p:tav tm="0">
                                          <p:val>
                                            <p:strVal val="ppt_w"/>
                                          </p:val>
                                        </p:tav>
                                        <p:tav tm="100000">
                                          <p:val>
                                            <p:strVal val="ppt_w*0.05"/>
                                          </p:val>
                                        </p:tav>
                                      </p:tavLst>
                                    </p:anim>
                                    <p:anim calcmode="lin" valueType="num">
                                      <p:cBhvr>
                                        <p:cTn id="37" dur="1000"/>
                                        <p:tgtEl>
                                          <p:spTgt spid="19"/>
                                        </p:tgtEl>
                                        <p:attrNameLst>
                                          <p:attrName>ppt_h</p:attrName>
                                        </p:attrNameLst>
                                      </p:cBhvr>
                                      <p:tavLst>
                                        <p:tav tm="0">
                                          <p:val>
                                            <p:strVal val="ppt_h"/>
                                          </p:val>
                                        </p:tav>
                                        <p:tav tm="100000">
                                          <p:val>
                                            <p:strVal val="ppt_h"/>
                                          </p:val>
                                        </p:tav>
                                      </p:tavLst>
                                    </p:anim>
                                    <p:anim calcmode="lin" valueType="num">
                                      <p:cBhvr>
                                        <p:cTn id="38" dur="1000"/>
                                        <p:tgtEl>
                                          <p:spTgt spid="19"/>
                                        </p:tgtEl>
                                        <p:attrNameLst>
                                          <p:attrName>ppt_x</p:attrName>
                                        </p:attrNameLst>
                                      </p:cBhvr>
                                      <p:tavLst>
                                        <p:tav tm="0">
                                          <p:val>
                                            <p:strVal val="ppt_x"/>
                                          </p:val>
                                        </p:tav>
                                        <p:tav tm="100000">
                                          <p:val>
                                            <p:strVal val="ppt_x-.2"/>
                                          </p:val>
                                        </p:tav>
                                      </p:tavLst>
                                    </p:anim>
                                    <p:anim calcmode="lin" valueType="num">
                                      <p:cBhvr>
                                        <p:cTn id="39" dur="1000"/>
                                        <p:tgtEl>
                                          <p:spTgt spid="19"/>
                                        </p:tgtEl>
                                        <p:attrNameLst>
                                          <p:attrName>ppt_y</p:attrName>
                                        </p:attrNameLst>
                                      </p:cBhvr>
                                      <p:tavLst>
                                        <p:tav tm="0">
                                          <p:val>
                                            <p:strVal val="ppt_y"/>
                                          </p:val>
                                        </p:tav>
                                        <p:tav tm="100000">
                                          <p:val>
                                            <p:strVal val="ppt_y"/>
                                          </p:val>
                                        </p:tav>
                                      </p:tavLst>
                                    </p:anim>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4" presetClass="exit" presetSubtype="0" decel="100000" fill="hold" grpId="0" nodeType="afterEffect">
                                  <p:stCondLst>
                                    <p:cond delay="0"/>
                                  </p:stCondLst>
                                  <p:childTnLst>
                                    <p:anim calcmode="lin" valueType="num">
                                      <p:cBhvr>
                                        <p:cTn id="44" dur="1000"/>
                                        <p:tgtEl>
                                          <p:spTgt spid="18"/>
                                        </p:tgtEl>
                                        <p:attrNameLst>
                                          <p:attrName>ppt_w</p:attrName>
                                        </p:attrNameLst>
                                      </p:cBhvr>
                                      <p:tavLst>
                                        <p:tav tm="0">
                                          <p:val>
                                            <p:strVal val="ppt_w"/>
                                          </p:val>
                                        </p:tav>
                                        <p:tav tm="100000">
                                          <p:val>
                                            <p:strVal val="ppt_w*0.05"/>
                                          </p:val>
                                        </p:tav>
                                      </p:tavLst>
                                    </p:anim>
                                    <p:anim calcmode="lin" valueType="num">
                                      <p:cBhvr>
                                        <p:cTn id="45" dur="1000"/>
                                        <p:tgtEl>
                                          <p:spTgt spid="18"/>
                                        </p:tgtEl>
                                        <p:attrNameLst>
                                          <p:attrName>ppt_h</p:attrName>
                                        </p:attrNameLst>
                                      </p:cBhvr>
                                      <p:tavLst>
                                        <p:tav tm="0">
                                          <p:val>
                                            <p:strVal val="ppt_h"/>
                                          </p:val>
                                        </p:tav>
                                        <p:tav tm="100000">
                                          <p:val>
                                            <p:strVal val="ppt_h"/>
                                          </p:val>
                                        </p:tav>
                                      </p:tavLst>
                                    </p:anim>
                                    <p:anim calcmode="lin" valueType="num">
                                      <p:cBhvr>
                                        <p:cTn id="46" dur="1000"/>
                                        <p:tgtEl>
                                          <p:spTgt spid="18"/>
                                        </p:tgtEl>
                                        <p:attrNameLst>
                                          <p:attrName>ppt_x</p:attrName>
                                        </p:attrNameLst>
                                      </p:cBhvr>
                                      <p:tavLst>
                                        <p:tav tm="0">
                                          <p:val>
                                            <p:strVal val="ppt_x"/>
                                          </p:val>
                                        </p:tav>
                                        <p:tav tm="100000">
                                          <p:val>
                                            <p:strVal val="ppt_x-.2"/>
                                          </p:val>
                                        </p:tav>
                                      </p:tavLst>
                                    </p:anim>
                                    <p:anim calcmode="lin" valueType="num">
                                      <p:cBhvr>
                                        <p:cTn id="47" dur="1000"/>
                                        <p:tgtEl>
                                          <p:spTgt spid="18"/>
                                        </p:tgtEl>
                                        <p:attrNameLst>
                                          <p:attrName>ppt_y</p:attrName>
                                        </p:attrNameLst>
                                      </p:cBhvr>
                                      <p:tavLst>
                                        <p:tav tm="0">
                                          <p:val>
                                            <p:strVal val="ppt_y"/>
                                          </p:val>
                                        </p:tav>
                                        <p:tav tm="100000">
                                          <p:val>
                                            <p:strVal val="ppt_y"/>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50" fill="hold">
                            <p:stCondLst>
                              <p:cond delay="5000"/>
                            </p:stCondLst>
                            <p:childTnLst>
                              <p:par>
                                <p:cTn id="51" presetID="54" presetClass="exit" presetSubtype="0" decel="100000" fill="hold" grpId="0" nodeType="afterEffect">
                                  <p:stCondLst>
                                    <p:cond delay="0"/>
                                  </p:stCondLst>
                                  <p:childTnLst>
                                    <p:anim calcmode="lin" valueType="num">
                                      <p:cBhvr>
                                        <p:cTn id="52" dur="1000"/>
                                        <p:tgtEl>
                                          <p:spTgt spid="17"/>
                                        </p:tgtEl>
                                        <p:attrNameLst>
                                          <p:attrName>ppt_w</p:attrName>
                                        </p:attrNameLst>
                                      </p:cBhvr>
                                      <p:tavLst>
                                        <p:tav tm="0">
                                          <p:val>
                                            <p:strVal val="ppt_w"/>
                                          </p:val>
                                        </p:tav>
                                        <p:tav tm="100000">
                                          <p:val>
                                            <p:strVal val="ppt_w*0.05"/>
                                          </p:val>
                                        </p:tav>
                                      </p:tavLst>
                                    </p:anim>
                                    <p:anim calcmode="lin" valueType="num">
                                      <p:cBhvr>
                                        <p:cTn id="53" dur="1000"/>
                                        <p:tgtEl>
                                          <p:spTgt spid="17"/>
                                        </p:tgtEl>
                                        <p:attrNameLst>
                                          <p:attrName>ppt_h</p:attrName>
                                        </p:attrNameLst>
                                      </p:cBhvr>
                                      <p:tavLst>
                                        <p:tav tm="0">
                                          <p:val>
                                            <p:strVal val="ppt_h"/>
                                          </p:val>
                                        </p:tav>
                                        <p:tav tm="100000">
                                          <p:val>
                                            <p:strVal val="ppt_h"/>
                                          </p:val>
                                        </p:tav>
                                      </p:tavLst>
                                    </p:anim>
                                    <p:anim calcmode="lin" valueType="num">
                                      <p:cBhvr>
                                        <p:cTn id="54" dur="1000"/>
                                        <p:tgtEl>
                                          <p:spTgt spid="17"/>
                                        </p:tgtEl>
                                        <p:attrNameLst>
                                          <p:attrName>ppt_x</p:attrName>
                                        </p:attrNameLst>
                                      </p:cBhvr>
                                      <p:tavLst>
                                        <p:tav tm="0">
                                          <p:val>
                                            <p:strVal val="ppt_x"/>
                                          </p:val>
                                        </p:tav>
                                        <p:tav tm="100000">
                                          <p:val>
                                            <p:strVal val="ppt_x-.2"/>
                                          </p:val>
                                        </p:tav>
                                      </p:tavLst>
                                    </p:anim>
                                    <p:anim calcmode="lin" valueType="num">
                                      <p:cBhvr>
                                        <p:cTn id="55" dur="1000"/>
                                        <p:tgtEl>
                                          <p:spTgt spid="17"/>
                                        </p:tgtEl>
                                        <p:attrNameLst>
                                          <p:attrName>ppt_y</p:attrName>
                                        </p:attrNameLst>
                                      </p:cBhvr>
                                      <p:tavLst>
                                        <p:tav tm="0">
                                          <p:val>
                                            <p:strVal val="ppt_y"/>
                                          </p:val>
                                        </p:tav>
                                        <p:tav tm="100000">
                                          <p:val>
                                            <p:strVal val="ppt_y"/>
                                          </p:val>
                                        </p:tav>
                                      </p:tavLst>
                                    </p:anim>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8" fill="hold">
                            <p:stCondLst>
                              <p:cond delay="6000"/>
                            </p:stCondLst>
                            <p:childTnLst>
                              <p:par>
                                <p:cTn id="59" presetID="54" presetClass="exit" presetSubtype="0" decel="100000" fill="hold" grpId="0" nodeType="afterEffect">
                                  <p:stCondLst>
                                    <p:cond delay="0"/>
                                  </p:stCondLst>
                                  <p:childTnLst>
                                    <p:anim calcmode="lin" valueType="num">
                                      <p:cBhvr>
                                        <p:cTn id="60" dur="1000"/>
                                        <p:tgtEl>
                                          <p:spTgt spid="16"/>
                                        </p:tgtEl>
                                        <p:attrNameLst>
                                          <p:attrName>ppt_w</p:attrName>
                                        </p:attrNameLst>
                                      </p:cBhvr>
                                      <p:tavLst>
                                        <p:tav tm="0">
                                          <p:val>
                                            <p:strVal val="ppt_w"/>
                                          </p:val>
                                        </p:tav>
                                        <p:tav tm="100000">
                                          <p:val>
                                            <p:strVal val="ppt_w*0.05"/>
                                          </p:val>
                                        </p:tav>
                                      </p:tavLst>
                                    </p:anim>
                                    <p:anim calcmode="lin" valueType="num">
                                      <p:cBhvr>
                                        <p:cTn id="61" dur="1000"/>
                                        <p:tgtEl>
                                          <p:spTgt spid="16"/>
                                        </p:tgtEl>
                                        <p:attrNameLst>
                                          <p:attrName>ppt_h</p:attrName>
                                        </p:attrNameLst>
                                      </p:cBhvr>
                                      <p:tavLst>
                                        <p:tav tm="0">
                                          <p:val>
                                            <p:strVal val="ppt_h"/>
                                          </p:val>
                                        </p:tav>
                                        <p:tav tm="100000">
                                          <p:val>
                                            <p:strVal val="ppt_h"/>
                                          </p:val>
                                        </p:tav>
                                      </p:tavLst>
                                    </p:anim>
                                    <p:anim calcmode="lin" valueType="num">
                                      <p:cBhvr>
                                        <p:cTn id="62" dur="1000"/>
                                        <p:tgtEl>
                                          <p:spTgt spid="16"/>
                                        </p:tgtEl>
                                        <p:attrNameLst>
                                          <p:attrName>ppt_x</p:attrName>
                                        </p:attrNameLst>
                                      </p:cBhvr>
                                      <p:tavLst>
                                        <p:tav tm="0">
                                          <p:val>
                                            <p:strVal val="ppt_x"/>
                                          </p:val>
                                        </p:tav>
                                        <p:tav tm="100000">
                                          <p:val>
                                            <p:strVal val="ppt_x-.2"/>
                                          </p:val>
                                        </p:tav>
                                      </p:tavLst>
                                    </p:anim>
                                    <p:anim calcmode="lin" valueType="num">
                                      <p:cBhvr>
                                        <p:cTn id="63" dur="1000"/>
                                        <p:tgtEl>
                                          <p:spTgt spid="16"/>
                                        </p:tgtEl>
                                        <p:attrNameLst>
                                          <p:attrName>ppt_y</p:attrName>
                                        </p:attrNameLst>
                                      </p:cBhvr>
                                      <p:tavLst>
                                        <p:tav tm="0">
                                          <p:val>
                                            <p:strVal val="ppt_y"/>
                                          </p:val>
                                        </p:tav>
                                        <p:tav tm="100000">
                                          <p:val>
                                            <p:strVal val="ppt_y"/>
                                          </p:val>
                                        </p:tav>
                                      </p:tavLst>
                                    </p:anim>
                                    <p:animEffect transition="out" filter="fade">
                                      <p:cBhvr>
                                        <p:cTn id="64" dur="1000"/>
                                        <p:tgtEl>
                                          <p:spTgt spid="16"/>
                                        </p:tgtEl>
                                      </p:cBhvr>
                                    </p:animEffect>
                                    <p:set>
                                      <p:cBhvr>
                                        <p:cTn id="6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6" fill="hold">
                            <p:stCondLst>
                              <p:cond delay="7000"/>
                            </p:stCondLst>
                            <p:childTnLst>
                              <p:par>
                                <p:cTn id="67" presetID="54" presetClass="exit" presetSubtype="0" decel="100000" fill="hold" grpId="0" nodeType="afterEffect">
                                  <p:stCondLst>
                                    <p:cond delay="0"/>
                                  </p:stCondLst>
                                  <p:childTnLst>
                                    <p:anim calcmode="lin" valueType="num">
                                      <p:cBhvr>
                                        <p:cTn id="68" dur="1000"/>
                                        <p:tgtEl>
                                          <p:spTgt spid="15"/>
                                        </p:tgtEl>
                                        <p:attrNameLst>
                                          <p:attrName>ppt_w</p:attrName>
                                        </p:attrNameLst>
                                      </p:cBhvr>
                                      <p:tavLst>
                                        <p:tav tm="0">
                                          <p:val>
                                            <p:strVal val="ppt_w"/>
                                          </p:val>
                                        </p:tav>
                                        <p:tav tm="100000">
                                          <p:val>
                                            <p:strVal val="ppt_w*0.05"/>
                                          </p:val>
                                        </p:tav>
                                      </p:tavLst>
                                    </p:anim>
                                    <p:anim calcmode="lin" valueType="num">
                                      <p:cBhvr>
                                        <p:cTn id="69" dur="1000"/>
                                        <p:tgtEl>
                                          <p:spTgt spid="15"/>
                                        </p:tgtEl>
                                        <p:attrNameLst>
                                          <p:attrName>ppt_h</p:attrName>
                                        </p:attrNameLst>
                                      </p:cBhvr>
                                      <p:tavLst>
                                        <p:tav tm="0">
                                          <p:val>
                                            <p:strVal val="ppt_h"/>
                                          </p:val>
                                        </p:tav>
                                        <p:tav tm="100000">
                                          <p:val>
                                            <p:strVal val="ppt_h"/>
                                          </p:val>
                                        </p:tav>
                                      </p:tavLst>
                                    </p:anim>
                                    <p:anim calcmode="lin" valueType="num">
                                      <p:cBhvr>
                                        <p:cTn id="70" dur="1000"/>
                                        <p:tgtEl>
                                          <p:spTgt spid="15"/>
                                        </p:tgtEl>
                                        <p:attrNameLst>
                                          <p:attrName>ppt_x</p:attrName>
                                        </p:attrNameLst>
                                      </p:cBhvr>
                                      <p:tavLst>
                                        <p:tav tm="0">
                                          <p:val>
                                            <p:strVal val="ppt_x"/>
                                          </p:val>
                                        </p:tav>
                                        <p:tav tm="100000">
                                          <p:val>
                                            <p:strVal val="ppt_x-.2"/>
                                          </p:val>
                                        </p:tav>
                                      </p:tavLst>
                                    </p:anim>
                                    <p:anim calcmode="lin" valueType="num">
                                      <p:cBhvr>
                                        <p:cTn id="71" dur="1000"/>
                                        <p:tgtEl>
                                          <p:spTgt spid="15"/>
                                        </p:tgtEl>
                                        <p:attrNameLst>
                                          <p:attrName>ppt_y</p:attrName>
                                        </p:attrNameLst>
                                      </p:cBhvr>
                                      <p:tavLst>
                                        <p:tav tm="0">
                                          <p:val>
                                            <p:strVal val="ppt_y"/>
                                          </p:val>
                                        </p:tav>
                                        <p:tav tm="100000">
                                          <p:val>
                                            <p:strVal val="ppt_y"/>
                                          </p:val>
                                        </p:tav>
                                      </p:tavLst>
                                    </p:anim>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74" fill="hold">
                            <p:stCondLst>
                              <p:cond delay="8000"/>
                            </p:stCondLst>
                            <p:childTnLst>
                              <p:par>
                                <p:cTn id="75" presetID="54" presetClass="exit" presetSubtype="0" decel="100000" fill="hold" grpId="0" nodeType="afterEffect">
                                  <p:stCondLst>
                                    <p:cond delay="0"/>
                                  </p:stCondLst>
                                  <p:childTnLst>
                                    <p:anim calcmode="lin" valueType="num">
                                      <p:cBhvr>
                                        <p:cTn id="76" dur="1000"/>
                                        <p:tgtEl>
                                          <p:spTgt spid="14"/>
                                        </p:tgtEl>
                                        <p:attrNameLst>
                                          <p:attrName>ppt_w</p:attrName>
                                        </p:attrNameLst>
                                      </p:cBhvr>
                                      <p:tavLst>
                                        <p:tav tm="0">
                                          <p:val>
                                            <p:strVal val="ppt_w"/>
                                          </p:val>
                                        </p:tav>
                                        <p:tav tm="100000">
                                          <p:val>
                                            <p:strVal val="ppt_w*0.05"/>
                                          </p:val>
                                        </p:tav>
                                      </p:tavLst>
                                    </p:anim>
                                    <p:anim calcmode="lin" valueType="num">
                                      <p:cBhvr>
                                        <p:cTn id="77" dur="1000"/>
                                        <p:tgtEl>
                                          <p:spTgt spid="14"/>
                                        </p:tgtEl>
                                        <p:attrNameLst>
                                          <p:attrName>ppt_h</p:attrName>
                                        </p:attrNameLst>
                                      </p:cBhvr>
                                      <p:tavLst>
                                        <p:tav tm="0">
                                          <p:val>
                                            <p:strVal val="ppt_h"/>
                                          </p:val>
                                        </p:tav>
                                        <p:tav tm="100000">
                                          <p:val>
                                            <p:strVal val="ppt_h"/>
                                          </p:val>
                                        </p:tav>
                                      </p:tavLst>
                                    </p:anim>
                                    <p:anim calcmode="lin" valueType="num">
                                      <p:cBhvr>
                                        <p:cTn id="78" dur="1000"/>
                                        <p:tgtEl>
                                          <p:spTgt spid="14"/>
                                        </p:tgtEl>
                                        <p:attrNameLst>
                                          <p:attrName>ppt_x</p:attrName>
                                        </p:attrNameLst>
                                      </p:cBhvr>
                                      <p:tavLst>
                                        <p:tav tm="0">
                                          <p:val>
                                            <p:strVal val="ppt_x"/>
                                          </p:val>
                                        </p:tav>
                                        <p:tav tm="100000">
                                          <p:val>
                                            <p:strVal val="ppt_x-.2"/>
                                          </p:val>
                                        </p:tav>
                                      </p:tavLst>
                                    </p:anim>
                                    <p:anim calcmode="lin" valueType="num">
                                      <p:cBhvr>
                                        <p:cTn id="79" dur="1000"/>
                                        <p:tgtEl>
                                          <p:spTgt spid="14"/>
                                        </p:tgtEl>
                                        <p:attrNameLst>
                                          <p:attrName>ppt_y</p:attrName>
                                        </p:attrNameLst>
                                      </p:cBhvr>
                                      <p:tavLst>
                                        <p:tav tm="0">
                                          <p:val>
                                            <p:strVal val="ppt_y"/>
                                          </p:val>
                                        </p:tav>
                                        <p:tav tm="100000">
                                          <p:val>
                                            <p:strVal val="ppt_y"/>
                                          </p:val>
                                        </p:tav>
                                      </p:tavLst>
                                    </p:anim>
                                    <p:animEffect transition="out" filter="fade">
                                      <p:cBhvr>
                                        <p:cTn id="80" dur="1000"/>
                                        <p:tgtEl>
                                          <p:spTgt spid="14"/>
                                        </p:tgtEl>
                                      </p:cBhvr>
                                    </p:animEffect>
                                    <p:set>
                                      <p:cBhvr>
                                        <p:cTn id="8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82" fill="hold">
                            <p:stCondLst>
                              <p:cond delay="9000"/>
                            </p:stCondLst>
                            <p:childTnLst>
                              <p:par>
                                <p:cTn id="83" presetID="54" presetClass="exit" presetSubtype="0" decel="100000" fill="hold" grpId="0" nodeType="afterEffect">
                                  <p:stCondLst>
                                    <p:cond delay="0"/>
                                  </p:stCondLst>
                                  <p:childTnLst>
                                    <p:anim calcmode="lin" valueType="num">
                                      <p:cBhvr>
                                        <p:cTn id="84" dur="1000"/>
                                        <p:tgtEl>
                                          <p:spTgt spid="13"/>
                                        </p:tgtEl>
                                        <p:attrNameLst>
                                          <p:attrName>ppt_w</p:attrName>
                                        </p:attrNameLst>
                                      </p:cBhvr>
                                      <p:tavLst>
                                        <p:tav tm="0">
                                          <p:val>
                                            <p:strVal val="ppt_w"/>
                                          </p:val>
                                        </p:tav>
                                        <p:tav tm="100000">
                                          <p:val>
                                            <p:strVal val="ppt_w*0.05"/>
                                          </p:val>
                                        </p:tav>
                                      </p:tavLst>
                                    </p:anim>
                                    <p:anim calcmode="lin" valueType="num">
                                      <p:cBhvr>
                                        <p:cTn id="85" dur="1000"/>
                                        <p:tgtEl>
                                          <p:spTgt spid="13"/>
                                        </p:tgtEl>
                                        <p:attrNameLst>
                                          <p:attrName>ppt_h</p:attrName>
                                        </p:attrNameLst>
                                      </p:cBhvr>
                                      <p:tavLst>
                                        <p:tav tm="0">
                                          <p:val>
                                            <p:strVal val="ppt_h"/>
                                          </p:val>
                                        </p:tav>
                                        <p:tav tm="100000">
                                          <p:val>
                                            <p:strVal val="ppt_h"/>
                                          </p:val>
                                        </p:tav>
                                      </p:tavLst>
                                    </p:anim>
                                    <p:anim calcmode="lin" valueType="num">
                                      <p:cBhvr>
                                        <p:cTn id="86" dur="1000"/>
                                        <p:tgtEl>
                                          <p:spTgt spid="13"/>
                                        </p:tgtEl>
                                        <p:attrNameLst>
                                          <p:attrName>ppt_x</p:attrName>
                                        </p:attrNameLst>
                                      </p:cBhvr>
                                      <p:tavLst>
                                        <p:tav tm="0">
                                          <p:val>
                                            <p:strVal val="ppt_x"/>
                                          </p:val>
                                        </p:tav>
                                        <p:tav tm="100000">
                                          <p:val>
                                            <p:strVal val="ppt_x-.2"/>
                                          </p:val>
                                        </p:tav>
                                      </p:tavLst>
                                    </p:anim>
                                    <p:anim calcmode="lin" valueType="num">
                                      <p:cBhvr>
                                        <p:cTn id="87" dur="1000"/>
                                        <p:tgtEl>
                                          <p:spTgt spid="13"/>
                                        </p:tgtEl>
                                        <p:attrNameLst>
                                          <p:attrName>ppt_y</p:attrName>
                                        </p:attrNameLst>
                                      </p:cBhvr>
                                      <p:tavLst>
                                        <p:tav tm="0">
                                          <p:val>
                                            <p:strVal val="ppt_y"/>
                                          </p:val>
                                        </p:tav>
                                        <p:tav tm="100000">
                                          <p:val>
                                            <p:strVal val="ppt_y"/>
                                          </p:val>
                                        </p:tav>
                                      </p:tavLst>
                                    </p:anim>
                                    <p:animEffect transition="out" filter="fade">
                                      <p:cBhvr>
                                        <p:cTn id="88" dur="1000"/>
                                        <p:tgtEl>
                                          <p:spTgt spid="13"/>
                                        </p:tgtEl>
                                      </p:cBhvr>
                                    </p:animEffect>
                                    <p:set>
                                      <p:cBhvr>
                                        <p:cTn id="89"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90" fill="hold">
                            <p:stCondLst>
                              <p:cond delay="10000"/>
                            </p:stCondLst>
                            <p:childTnLst>
                              <p:par>
                                <p:cTn id="91" presetID="50" presetClass="exit" presetSubtype="0" accel="100000" fill="hold" grpId="0" nodeType="afterEffect">
                                  <p:stCondLst>
                                    <p:cond delay="0"/>
                                  </p:stCondLst>
                                  <p:childTnLst>
                                    <p:anim calcmode="lin" valueType="num">
                                      <p:cBhvr>
                                        <p:cTn id="92" dur="2000"/>
                                        <p:tgtEl>
                                          <p:spTgt spid="12"/>
                                        </p:tgtEl>
                                        <p:attrNameLst>
                                          <p:attrName>ppt_w</p:attrName>
                                        </p:attrNameLst>
                                      </p:cBhvr>
                                      <p:tavLst>
                                        <p:tav tm="0">
                                          <p:val>
                                            <p:strVal val="ppt_w"/>
                                          </p:val>
                                        </p:tav>
                                        <p:tav tm="100000">
                                          <p:val>
                                            <p:strVal val="ppt_w+.3"/>
                                          </p:val>
                                        </p:tav>
                                      </p:tavLst>
                                    </p:anim>
                                    <p:anim calcmode="lin" valueType="num">
                                      <p:cBhvr>
                                        <p:cTn id="93" dur="2000"/>
                                        <p:tgtEl>
                                          <p:spTgt spid="12"/>
                                        </p:tgtEl>
                                        <p:attrNameLst>
                                          <p:attrName>ppt_h</p:attrName>
                                        </p:attrNameLst>
                                      </p:cBhvr>
                                      <p:tavLst>
                                        <p:tav tm="0">
                                          <p:val>
                                            <p:strVal val="ppt_h"/>
                                          </p:val>
                                        </p:tav>
                                        <p:tav tm="100000">
                                          <p:val>
                                            <p:strVal val="ppt_h"/>
                                          </p:val>
                                        </p:tav>
                                      </p:tavLst>
                                    </p:anim>
                                    <p:animEffect transition="out" filter="fade">
                                      <p:cBhvr>
                                        <p:cTn id="94" dur="2000"/>
                                        <p:tgtEl>
                                          <p:spTgt spid="12"/>
                                        </p:tgtEl>
                                      </p:cBhvr>
                                    </p:animEffect>
                                    <p:set>
                                      <p:cBhvr>
                                        <p:cTn id="95" dur="1" fill="hold">
                                          <p:stCondLst>
                                            <p:cond delay="1999"/>
                                          </p:stCondLst>
                                        </p:cTn>
                                        <p:tgtEl>
                                          <p:spTgt spid="12"/>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BELL.WAV"/>
                                        </p:tgtEl>
                                      </p:cMediaNode>
                                    </p:audio>
                                  </p:subTnLst>
                                </p:cTn>
                              </p:par>
                            </p:childTnLst>
                          </p:cTn>
                        </p:par>
                        <p:par>
                          <p:cTn id="96" fill="hold">
                            <p:stCondLst>
                              <p:cond delay="12000"/>
                            </p:stCondLst>
                            <p:childTnLst>
                              <p:par>
                                <p:cTn id="97" presetID="23" presetClass="entr" presetSubtype="16" fill="remove" nodeType="afterEffect">
                                  <p:stCondLst>
                                    <p:cond delay="0"/>
                                  </p:stCondLst>
                                  <p:childTnLst>
                                    <p:set>
                                      <p:cBhvr>
                                        <p:cTn id="98" dur="1" fill="hold">
                                          <p:stCondLst>
                                            <p:cond delay="0"/>
                                          </p:stCondLst>
                                        </p:cTn>
                                        <p:tgtEl>
                                          <p:spTgt spid="2"/>
                                        </p:tgtEl>
                                        <p:attrNameLst>
                                          <p:attrName>style.visibility</p:attrName>
                                        </p:attrNameLst>
                                      </p:cBhvr>
                                      <p:to>
                                        <p:strVal val="visible"/>
                                      </p:to>
                                    </p:set>
                                    <p:anim calcmode="lin" valueType="num">
                                      <p:cBhvr>
                                        <p:cTn id="99" dur="3000" fill="hold"/>
                                        <p:tgtEl>
                                          <p:spTgt spid="2"/>
                                        </p:tgtEl>
                                        <p:attrNameLst>
                                          <p:attrName>ppt_w</p:attrName>
                                        </p:attrNameLst>
                                      </p:cBhvr>
                                      <p:tavLst>
                                        <p:tav tm="0">
                                          <p:val>
                                            <p:fltVal val="0"/>
                                          </p:val>
                                        </p:tav>
                                        <p:tav tm="100000">
                                          <p:val>
                                            <p:strVal val="#ppt_w"/>
                                          </p:val>
                                        </p:tav>
                                      </p:tavLst>
                                    </p:anim>
                                    <p:anim calcmode="lin" valueType="num">
                                      <p:cBhvr>
                                        <p:cTn id="100" dur="3000" fill="hold"/>
                                        <p:tgtEl>
                                          <p:spTgt spid="2"/>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97"/>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26"/>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44"/>
          <p:cNvSpPr>
            <a:spLocks noChangeArrowheads="1"/>
          </p:cNvSpPr>
          <p:nvPr/>
        </p:nvSpPr>
        <p:spPr bwMode="auto">
          <a:xfrm>
            <a:off x="4419600" y="4332685"/>
            <a:ext cx="1562100" cy="460772"/>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p:spPr>
        <p:txBody>
          <a:bodyPr wrap="none" lIns="68580" tIns="34290" rIns="68580" bIns="34290" anchor="ctr"/>
          <a:lstStyle/>
          <a:p>
            <a:pPr algn="ctr">
              <a:defRPr/>
            </a:pPr>
            <a:r>
              <a:rPr lang="en-US" sz="2400" b="1" dirty="0">
                <a:solidFill>
                  <a:srgbClr val="FF0000"/>
                </a:solidFill>
                <a:latin typeface="Times New Roman" pitchFamily="18" charset="0"/>
                <a:cs typeface="Times New Roman" pitchFamily="18" charset="0"/>
              </a:rPr>
              <a:t>Đáp án</a:t>
            </a:r>
          </a:p>
        </p:txBody>
      </p:sp>
      <p:sp>
        <p:nvSpPr>
          <p:cNvPr id="12" name="AutoShape 45"/>
          <p:cNvSpPr>
            <a:spLocks noChangeArrowheads="1"/>
          </p:cNvSpPr>
          <p:nvPr/>
        </p:nvSpPr>
        <p:spPr bwMode="auto">
          <a:xfrm>
            <a:off x="7845425" y="1085850"/>
            <a:ext cx="1143000" cy="51435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FF0000"/>
                </a:solidFill>
              </a:rPr>
              <a:t>0</a:t>
            </a:r>
          </a:p>
        </p:txBody>
      </p:sp>
      <p:sp>
        <p:nvSpPr>
          <p:cNvPr id="13" name="AutoShape 46"/>
          <p:cNvSpPr>
            <a:spLocks noChangeArrowheads="1"/>
          </p:cNvSpPr>
          <p:nvPr/>
        </p:nvSpPr>
        <p:spPr bwMode="auto">
          <a:xfrm>
            <a:off x="7848600" y="1089422"/>
            <a:ext cx="1143000" cy="51435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800000"/>
                </a:solidFill>
              </a:rPr>
              <a:t>1</a:t>
            </a:r>
          </a:p>
        </p:txBody>
      </p:sp>
      <p:sp>
        <p:nvSpPr>
          <p:cNvPr id="14" name="AutoShape 57"/>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2</a:t>
            </a:r>
          </a:p>
        </p:txBody>
      </p:sp>
      <p:sp>
        <p:nvSpPr>
          <p:cNvPr id="15" name="AutoShape 58"/>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3</a:t>
            </a:r>
          </a:p>
        </p:txBody>
      </p:sp>
      <p:sp>
        <p:nvSpPr>
          <p:cNvPr id="16" name="AutoShape 59"/>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4</a:t>
            </a:r>
          </a:p>
        </p:txBody>
      </p:sp>
      <p:sp>
        <p:nvSpPr>
          <p:cNvPr id="17" name="AutoShape 60"/>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5</a:t>
            </a:r>
          </a:p>
        </p:txBody>
      </p:sp>
      <p:sp>
        <p:nvSpPr>
          <p:cNvPr id="18" name="AutoShape 61"/>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6</a:t>
            </a:r>
          </a:p>
        </p:txBody>
      </p:sp>
      <p:sp>
        <p:nvSpPr>
          <p:cNvPr id="19" name="AutoShape 62"/>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7</a:t>
            </a:r>
          </a:p>
        </p:txBody>
      </p:sp>
      <p:sp>
        <p:nvSpPr>
          <p:cNvPr id="20" name="AutoShape 63"/>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8</a:t>
            </a:r>
          </a:p>
        </p:txBody>
      </p:sp>
      <p:sp>
        <p:nvSpPr>
          <p:cNvPr id="21" name="AutoShape 64"/>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9</a:t>
            </a:r>
          </a:p>
        </p:txBody>
      </p:sp>
      <p:sp>
        <p:nvSpPr>
          <p:cNvPr id="22" name="AutoShape 65"/>
          <p:cNvSpPr>
            <a:spLocks noChangeArrowheads="1"/>
          </p:cNvSpPr>
          <p:nvPr/>
        </p:nvSpPr>
        <p:spPr bwMode="auto">
          <a:xfrm>
            <a:off x="7826375" y="1089422"/>
            <a:ext cx="1143000" cy="51435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68580" tIns="34290" rIns="68580" bIns="34290" anchor="ctr"/>
          <a:lstStyle/>
          <a:p>
            <a:pPr algn="ctr"/>
            <a:r>
              <a:rPr lang="en-US" altLang="en-US" sz="3300" b="1" dirty="0">
                <a:solidFill>
                  <a:srgbClr val="0033CC"/>
                </a:solidFill>
              </a:rPr>
              <a:t>10</a:t>
            </a:r>
          </a:p>
        </p:txBody>
      </p:sp>
      <p:grpSp>
        <p:nvGrpSpPr>
          <p:cNvPr id="2" name="Group 76"/>
          <p:cNvGrpSpPr>
            <a:grpSpLocks/>
          </p:cNvGrpSpPr>
          <p:nvPr/>
        </p:nvGrpSpPr>
        <p:grpSpPr bwMode="auto">
          <a:xfrm>
            <a:off x="6705600" y="3875485"/>
            <a:ext cx="2133600" cy="428625"/>
            <a:chOff x="912" y="2592"/>
            <a:chExt cx="3072" cy="960"/>
          </a:xfrm>
        </p:grpSpPr>
        <p:sp>
          <p:nvSpPr>
            <p:cNvPr id="24" name="Oval 77"/>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p>
              <a:endParaRPr lang="en-US" altLang="en-US"/>
            </a:p>
          </p:txBody>
        </p:sp>
        <p:sp>
          <p:nvSpPr>
            <p:cNvPr id="25" name="WordArt 78"/>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b="1" i="1" kern="10">
                  <a:ln w="12700">
                    <a:solidFill>
                      <a:srgbClr val="FFFF00"/>
                    </a:solidFill>
                    <a:round/>
                    <a:headEnd/>
                    <a:tailEnd/>
                  </a:ln>
                  <a:solidFill>
                    <a:srgbClr val="FF0000"/>
                  </a:solidFill>
                  <a:latin typeface="Times New Roman"/>
                  <a:cs typeface="Times New Roman"/>
                </a:rPr>
                <a:t>Hết giờ</a:t>
              </a:r>
            </a:p>
          </p:txBody>
        </p:sp>
      </p:grpSp>
      <p:sp>
        <p:nvSpPr>
          <p:cNvPr id="26" name="AutoShape 80"/>
          <p:cNvSpPr>
            <a:spLocks noChangeArrowheads="1"/>
          </p:cNvSpPr>
          <p:nvPr/>
        </p:nvSpPr>
        <p:spPr bwMode="auto">
          <a:xfrm>
            <a:off x="1431074" y="4321969"/>
            <a:ext cx="1757363" cy="471488"/>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lIns="68580" tIns="34290" rIns="68580" bIns="34290" anchor="ctr"/>
          <a:lstStyle/>
          <a:p>
            <a:pPr algn="ctr"/>
            <a:r>
              <a:rPr lang="en-US" altLang="en-US" sz="2400" b="1" dirty="0">
                <a:solidFill>
                  <a:srgbClr val="FF0000"/>
                </a:solidFill>
                <a:latin typeface="Times New Roman" pitchFamily="18" charset="0"/>
                <a:cs typeface="Times New Roman" pitchFamily="18" charset="0"/>
              </a:rPr>
              <a:t>Thời gian</a:t>
            </a:r>
          </a:p>
        </p:txBody>
      </p:sp>
      <p:pic>
        <p:nvPicPr>
          <p:cNvPr id="29" name="Picture 96" descr="anixmasl"/>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1" y="371475"/>
            <a:ext cx="8323263" cy="325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WordArt 30"/>
          <p:cNvSpPr>
            <a:spLocks noChangeArrowheads="1" noChangeShapeType="1" noTextEdit="1"/>
          </p:cNvSpPr>
          <p:nvPr/>
        </p:nvSpPr>
        <p:spPr bwMode="auto">
          <a:xfrm>
            <a:off x="1905000" y="782996"/>
            <a:ext cx="5334000" cy="612852"/>
          </a:xfrm>
          <a:prstGeom prst="rect">
            <a:avLst/>
          </a:prstGeom>
        </p:spPr>
        <p:txBody>
          <a:bodyPr wrap="none" lIns="68580" tIns="34290" rIns="68580" bIns="34290" fromWordArt="1">
            <a:prstTxWarp prst="textPlain">
              <a:avLst>
                <a:gd name="adj" fmla="val 50000"/>
              </a:avLst>
            </a:prstTxWarp>
          </a:bodyPr>
          <a:lstStyle/>
          <a:p>
            <a:pPr algn="ctr"/>
            <a:r>
              <a:rPr lang="en-US" kern="10" dirty="0">
                <a:ln w="9525">
                  <a:solidFill>
                    <a:srgbClr val="FF0000"/>
                  </a:solidFill>
                  <a:round/>
                  <a:headEnd/>
                  <a:tailEnd/>
                </a:ln>
                <a:solidFill>
                  <a:srgbClr val="FF0000"/>
                </a:solidFill>
                <a:latin typeface="Times New Roman"/>
                <a:cs typeface="Times New Roman"/>
              </a:rPr>
              <a:t>RUNG CHUÔNG VÀNG</a:t>
            </a:r>
          </a:p>
        </p:txBody>
      </p:sp>
      <p:sp>
        <p:nvSpPr>
          <p:cNvPr id="31" name="Text Box 6"/>
          <p:cNvSpPr txBox="1">
            <a:spLocks noChangeArrowheads="1"/>
          </p:cNvSpPr>
          <p:nvPr/>
        </p:nvSpPr>
        <p:spPr bwMode="auto">
          <a:xfrm>
            <a:off x="857251" y="1527557"/>
            <a:ext cx="7874465" cy="2146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lvl="0" algn="ctr" eaLnBrk="1" hangingPunct="1">
              <a:defRPr/>
            </a:pPr>
            <a:r>
              <a:rPr lang="en-US" sz="2700" dirty="0">
                <a:solidFill>
                  <a:srgbClr val="00B050"/>
                </a:solidFill>
                <a:latin typeface="Times New Roman" pitchFamily="18" charset="0"/>
                <a:cs typeface="Times New Roman" pitchFamily="18" charset="0"/>
              </a:rPr>
              <a:t>3</a:t>
            </a:r>
            <a:r>
              <a:rPr lang="en-US" sz="2700" dirty="0" smtClean="0">
                <a:latin typeface="Times New Roman" pitchFamily="18" charset="0"/>
                <a:cs typeface="Times New Roman" pitchFamily="18" charset="0"/>
              </a:rPr>
              <a:t>.</a:t>
            </a:r>
            <a:r>
              <a:rPr lang="vi-VN" sz="2700" dirty="0" smtClean="0">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Cái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gì</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dài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gang </a:t>
            </a:r>
            <a:r>
              <a:rPr lang="en-US" sz="2700" dirty="0" err="1">
                <a:solidFill>
                  <a:prstClr val="black"/>
                </a:solidFill>
                <a:latin typeface="Times New Roman" pitchFamily="18" charset="0"/>
                <a:cs typeface="Times New Roman" pitchFamily="18" charset="0"/>
              </a:rPr>
              <a:t>tay</a:t>
            </a:r>
            <a:endParaRPr lang="en-US" sz="2700" dirty="0">
              <a:solidFill>
                <a:prstClr val="black"/>
              </a:solidFill>
              <a:latin typeface="Times New Roman" pitchFamily="18" charset="0"/>
              <a:cs typeface="Times New Roman" pitchFamily="18" charset="0"/>
            </a:endParaRPr>
          </a:p>
          <a:p>
            <a:pPr lvl="0" algn="ctr" eaLnBrk="1" hangingPunct="1">
              <a:defRPr/>
            </a:pPr>
            <a:r>
              <a:rPr lang="en-US" sz="2700" dirty="0" err="1">
                <a:solidFill>
                  <a:prstClr val="black"/>
                </a:solidFill>
                <a:latin typeface="Times New Roman" pitchFamily="18" charset="0"/>
                <a:cs typeface="Times New Roman" pitchFamily="18" charset="0"/>
              </a:rPr>
              <a:t>Em</a:t>
            </a:r>
            <a:r>
              <a:rPr lang="en-US" sz="2700" dirty="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vẽ</a:t>
            </a:r>
            <a:r>
              <a:rPr lang="en-US" sz="2700" dirty="0" smtClean="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em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viết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ngày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ngày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ngắn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đi</a:t>
            </a:r>
            <a:r>
              <a:rPr lang="en-US" sz="2700" dirty="0">
                <a:solidFill>
                  <a:prstClr val="black"/>
                </a:solidFill>
                <a:latin typeface="Times New Roman" pitchFamily="18" charset="0"/>
                <a:cs typeface="Times New Roman" pitchFamily="18" charset="0"/>
              </a:rPr>
              <a:t>?</a:t>
            </a:r>
            <a:endParaRPr lang="vi-VN" sz="2700" dirty="0">
              <a:solidFill>
                <a:prstClr val="black"/>
              </a:solidFill>
              <a:latin typeface="Times New Roman" pitchFamily="18" charset="0"/>
              <a:cs typeface="Times New Roman" pitchFamily="18" charset="0"/>
            </a:endParaRPr>
          </a:p>
          <a:p>
            <a:r>
              <a:rPr lang="vi-VN" sz="2700" dirty="0" smtClean="0">
                <a:solidFill>
                  <a:schemeClr val="accent2"/>
                </a:solidFill>
                <a:latin typeface="Times New Roman" pitchFamily="18" charset="0"/>
                <a:cs typeface="Times New Roman" pitchFamily="18" charset="0"/>
              </a:rPr>
              <a:t> A</a:t>
            </a:r>
            <a:r>
              <a:rPr lang="vi-VN" sz="2700" dirty="0">
                <a:solidFill>
                  <a:schemeClr val="accent2"/>
                </a:solidFill>
                <a:latin typeface="Times New Roman" pitchFamily="18" charset="0"/>
                <a:cs typeface="Times New Roman" pitchFamily="18" charset="0"/>
              </a:rPr>
              <a:t>. </a:t>
            </a:r>
            <a:r>
              <a:rPr lang="en-US" sz="2700" dirty="0" err="1" smtClean="0">
                <a:solidFill>
                  <a:schemeClr val="accent2"/>
                </a:solidFill>
                <a:latin typeface="Times New Roman" pitchFamily="18" charset="0"/>
                <a:cs typeface="Times New Roman" pitchFamily="18" charset="0"/>
              </a:rPr>
              <a:t>Bút</a:t>
            </a:r>
            <a:r>
              <a:rPr lang="en-US" sz="2700" dirty="0" smtClean="0">
                <a:solidFill>
                  <a:schemeClr val="accent2"/>
                </a:solidFill>
                <a:latin typeface="Times New Roman" pitchFamily="18" charset="0"/>
                <a:cs typeface="Times New Roman" pitchFamily="18" charset="0"/>
              </a:rPr>
              <a:t> </a:t>
            </a:r>
            <a:r>
              <a:rPr lang="en-US" sz="2700" dirty="0" err="1" smtClean="0">
                <a:solidFill>
                  <a:schemeClr val="accent2"/>
                </a:solidFill>
                <a:latin typeface="Times New Roman" pitchFamily="18" charset="0"/>
                <a:cs typeface="Times New Roman" pitchFamily="18" charset="0"/>
              </a:rPr>
              <a:t>xoá</a:t>
            </a:r>
            <a:r>
              <a:rPr lang="vi-VN" sz="2700" dirty="0">
                <a:solidFill>
                  <a:srgbClr val="FF0000"/>
                </a:solidFill>
                <a:latin typeface="Times New Roman" pitchFamily="18" charset="0"/>
                <a:cs typeface="Times New Roman" pitchFamily="18" charset="0"/>
              </a:rPr>
              <a:t/>
            </a:r>
            <a:br>
              <a:rPr lang="vi-VN" sz="2700" dirty="0">
                <a:solidFill>
                  <a:srgbClr val="FF0000"/>
                </a:solidFill>
                <a:latin typeface="Times New Roman" pitchFamily="18" charset="0"/>
                <a:cs typeface="Times New Roman" pitchFamily="18" charset="0"/>
              </a:rPr>
            </a:br>
            <a:r>
              <a:rPr lang="en-US" sz="2700" dirty="0" smtClean="0">
                <a:solidFill>
                  <a:schemeClr val="tx2"/>
                </a:solidFill>
                <a:latin typeface="Times New Roman" pitchFamily="18" charset="0"/>
                <a:cs typeface="Times New Roman" pitchFamily="18" charset="0"/>
              </a:rPr>
              <a:t> </a:t>
            </a:r>
            <a:r>
              <a:rPr lang="vi-VN" sz="2700" dirty="0" smtClean="0">
                <a:solidFill>
                  <a:schemeClr val="tx2"/>
                </a:solidFill>
                <a:latin typeface="Times New Roman" pitchFamily="18" charset="0"/>
                <a:cs typeface="Times New Roman" pitchFamily="18" charset="0"/>
              </a:rPr>
              <a:t>B</a:t>
            </a:r>
            <a:r>
              <a:rPr lang="vi-VN" sz="2700" dirty="0">
                <a:solidFill>
                  <a:schemeClr val="tx2"/>
                </a:solidFill>
                <a:latin typeface="Times New Roman" pitchFamily="18" charset="0"/>
                <a:cs typeface="Times New Roman" pitchFamily="18" charset="0"/>
              </a:rPr>
              <a:t>. </a:t>
            </a:r>
            <a:r>
              <a:rPr lang="en-US" sz="2700" dirty="0" err="1" smtClean="0">
                <a:solidFill>
                  <a:schemeClr val="tx2"/>
                </a:solidFill>
                <a:latin typeface="Times New Roman" pitchFamily="18" charset="0"/>
                <a:cs typeface="Times New Roman" pitchFamily="18" charset="0"/>
              </a:rPr>
              <a:t>Bút</a:t>
            </a:r>
            <a:r>
              <a:rPr lang="en-US" sz="2700" dirty="0" smtClean="0">
                <a:solidFill>
                  <a:schemeClr val="tx2"/>
                </a:solidFill>
                <a:latin typeface="Times New Roman" pitchFamily="18" charset="0"/>
                <a:cs typeface="Times New Roman" pitchFamily="18" charset="0"/>
              </a:rPr>
              <a:t> </a:t>
            </a:r>
            <a:r>
              <a:rPr lang="en-US" sz="2700" dirty="0" err="1" smtClean="0">
                <a:solidFill>
                  <a:schemeClr val="tx2"/>
                </a:solidFill>
                <a:latin typeface="Times New Roman" pitchFamily="18" charset="0"/>
                <a:cs typeface="Times New Roman" pitchFamily="18" charset="0"/>
              </a:rPr>
              <a:t>mực</a:t>
            </a:r>
            <a:r>
              <a:rPr lang="vi-VN" sz="2700" dirty="0">
                <a:solidFill>
                  <a:srgbClr val="FF0000"/>
                </a:solidFill>
                <a:latin typeface="Times New Roman" pitchFamily="18" charset="0"/>
                <a:cs typeface="Times New Roman" pitchFamily="18" charset="0"/>
              </a:rPr>
              <a:t/>
            </a:r>
            <a:br>
              <a:rPr lang="vi-VN" sz="2700" dirty="0">
                <a:solidFill>
                  <a:srgbClr val="FF0000"/>
                </a:solidFill>
                <a:latin typeface="Times New Roman" pitchFamily="18" charset="0"/>
                <a:cs typeface="Times New Roman" pitchFamily="18" charset="0"/>
              </a:rPr>
            </a:br>
            <a:r>
              <a:rPr lang="en-US" sz="2700" dirty="0" smtClean="0">
                <a:solidFill>
                  <a:schemeClr val="accent6"/>
                </a:solidFill>
                <a:latin typeface="Times New Roman" pitchFamily="18" charset="0"/>
                <a:cs typeface="Times New Roman" pitchFamily="18" charset="0"/>
              </a:rPr>
              <a:t> </a:t>
            </a:r>
            <a:r>
              <a:rPr lang="vi-VN" sz="2700" dirty="0" smtClean="0">
                <a:solidFill>
                  <a:schemeClr val="accent6"/>
                </a:solidFill>
                <a:latin typeface="Times New Roman" pitchFamily="18" charset="0"/>
                <a:cs typeface="Times New Roman" pitchFamily="18" charset="0"/>
              </a:rPr>
              <a:t>C</a:t>
            </a:r>
            <a:r>
              <a:rPr lang="vi-VN" sz="2700" dirty="0">
                <a:solidFill>
                  <a:schemeClr val="accent6"/>
                </a:solidFill>
                <a:latin typeface="Times New Roman" pitchFamily="18" charset="0"/>
                <a:cs typeface="Times New Roman" pitchFamily="18" charset="0"/>
              </a:rPr>
              <a:t>. </a:t>
            </a:r>
            <a:r>
              <a:rPr lang="en-US" sz="2700" dirty="0" err="1" smtClean="0">
                <a:solidFill>
                  <a:schemeClr val="accent6"/>
                </a:solidFill>
                <a:latin typeface="Times New Roman" pitchFamily="18" charset="0"/>
                <a:cs typeface="Times New Roman" pitchFamily="18" charset="0"/>
              </a:rPr>
              <a:t>Bút</a:t>
            </a:r>
            <a:r>
              <a:rPr lang="en-US" sz="2700" dirty="0" smtClean="0">
                <a:solidFill>
                  <a:schemeClr val="accent6"/>
                </a:solidFill>
                <a:latin typeface="Times New Roman" pitchFamily="18" charset="0"/>
                <a:cs typeface="Times New Roman" pitchFamily="18" charset="0"/>
              </a:rPr>
              <a:t> </a:t>
            </a:r>
            <a:r>
              <a:rPr lang="en-US" sz="2700" dirty="0" err="1" smtClean="0">
                <a:solidFill>
                  <a:schemeClr val="accent6"/>
                </a:solidFill>
                <a:latin typeface="Times New Roman" pitchFamily="18" charset="0"/>
                <a:cs typeface="Times New Roman" pitchFamily="18" charset="0"/>
              </a:rPr>
              <a:t>chì</a:t>
            </a:r>
            <a:endParaRPr lang="vi-VN" sz="2700" dirty="0">
              <a:solidFill>
                <a:schemeClr val="accent6"/>
              </a:solidFill>
              <a:latin typeface="Times New Roman" pitchFamily="18" charset="0"/>
              <a:cs typeface="Times New Roman" pitchFamily="18" charset="0"/>
            </a:endParaRPr>
          </a:p>
        </p:txBody>
      </p:sp>
      <p:sp>
        <p:nvSpPr>
          <p:cNvPr id="39" name="Text Box 14"/>
          <p:cNvSpPr txBox="1">
            <a:spLocks noChangeArrowheads="1"/>
          </p:cNvSpPr>
          <p:nvPr/>
        </p:nvSpPr>
        <p:spPr bwMode="gray">
          <a:xfrm>
            <a:off x="3943350" y="3714751"/>
            <a:ext cx="2815569" cy="62324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68580" tIns="34290" rIns="68580" bIns="34290">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r>
              <a:rPr lang="en-US" altLang="en-US" b="1" dirty="0">
                <a:solidFill>
                  <a:srgbClr val="FF0000"/>
                </a:solidFill>
                <a:latin typeface="Times New Roman" pitchFamily="18" charset="0"/>
              </a:rPr>
              <a:t> Đáp án</a:t>
            </a:r>
            <a:r>
              <a:rPr lang="en-US" altLang="en-US" b="1">
                <a:solidFill>
                  <a:srgbClr val="FF0000"/>
                </a:solidFill>
                <a:latin typeface="Times New Roman" pitchFamily="18" charset="0"/>
              </a:rPr>
              <a:t>: </a:t>
            </a:r>
            <a:r>
              <a:rPr lang="en-US" altLang="en-US" b="1" smtClean="0">
                <a:solidFill>
                  <a:srgbClr val="FF0000"/>
                </a:solidFill>
                <a:latin typeface="Times New Roman" pitchFamily="18" charset="0"/>
              </a:rPr>
              <a:t>C</a:t>
            </a:r>
            <a:endParaRPr lang="en-US" altLang="en-US" b="1" dirty="0">
              <a:solidFill>
                <a:srgbClr val="FF0000"/>
              </a:solidFill>
              <a:latin typeface="Times New Roman" pitchFamily="18" charset="0"/>
            </a:endParaRPr>
          </a:p>
        </p:txBody>
      </p:sp>
    </p:spTree>
    <p:extLst>
      <p:ext uri="{BB962C8B-B14F-4D97-AF65-F5344CB8AC3E}">
        <p14:creationId xmlns:p14="http://schemas.microsoft.com/office/powerpoint/2010/main" xmlns="" val="1314298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54" presetClass="exit" presetSubtype="0" decel="100000" fill="hold" grpId="0" nodeType="afterEffect">
                                  <p:stCondLst>
                                    <p:cond delay="0"/>
                                  </p:stCondLst>
                                  <p:childTnLst>
                                    <p:anim calcmode="lin" valueType="num">
                                      <p:cBhvr>
                                        <p:cTn id="12" dur="1000"/>
                                        <p:tgtEl>
                                          <p:spTgt spid="22"/>
                                        </p:tgtEl>
                                        <p:attrNameLst>
                                          <p:attrName>ppt_w</p:attrName>
                                        </p:attrNameLst>
                                      </p:cBhvr>
                                      <p:tavLst>
                                        <p:tav tm="0">
                                          <p:val>
                                            <p:strVal val="ppt_w"/>
                                          </p:val>
                                        </p:tav>
                                        <p:tav tm="100000">
                                          <p:val>
                                            <p:strVal val="ppt_w*0.05"/>
                                          </p:val>
                                        </p:tav>
                                      </p:tavLst>
                                    </p:anim>
                                    <p:anim calcmode="lin" valueType="num">
                                      <p:cBhvr>
                                        <p:cTn id="13" dur="1000"/>
                                        <p:tgtEl>
                                          <p:spTgt spid="22"/>
                                        </p:tgtEl>
                                        <p:attrNameLst>
                                          <p:attrName>ppt_h</p:attrName>
                                        </p:attrNameLst>
                                      </p:cBhvr>
                                      <p:tavLst>
                                        <p:tav tm="0">
                                          <p:val>
                                            <p:strVal val="ppt_h"/>
                                          </p:val>
                                        </p:tav>
                                        <p:tav tm="100000">
                                          <p:val>
                                            <p:strVal val="ppt_h"/>
                                          </p:val>
                                        </p:tav>
                                      </p:tavLst>
                                    </p:anim>
                                    <p:anim calcmode="lin" valueType="num">
                                      <p:cBhvr>
                                        <p:cTn id="14" dur="1000"/>
                                        <p:tgtEl>
                                          <p:spTgt spid="22"/>
                                        </p:tgtEl>
                                        <p:attrNameLst>
                                          <p:attrName>ppt_x</p:attrName>
                                        </p:attrNameLst>
                                      </p:cBhvr>
                                      <p:tavLst>
                                        <p:tav tm="0">
                                          <p:val>
                                            <p:strVal val="ppt_x"/>
                                          </p:val>
                                        </p:tav>
                                        <p:tav tm="100000">
                                          <p:val>
                                            <p:strVal val="ppt_x-.2"/>
                                          </p:val>
                                        </p:tav>
                                      </p:tavLst>
                                    </p:anim>
                                    <p:anim calcmode="lin" valueType="num">
                                      <p:cBhvr>
                                        <p:cTn id="15" dur="1000"/>
                                        <p:tgtEl>
                                          <p:spTgt spid="22"/>
                                        </p:tgtEl>
                                        <p:attrNameLst>
                                          <p:attrName>ppt_y</p:attrName>
                                        </p:attrNameLst>
                                      </p:cBhvr>
                                      <p:tavLst>
                                        <p:tav tm="0">
                                          <p:val>
                                            <p:strVal val="ppt_y"/>
                                          </p:val>
                                        </p:tav>
                                        <p:tav tm="100000">
                                          <p:val>
                                            <p:strVal val="ppt_y"/>
                                          </p:val>
                                        </p:tav>
                                      </p:tavLst>
                                    </p:anim>
                                    <p:animEffect transition="out" filter="fade">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54" presetClass="exit" presetSubtype="0" decel="100000" fill="hold" grpId="0" nodeType="afterEffect">
                                  <p:stCondLst>
                                    <p:cond delay="0"/>
                                  </p:stCondLst>
                                  <p:childTnLst>
                                    <p:anim calcmode="lin" valueType="num">
                                      <p:cBhvr>
                                        <p:cTn id="20" dur="1000"/>
                                        <p:tgtEl>
                                          <p:spTgt spid="21"/>
                                        </p:tgtEl>
                                        <p:attrNameLst>
                                          <p:attrName>ppt_w</p:attrName>
                                        </p:attrNameLst>
                                      </p:cBhvr>
                                      <p:tavLst>
                                        <p:tav tm="0">
                                          <p:val>
                                            <p:strVal val="ppt_w"/>
                                          </p:val>
                                        </p:tav>
                                        <p:tav tm="100000">
                                          <p:val>
                                            <p:strVal val="ppt_w*0.05"/>
                                          </p:val>
                                        </p:tav>
                                      </p:tavLst>
                                    </p:anim>
                                    <p:anim calcmode="lin" valueType="num">
                                      <p:cBhvr>
                                        <p:cTn id="21" dur="1000"/>
                                        <p:tgtEl>
                                          <p:spTgt spid="21"/>
                                        </p:tgtEl>
                                        <p:attrNameLst>
                                          <p:attrName>ppt_h</p:attrName>
                                        </p:attrNameLst>
                                      </p:cBhvr>
                                      <p:tavLst>
                                        <p:tav tm="0">
                                          <p:val>
                                            <p:strVal val="ppt_h"/>
                                          </p:val>
                                        </p:tav>
                                        <p:tav tm="100000">
                                          <p:val>
                                            <p:strVal val="ppt_h"/>
                                          </p:val>
                                        </p:tav>
                                      </p:tavLst>
                                    </p:anim>
                                    <p:anim calcmode="lin" valueType="num">
                                      <p:cBhvr>
                                        <p:cTn id="22" dur="1000"/>
                                        <p:tgtEl>
                                          <p:spTgt spid="21"/>
                                        </p:tgtEl>
                                        <p:attrNameLst>
                                          <p:attrName>ppt_x</p:attrName>
                                        </p:attrNameLst>
                                      </p:cBhvr>
                                      <p:tavLst>
                                        <p:tav tm="0">
                                          <p:val>
                                            <p:strVal val="ppt_x"/>
                                          </p:val>
                                        </p:tav>
                                        <p:tav tm="100000">
                                          <p:val>
                                            <p:strVal val="ppt_x-.2"/>
                                          </p:val>
                                        </p:tav>
                                      </p:tavLst>
                                    </p:anim>
                                    <p:anim calcmode="lin" valueType="num">
                                      <p:cBhvr>
                                        <p:cTn id="23" dur="1000"/>
                                        <p:tgtEl>
                                          <p:spTgt spid="21"/>
                                        </p:tgtEl>
                                        <p:attrNameLst>
                                          <p:attrName>ppt_y</p:attrName>
                                        </p:attrNameLst>
                                      </p:cBhvr>
                                      <p:tavLst>
                                        <p:tav tm="0">
                                          <p:val>
                                            <p:strVal val="ppt_y"/>
                                          </p:val>
                                        </p:tav>
                                        <p:tav tm="100000">
                                          <p:val>
                                            <p:strVal val="ppt_y"/>
                                          </p:val>
                                        </p:tav>
                                      </p:tavLst>
                                    </p:anim>
                                    <p:animEffect transition="out" filter="fade">
                                      <p:cBhvr>
                                        <p:cTn id="24" dur="1000"/>
                                        <p:tgtEl>
                                          <p:spTgt spid="21"/>
                                        </p:tgtEl>
                                      </p:cBhvr>
                                    </p:animEffect>
                                    <p:set>
                                      <p:cBhvr>
                                        <p:cTn id="2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6" fill="hold">
                            <p:stCondLst>
                              <p:cond delay="2000"/>
                            </p:stCondLst>
                            <p:childTnLst>
                              <p:par>
                                <p:cTn id="27" presetID="54" presetClass="exit" presetSubtype="0" decel="100000" fill="hold" grpId="0" nodeType="afterEffect">
                                  <p:stCondLst>
                                    <p:cond delay="0"/>
                                  </p:stCondLst>
                                  <p:childTnLst>
                                    <p:anim calcmode="lin" valueType="num">
                                      <p:cBhvr>
                                        <p:cTn id="28" dur="1000"/>
                                        <p:tgtEl>
                                          <p:spTgt spid="20"/>
                                        </p:tgtEl>
                                        <p:attrNameLst>
                                          <p:attrName>ppt_w</p:attrName>
                                        </p:attrNameLst>
                                      </p:cBhvr>
                                      <p:tavLst>
                                        <p:tav tm="0">
                                          <p:val>
                                            <p:strVal val="ppt_w"/>
                                          </p:val>
                                        </p:tav>
                                        <p:tav tm="100000">
                                          <p:val>
                                            <p:strVal val="ppt_w*0.05"/>
                                          </p:val>
                                        </p:tav>
                                      </p:tavLst>
                                    </p:anim>
                                    <p:anim calcmode="lin" valueType="num">
                                      <p:cBhvr>
                                        <p:cTn id="29" dur="1000"/>
                                        <p:tgtEl>
                                          <p:spTgt spid="20"/>
                                        </p:tgtEl>
                                        <p:attrNameLst>
                                          <p:attrName>ppt_h</p:attrName>
                                        </p:attrNameLst>
                                      </p:cBhvr>
                                      <p:tavLst>
                                        <p:tav tm="0">
                                          <p:val>
                                            <p:strVal val="ppt_h"/>
                                          </p:val>
                                        </p:tav>
                                        <p:tav tm="100000">
                                          <p:val>
                                            <p:strVal val="ppt_h"/>
                                          </p:val>
                                        </p:tav>
                                      </p:tavLst>
                                    </p:anim>
                                    <p:anim calcmode="lin" valueType="num">
                                      <p:cBhvr>
                                        <p:cTn id="30" dur="1000"/>
                                        <p:tgtEl>
                                          <p:spTgt spid="20"/>
                                        </p:tgtEl>
                                        <p:attrNameLst>
                                          <p:attrName>ppt_x</p:attrName>
                                        </p:attrNameLst>
                                      </p:cBhvr>
                                      <p:tavLst>
                                        <p:tav tm="0">
                                          <p:val>
                                            <p:strVal val="ppt_x"/>
                                          </p:val>
                                        </p:tav>
                                        <p:tav tm="100000">
                                          <p:val>
                                            <p:strVal val="ppt_x-.2"/>
                                          </p:val>
                                        </p:tav>
                                      </p:tavLst>
                                    </p:anim>
                                    <p:anim calcmode="lin" valueType="num">
                                      <p:cBhvr>
                                        <p:cTn id="31" dur="1000"/>
                                        <p:tgtEl>
                                          <p:spTgt spid="20"/>
                                        </p:tgtEl>
                                        <p:attrNameLst>
                                          <p:attrName>ppt_y</p:attrName>
                                        </p:attrNameLst>
                                      </p:cBhvr>
                                      <p:tavLst>
                                        <p:tav tm="0">
                                          <p:val>
                                            <p:strVal val="ppt_y"/>
                                          </p:val>
                                        </p:tav>
                                        <p:tav tm="100000">
                                          <p:val>
                                            <p:strVal val="ppt_y"/>
                                          </p:val>
                                        </p:tav>
                                      </p:tavLst>
                                    </p:anim>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54" presetClass="exit" presetSubtype="0" decel="100000" fill="hold" grpId="0" nodeType="afterEffect">
                                  <p:stCondLst>
                                    <p:cond delay="0"/>
                                  </p:stCondLst>
                                  <p:childTnLst>
                                    <p:anim calcmode="lin" valueType="num">
                                      <p:cBhvr>
                                        <p:cTn id="36" dur="1000"/>
                                        <p:tgtEl>
                                          <p:spTgt spid="19"/>
                                        </p:tgtEl>
                                        <p:attrNameLst>
                                          <p:attrName>ppt_w</p:attrName>
                                        </p:attrNameLst>
                                      </p:cBhvr>
                                      <p:tavLst>
                                        <p:tav tm="0">
                                          <p:val>
                                            <p:strVal val="ppt_w"/>
                                          </p:val>
                                        </p:tav>
                                        <p:tav tm="100000">
                                          <p:val>
                                            <p:strVal val="ppt_w*0.05"/>
                                          </p:val>
                                        </p:tav>
                                      </p:tavLst>
                                    </p:anim>
                                    <p:anim calcmode="lin" valueType="num">
                                      <p:cBhvr>
                                        <p:cTn id="37" dur="1000"/>
                                        <p:tgtEl>
                                          <p:spTgt spid="19"/>
                                        </p:tgtEl>
                                        <p:attrNameLst>
                                          <p:attrName>ppt_h</p:attrName>
                                        </p:attrNameLst>
                                      </p:cBhvr>
                                      <p:tavLst>
                                        <p:tav tm="0">
                                          <p:val>
                                            <p:strVal val="ppt_h"/>
                                          </p:val>
                                        </p:tav>
                                        <p:tav tm="100000">
                                          <p:val>
                                            <p:strVal val="ppt_h"/>
                                          </p:val>
                                        </p:tav>
                                      </p:tavLst>
                                    </p:anim>
                                    <p:anim calcmode="lin" valueType="num">
                                      <p:cBhvr>
                                        <p:cTn id="38" dur="1000"/>
                                        <p:tgtEl>
                                          <p:spTgt spid="19"/>
                                        </p:tgtEl>
                                        <p:attrNameLst>
                                          <p:attrName>ppt_x</p:attrName>
                                        </p:attrNameLst>
                                      </p:cBhvr>
                                      <p:tavLst>
                                        <p:tav tm="0">
                                          <p:val>
                                            <p:strVal val="ppt_x"/>
                                          </p:val>
                                        </p:tav>
                                        <p:tav tm="100000">
                                          <p:val>
                                            <p:strVal val="ppt_x-.2"/>
                                          </p:val>
                                        </p:tav>
                                      </p:tavLst>
                                    </p:anim>
                                    <p:anim calcmode="lin" valueType="num">
                                      <p:cBhvr>
                                        <p:cTn id="39" dur="1000"/>
                                        <p:tgtEl>
                                          <p:spTgt spid="19"/>
                                        </p:tgtEl>
                                        <p:attrNameLst>
                                          <p:attrName>ppt_y</p:attrName>
                                        </p:attrNameLst>
                                      </p:cBhvr>
                                      <p:tavLst>
                                        <p:tav tm="0">
                                          <p:val>
                                            <p:strVal val="ppt_y"/>
                                          </p:val>
                                        </p:tav>
                                        <p:tav tm="100000">
                                          <p:val>
                                            <p:strVal val="ppt_y"/>
                                          </p:val>
                                        </p:tav>
                                      </p:tavLst>
                                    </p:anim>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4" presetClass="exit" presetSubtype="0" decel="100000" fill="hold" grpId="0" nodeType="afterEffect">
                                  <p:stCondLst>
                                    <p:cond delay="0"/>
                                  </p:stCondLst>
                                  <p:childTnLst>
                                    <p:anim calcmode="lin" valueType="num">
                                      <p:cBhvr>
                                        <p:cTn id="44" dur="1000"/>
                                        <p:tgtEl>
                                          <p:spTgt spid="18"/>
                                        </p:tgtEl>
                                        <p:attrNameLst>
                                          <p:attrName>ppt_w</p:attrName>
                                        </p:attrNameLst>
                                      </p:cBhvr>
                                      <p:tavLst>
                                        <p:tav tm="0">
                                          <p:val>
                                            <p:strVal val="ppt_w"/>
                                          </p:val>
                                        </p:tav>
                                        <p:tav tm="100000">
                                          <p:val>
                                            <p:strVal val="ppt_w*0.05"/>
                                          </p:val>
                                        </p:tav>
                                      </p:tavLst>
                                    </p:anim>
                                    <p:anim calcmode="lin" valueType="num">
                                      <p:cBhvr>
                                        <p:cTn id="45" dur="1000"/>
                                        <p:tgtEl>
                                          <p:spTgt spid="18"/>
                                        </p:tgtEl>
                                        <p:attrNameLst>
                                          <p:attrName>ppt_h</p:attrName>
                                        </p:attrNameLst>
                                      </p:cBhvr>
                                      <p:tavLst>
                                        <p:tav tm="0">
                                          <p:val>
                                            <p:strVal val="ppt_h"/>
                                          </p:val>
                                        </p:tav>
                                        <p:tav tm="100000">
                                          <p:val>
                                            <p:strVal val="ppt_h"/>
                                          </p:val>
                                        </p:tav>
                                      </p:tavLst>
                                    </p:anim>
                                    <p:anim calcmode="lin" valueType="num">
                                      <p:cBhvr>
                                        <p:cTn id="46" dur="1000"/>
                                        <p:tgtEl>
                                          <p:spTgt spid="18"/>
                                        </p:tgtEl>
                                        <p:attrNameLst>
                                          <p:attrName>ppt_x</p:attrName>
                                        </p:attrNameLst>
                                      </p:cBhvr>
                                      <p:tavLst>
                                        <p:tav tm="0">
                                          <p:val>
                                            <p:strVal val="ppt_x"/>
                                          </p:val>
                                        </p:tav>
                                        <p:tav tm="100000">
                                          <p:val>
                                            <p:strVal val="ppt_x-.2"/>
                                          </p:val>
                                        </p:tav>
                                      </p:tavLst>
                                    </p:anim>
                                    <p:anim calcmode="lin" valueType="num">
                                      <p:cBhvr>
                                        <p:cTn id="47" dur="1000"/>
                                        <p:tgtEl>
                                          <p:spTgt spid="18"/>
                                        </p:tgtEl>
                                        <p:attrNameLst>
                                          <p:attrName>ppt_y</p:attrName>
                                        </p:attrNameLst>
                                      </p:cBhvr>
                                      <p:tavLst>
                                        <p:tav tm="0">
                                          <p:val>
                                            <p:strVal val="ppt_y"/>
                                          </p:val>
                                        </p:tav>
                                        <p:tav tm="100000">
                                          <p:val>
                                            <p:strVal val="ppt_y"/>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50" fill="hold">
                            <p:stCondLst>
                              <p:cond delay="5000"/>
                            </p:stCondLst>
                            <p:childTnLst>
                              <p:par>
                                <p:cTn id="51" presetID="54" presetClass="exit" presetSubtype="0" decel="100000" fill="hold" grpId="0" nodeType="afterEffect">
                                  <p:stCondLst>
                                    <p:cond delay="0"/>
                                  </p:stCondLst>
                                  <p:childTnLst>
                                    <p:anim calcmode="lin" valueType="num">
                                      <p:cBhvr>
                                        <p:cTn id="52" dur="1000"/>
                                        <p:tgtEl>
                                          <p:spTgt spid="17"/>
                                        </p:tgtEl>
                                        <p:attrNameLst>
                                          <p:attrName>ppt_w</p:attrName>
                                        </p:attrNameLst>
                                      </p:cBhvr>
                                      <p:tavLst>
                                        <p:tav tm="0">
                                          <p:val>
                                            <p:strVal val="ppt_w"/>
                                          </p:val>
                                        </p:tav>
                                        <p:tav tm="100000">
                                          <p:val>
                                            <p:strVal val="ppt_w*0.05"/>
                                          </p:val>
                                        </p:tav>
                                      </p:tavLst>
                                    </p:anim>
                                    <p:anim calcmode="lin" valueType="num">
                                      <p:cBhvr>
                                        <p:cTn id="53" dur="1000"/>
                                        <p:tgtEl>
                                          <p:spTgt spid="17"/>
                                        </p:tgtEl>
                                        <p:attrNameLst>
                                          <p:attrName>ppt_h</p:attrName>
                                        </p:attrNameLst>
                                      </p:cBhvr>
                                      <p:tavLst>
                                        <p:tav tm="0">
                                          <p:val>
                                            <p:strVal val="ppt_h"/>
                                          </p:val>
                                        </p:tav>
                                        <p:tav tm="100000">
                                          <p:val>
                                            <p:strVal val="ppt_h"/>
                                          </p:val>
                                        </p:tav>
                                      </p:tavLst>
                                    </p:anim>
                                    <p:anim calcmode="lin" valueType="num">
                                      <p:cBhvr>
                                        <p:cTn id="54" dur="1000"/>
                                        <p:tgtEl>
                                          <p:spTgt spid="17"/>
                                        </p:tgtEl>
                                        <p:attrNameLst>
                                          <p:attrName>ppt_x</p:attrName>
                                        </p:attrNameLst>
                                      </p:cBhvr>
                                      <p:tavLst>
                                        <p:tav tm="0">
                                          <p:val>
                                            <p:strVal val="ppt_x"/>
                                          </p:val>
                                        </p:tav>
                                        <p:tav tm="100000">
                                          <p:val>
                                            <p:strVal val="ppt_x-.2"/>
                                          </p:val>
                                        </p:tav>
                                      </p:tavLst>
                                    </p:anim>
                                    <p:anim calcmode="lin" valueType="num">
                                      <p:cBhvr>
                                        <p:cTn id="55" dur="1000"/>
                                        <p:tgtEl>
                                          <p:spTgt spid="17"/>
                                        </p:tgtEl>
                                        <p:attrNameLst>
                                          <p:attrName>ppt_y</p:attrName>
                                        </p:attrNameLst>
                                      </p:cBhvr>
                                      <p:tavLst>
                                        <p:tav tm="0">
                                          <p:val>
                                            <p:strVal val="ppt_y"/>
                                          </p:val>
                                        </p:tav>
                                        <p:tav tm="100000">
                                          <p:val>
                                            <p:strVal val="ppt_y"/>
                                          </p:val>
                                        </p:tav>
                                      </p:tavLst>
                                    </p:anim>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8" fill="hold">
                            <p:stCondLst>
                              <p:cond delay="6000"/>
                            </p:stCondLst>
                            <p:childTnLst>
                              <p:par>
                                <p:cTn id="59" presetID="54" presetClass="exit" presetSubtype="0" decel="100000" fill="hold" grpId="0" nodeType="afterEffect">
                                  <p:stCondLst>
                                    <p:cond delay="0"/>
                                  </p:stCondLst>
                                  <p:childTnLst>
                                    <p:anim calcmode="lin" valueType="num">
                                      <p:cBhvr>
                                        <p:cTn id="60" dur="1000"/>
                                        <p:tgtEl>
                                          <p:spTgt spid="16"/>
                                        </p:tgtEl>
                                        <p:attrNameLst>
                                          <p:attrName>ppt_w</p:attrName>
                                        </p:attrNameLst>
                                      </p:cBhvr>
                                      <p:tavLst>
                                        <p:tav tm="0">
                                          <p:val>
                                            <p:strVal val="ppt_w"/>
                                          </p:val>
                                        </p:tav>
                                        <p:tav tm="100000">
                                          <p:val>
                                            <p:strVal val="ppt_w*0.05"/>
                                          </p:val>
                                        </p:tav>
                                      </p:tavLst>
                                    </p:anim>
                                    <p:anim calcmode="lin" valueType="num">
                                      <p:cBhvr>
                                        <p:cTn id="61" dur="1000"/>
                                        <p:tgtEl>
                                          <p:spTgt spid="16"/>
                                        </p:tgtEl>
                                        <p:attrNameLst>
                                          <p:attrName>ppt_h</p:attrName>
                                        </p:attrNameLst>
                                      </p:cBhvr>
                                      <p:tavLst>
                                        <p:tav tm="0">
                                          <p:val>
                                            <p:strVal val="ppt_h"/>
                                          </p:val>
                                        </p:tav>
                                        <p:tav tm="100000">
                                          <p:val>
                                            <p:strVal val="ppt_h"/>
                                          </p:val>
                                        </p:tav>
                                      </p:tavLst>
                                    </p:anim>
                                    <p:anim calcmode="lin" valueType="num">
                                      <p:cBhvr>
                                        <p:cTn id="62" dur="1000"/>
                                        <p:tgtEl>
                                          <p:spTgt spid="16"/>
                                        </p:tgtEl>
                                        <p:attrNameLst>
                                          <p:attrName>ppt_x</p:attrName>
                                        </p:attrNameLst>
                                      </p:cBhvr>
                                      <p:tavLst>
                                        <p:tav tm="0">
                                          <p:val>
                                            <p:strVal val="ppt_x"/>
                                          </p:val>
                                        </p:tav>
                                        <p:tav tm="100000">
                                          <p:val>
                                            <p:strVal val="ppt_x-.2"/>
                                          </p:val>
                                        </p:tav>
                                      </p:tavLst>
                                    </p:anim>
                                    <p:anim calcmode="lin" valueType="num">
                                      <p:cBhvr>
                                        <p:cTn id="63" dur="1000"/>
                                        <p:tgtEl>
                                          <p:spTgt spid="16"/>
                                        </p:tgtEl>
                                        <p:attrNameLst>
                                          <p:attrName>ppt_y</p:attrName>
                                        </p:attrNameLst>
                                      </p:cBhvr>
                                      <p:tavLst>
                                        <p:tav tm="0">
                                          <p:val>
                                            <p:strVal val="ppt_y"/>
                                          </p:val>
                                        </p:tav>
                                        <p:tav tm="100000">
                                          <p:val>
                                            <p:strVal val="ppt_y"/>
                                          </p:val>
                                        </p:tav>
                                      </p:tavLst>
                                    </p:anim>
                                    <p:animEffect transition="out" filter="fade">
                                      <p:cBhvr>
                                        <p:cTn id="64" dur="1000"/>
                                        <p:tgtEl>
                                          <p:spTgt spid="16"/>
                                        </p:tgtEl>
                                      </p:cBhvr>
                                    </p:animEffect>
                                    <p:set>
                                      <p:cBhvr>
                                        <p:cTn id="6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6" fill="hold">
                            <p:stCondLst>
                              <p:cond delay="7000"/>
                            </p:stCondLst>
                            <p:childTnLst>
                              <p:par>
                                <p:cTn id="67" presetID="54" presetClass="exit" presetSubtype="0" decel="100000" fill="hold" grpId="0" nodeType="afterEffect">
                                  <p:stCondLst>
                                    <p:cond delay="0"/>
                                  </p:stCondLst>
                                  <p:childTnLst>
                                    <p:anim calcmode="lin" valueType="num">
                                      <p:cBhvr>
                                        <p:cTn id="68" dur="1000"/>
                                        <p:tgtEl>
                                          <p:spTgt spid="15"/>
                                        </p:tgtEl>
                                        <p:attrNameLst>
                                          <p:attrName>ppt_w</p:attrName>
                                        </p:attrNameLst>
                                      </p:cBhvr>
                                      <p:tavLst>
                                        <p:tav tm="0">
                                          <p:val>
                                            <p:strVal val="ppt_w"/>
                                          </p:val>
                                        </p:tav>
                                        <p:tav tm="100000">
                                          <p:val>
                                            <p:strVal val="ppt_w*0.05"/>
                                          </p:val>
                                        </p:tav>
                                      </p:tavLst>
                                    </p:anim>
                                    <p:anim calcmode="lin" valueType="num">
                                      <p:cBhvr>
                                        <p:cTn id="69" dur="1000"/>
                                        <p:tgtEl>
                                          <p:spTgt spid="15"/>
                                        </p:tgtEl>
                                        <p:attrNameLst>
                                          <p:attrName>ppt_h</p:attrName>
                                        </p:attrNameLst>
                                      </p:cBhvr>
                                      <p:tavLst>
                                        <p:tav tm="0">
                                          <p:val>
                                            <p:strVal val="ppt_h"/>
                                          </p:val>
                                        </p:tav>
                                        <p:tav tm="100000">
                                          <p:val>
                                            <p:strVal val="ppt_h"/>
                                          </p:val>
                                        </p:tav>
                                      </p:tavLst>
                                    </p:anim>
                                    <p:anim calcmode="lin" valueType="num">
                                      <p:cBhvr>
                                        <p:cTn id="70" dur="1000"/>
                                        <p:tgtEl>
                                          <p:spTgt spid="15"/>
                                        </p:tgtEl>
                                        <p:attrNameLst>
                                          <p:attrName>ppt_x</p:attrName>
                                        </p:attrNameLst>
                                      </p:cBhvr>
                                      <p:tavLst>
                                        <p:tav tm="0">
                                          <p:val>
                                            <p:strVal val="ppt_x"/>
                                          </p:val>
                                        </p:tav>
                                        <p:tav tm="100000">
                                          <p:val>
                                            <p:strVal val="ppt_x-.2"/>
                                          </p:val>
                                        </p:tav>
                                      </p:tavLst>
                                    </p:anim>
                                    <p:anim calcmode="lin" valueType="num">
                                      <p:cBhvr>
                                        <p:cTn id="71" dur="1000"/>
                                        <p:tgtEl>
                                          <p:spTgt spid="15"/>
                                        </p:tgtEl>
                                        <p:attrNameLst>
                                          <p:attrName>ppt_y</p:attrName>
                                        </p:attrNameLst>
                                      </p:cBhvr>
                                      <p:tavLst>
                                        <p:tav tm="0">
                                          <p:val>
                                            <p:strVal val="ppt_y"/>
                                          </p:val>
                                        </p:tav>
                                        <p:tav tm="100000">
                                          <p:val>
                                            <p:strVal val="ppt_y"/>
                                          </p:val>
                                        </p:tav>
                                      </p:tavLst>
                                    </p:anim>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74" fill="hold">
                            <p:stCondLst>
                              <p:cond delay="8000"/>
                            </p:stCondLst>
                            <p:childTnLst>
                              <p:par>
                                <p:cTn id="75" presetID="54" presetClass="exit" presetSubtype="0" decel="100000" fill="hold" grpId="0" nodeType="afterEffect">
                                  <p:stCondLst>
                                    <p:cond delay="0"/>
                                  </p:stCondLst>
                                  <p:childTnLst>
                                    <p:anim calcmode="lin" valueType="num">
                                      <p:cBhvr>
                                        <p:cTn id="76" dur="1000"/>
                                        <p:tgtEl>
                                          <p:spTgt spid="14"/>
                                        </p:tgtEl>
                                        <p:attrNameLst>
                                          <p:attrName>ppt_w</p:attrName>
                                        </p:attrNameLst>
                                      </p:cBhvr>
                                      <p:tavLst>
                                        <p:tav tm="0">
                                          <p:val>
                                            <p:strVal val="ppt_w"/>
                                          </p:val>
                                        </p:tav>
                                        <p:tav tm="100000">
                                          <p:val>
                                            <p:strVal val="ppt_w*0.05"/>
                                          </p:val>
                                        </p:tav>
                                      </p:tavLst>
                                    </p:anim>
                                    <p:anim calcmode="lin" valueType="num">
                                      <p:cBhvr>
                                        <p:cTn id="77" dur="1000"/>
                                        <p:tgtEl>
                                          <p:spTgt spid="14"/>
                                        </p:tgtEl>
                                        <p:attrNameLst>
                                          <p:attrName>ppt_h</p:attrName>
                                        </p:attrNameLst>
                                      </p:cBhvr>
                                      <p:tavLst>
                                        <p:tav tm="0">
                                          <p:val>
                                            <p:strVal val="ppt_h"/>
                                          </p:val>
                                        </p:tav>
                                        <p:tav tm="100000">
                                          <p:val>
                                            <p:strVal val="ppt_h"/>
                                          </p:val>
                                        </p:tav>
                                      </p:tavLst>
                                    </p:anim>
                                    <p:anim calcmode="lin" valueType="num">
                                      <p:cBhvr>
                                        <p:cTn id="78" dur="1000"/>
                                        <p:tgtEl>
                                          <p:spTgt spid="14"/>
                                        </p:tgtEl>
                                        <p:attrNameLst>
                                          <p:attrName>ppt_x</p:attrName>
                                        </p:attrNameLst>
                                      </p:cBhvr>
                                      <p:tavLst>
                                        <p:tav tm="0">
                                          <p:val>
                                            <p:strVal val="ppt_x"/>
                                          </p:val>
                                        </p:tav>
                                        <p:tav tm="100000">
                                          <p:val>
                                            <p:strVal val="ppt_x-.2"/>
                                          </p:val>
                                        </p:tav>
                                      </p:tavLst>
                                    </p:anim>
                                    <p:anim calcmode="lin" valueType="num">
                                      <p:cBhvr>
                                        <p:cTn id="79" dur="1000"/>
                                        <p:tgtEl>
                                          <p:spTgt spid="14"/>
                                        </p:tgtEl>
                                        <p:attrNameLst>
                                          <p:attrName>ppt_y</p:attrName>
                                        </p:attrNameLst>
                                      </p:cBhvr>
                                      <p:tavLst>
                                        <p:tav tm="0">
                                          <p:val>
                                            <p:strVal val="ppt_y"/>
                                          </p:val>
                                        </p:tav>
                                        <p:tav tm="100000">
                                          <p:val>
                                            <p:strVal val="ppt_y"/>
                                          </p:val>
                                        </p:tav>
                                      </p:tavLst>
                                    </p:anim>
                                    <p:animEffect transition="out" filter="fade">
                                      <p:cBhvr>
                                        <p:cTn id="80" dur="1000"/>
                                        <p:tgtEl>
                                          <p:spTgt spid="14"/>
                                        </p:tgtEl>
                                      </p:cBhvr>
                                    </p:animEffect>
                                    <p:set>
                                      <p:cBhvr>
                                        <p:cTn id="8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82" fill="hold">
                            <p:stCondLst>
                              <p:cond delay="9000"/>
                            </p:stCondLst>
                            <p:childTnLst>
                              <p:par>
                                <p:cTn id="83" presetID="54" presetClass="exit" presetSubtype="0" decel="100000" fill="hold" grpId="0" nodeType="afterEffect">
                                  <p:stCondLst>
                                    <p:cond delay="0"/>
                                  </p:stCondLst>
                                  <p:childTnLst>
                                    <p:anim calcmode="lin" valueType="num">
                                      <p:cBhvr>
                                        <p:cTn id="84" dur="1000"/>
                                        <p:tgtEl>
                                          <p:spTgt spid="13"/>
                                        </p:tgtEl>
                                        <p:attrNameLst>
                                          <p:attrName>ppt_w</p:attrName>
                                        </p:attrNameLst>
                                      </p:cBhvr>
                                      <p:tavLst>
                                        <p:tav tm="0">
                                          <p:val>
                                            <p:strVal val="ppt_w"/>
                                          </p:val>
                                        </p:tav>
                                        <p:tav tm="100000">
                                          <p:val>
                                            <p:strVal val="ppt_w*0.05"/>
                                          </p:val>
                                        </p:tav>
                                      </p:tavLst>
                                    </p:anim>
                                    <p:anim calcmode="lin" valueType="num">
                                      <p:cBhvr>
                                        <p:cTn id="85" dur="1000"/>
                                        <p:tgtEl>
                                          <p:spTgt spid="13"/>
                                        </p:tgtEl>
                                        <p:attrNameLst>
                                          <p:attrName>ppt_h</p:attrName>
                                        </p:attrNameLst>
                                      </p:cBhvr>
                                      <p:tavLst>
                                        <p:tav tm="0">
                                          <p:val>
                                            <p:strVal val="ppt_h"/>
                                          </p:val>
                                        </p:tav>
                                        <p:tav tm="100000">
                                          <p:val>
                                            <p:strVal val="ppt_h"/>
                                          </p:val>
                                        </p:tav>
                                      </p:tavLst>
                                    </p:anim>
                                    <p:anim calcmode="lin" valueType="num">
                                      <p:cBhvr>
                                        <p:cTn id="86" dur="1000"/>
                                        <p:tgtEl>
                                          <p:spTgt spid="13"/>
                                        </p:tgtEl>
                                        <p:attrNameLst>
                                          <p:attrName>ppt_x</p:attrName>
                                        </p:attrNameLst>
                                      </p:cBhvr>
                                      <p:tavLst>
                                        <p:tav tm="0">
                                          <p:val>
                                            <p:strVal val="ppt_x"/>
                                          </p:val>
                                        </p:tav>
                                        <p:tav tm="100000">
                                          <p:val>
                                            <p:strVal val="ppt_x-.2"/>
                                          </p:val>
                                        </p:tav>
                                      </p:tavLst>
                                    </p:anim>
                                    <p:anim calcmode="lin" valueType="num">
                                      <p:cBhvr>
                                        <p:cTn id="87" dur="1000"/>
                                        <p:tgtEl>
                                          <p:spTgt spid="13"/>
                                        </p:tgtEl>
                                        <p:attrNameLst>
                                          <p:attrName>ppt_y</p:attrName>
                                        </p:attrNameLst>
                                      </p:cBhvr>
                                      <p:tavLst>
                                        <p:tav tm="0">
                                          <p:val>
                                            <p:strVal val="ppt_y"/>
                                          </p:val>
                                        </p:tav>
                                        <p:tav tm="100000">
                                          <p:val>
                                            <p:strVal val="ppt_y"/>
                                          </p:val>
                                        </p:tav>
                                      </p:tavLst>
                                    </p:anim>
                                    <p:animEffect transition="out" filter="fade">
                                      <p:cBhvr>
                                        <p:cTn id="88" dur="1000"/>
                                        <p:tgtEl>
                                          <p:spTgt spid="13"/>
                                        </p:tgtEl>
                                      </p:cBhvr>
                                    </p:animEffect>
                                    <p:set>
                                      <p:cBhvr>
                                        <p:cTn id="89"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90" fill="hold">
                            <p:stCondLst>
                              <p:cond delay="10000"/>
                            </p:stCondLst>
                            <p:childTnLst>
                              <p:par>
                                <p:cTn id="91" presetID="50" presetClass="exit" presetSubtype="0" accel="100000" fill="hold" grpId="0" nodeType="afterEffect">
                                  <p:stCondLst>
                                    <p:cond delay="0"/>
                                  </p:stCondLst>
                                  <p:childTnLst>
                                    <p:anim calcmode="lin" valueType="num">
                                      <p:cBhvr>
                                        <p:cTn id="92" dur="2000"/>
                                        <p:tgtEl>
                                          <p:spTgt spid="12"/>
                                        </p:tgtEl>
                                        <p:attrNameLst>
                                          <p:attrName>ppt_w</p:attrName>
                                        </p:attrNameLst>
                                      </p:cBhvr>
                                      <p:tavLst>
                                        <p:tav tm="0">
                                          <p:val>
                                            <p:strVal val="ppt_w"/>
                                          </p:val>
                                        </p:tav>
                                        <p:tav tm="100000">
                                          <p:val>
                                            <p:strVal val="ppt_w+.3"/>
                                          </p:val>
                                        </p:tav>
                                      </p:tavLst>
                                    </p:anim>
                                    <p:anim calcmode="lin" valueType="num">
                                      <p:cBhvr>
                                        <p:cTn id="93" dur="2000"/>
                                        <p:tgtEl>
                                          <p:spTgt spid="12"/>
                                        </p:tgtEl>
                                        <p:attrNameLst>
                                          <p:attrName>ppt_h</p:attrName>
                                        </p:attrNameLst>
                                      </p:cBhvr>
                                      <p:tavLst>
                                        <p:tav tm="0">
                                          <p:val>
                                            <p:strVal val="ppt_h"/>
                                          </p:val>
                                        </p:tav>
                                        <p:tav tm="100000">
                                          <p:val>
                                            <p:strVal val="ppt_h"/>
                                          </p:val>
                                        </p:tav>
                                      </p:tavLst>
                                    </p:anim>
                                    <p:animEffect transition="out" filter="fade">
                                      <p:cBhvr>
                                        <p:cTn id="94" dur="2000"/>
                                        <p:tgtEl>
                                          <p:spTgt spid="12"/>
                                        </p:tgtEl>
                                      </p:cBhvr>
                                    </p:animEffect>
                                    <p:set>
                                      <p:cBhvr>
                                        <p:cTn id="95" dur="1" fill="hold">
                                          <p:stCondLst>
                                            <p:cond delay="1999"/>
                                          </p:stCondLst>
                                        </p:cTn>
                                        <p:tgtEl>
                                          <p:spTgt spid="12"/>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BELL.WAV"/>
                                        </p:tgtEl>
                                      </p:cMediaNode>
                                    </p:audio>
                                  </p:subTnLst>
                                </p:cTn>
                              </p:par>
                            </p:childTnLst>
                          </p:cTn>
                        </p:par>
                        <p:par>
                          <p:cTn id="96" fill="hold">
                            <p:stCondLst>
                              <p:cond delay="12000"/>
                            </p:stCondLst>
                            <p:childTnLst>
                              <p:par>
                                <p:cTn id="97" presetID="23" presetClass="entr" presetSubtype="16" fill="remove" nodeType="afterEffect">
                                  <p:stCondLst>
                                    <p:cond delay="0"/>
                                  </p:stCondLst>
                                  <p:childTnLst>
                                    <p:set>
                                      <p:cBhvr>
                                        <p:cTn id="98" dur="1" fill="hold">
                                          <p:stCondLst>
                                            <p:cond delay="0"/>
                                          </p:stCondLst>
                                        </p:cTn>
                                        <p:tgtEl>
                                          <p:spTgt spid="2"/>
                                        </p:tgtEl>
                                        <p:attrNameLst>
                                          <p:attrName>style.visibility</p:attrName>
                                        </p:attrNameLst>
                                      </p:cBhvr>
                                      <p:to>
                                        <p:strVal val="visible"/>
                                      </p:to>
                                    </p:set>
                                    <p:anim calcmode="lin" valueType="num">
                                      <p:cBhvr>
                                        <p:cTn id="99" dur="3000" fill="hold"/>
                                        <p:tgtEl>
                                          <p:spTgt spid="2"/>
                                        </p:tgtEl>
                                        <p:attrNameLst>
                                          <p:attrName>ppt_w</p:attrName>
                                        </p:attrNameLst>
                                      </p:cBhvr>
                                      <p:tavLst>
                                        <p:tav tm="0">
                                          <p:val>
                                            <p:fltVal val="0"/>
                                          </p:val>
                                        </p:tav>
                                        <p:tav tm="100000">
                                          <p:val>
                                            <p:strVal val="#ppt_w"/>
                                          </p:val>
                                        </p:tav>
                                      </p:tavLst>
                                    </p:anim>
                                    <p:anim calcmode="lin" valueType="num">
                                      <p:cBhvr>
                                        <p:cTn id="100" dur="3000" fill="hold"/>
                                        <p:tgtEl>
                                          <p:spTgt spid="2"/>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97"/>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26"/>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377456" y="621342"/>
            <a:ext cx="8547965" cy="4604337"/>
          </a:xfrm>
          <a:prstGeom prst="rect">
            <a:avLst/>
          </a:prstGeom>
          <a:noFill/>
        </p:spPr>
        <p:txBody>
          <a:bodyPr wrap="square" rtlCol="0">
            <a:spAutoFit/>
          </a:bodyPr>
          <a:lstStyle/>
          <a:p>
            <a:pPr>
              <a:lnSpc>
                <a:spcPct val="90000"/>
              </a:lnSpc>
              <a:spcBef>
                <a:spcPts val="600"/>
              </a:spcBef>
              <a:spcAft>
                <a:spcPts val="600"/>
              </a:spcAft>
            </a:pPr>
            <a:r>
              <a:rPr lang="en-US" sz="2100"/>
              <a:t>   Ngày khai trường đã đến.</a:t>
            </a:r>
          </a:p>
          <a:p>
            <a:pPr>
              <a:lnSpc>
                <a:spcPct val="90000"/>
              </a:lnSpc>
              <a:spcBef>
                <a:spcPts val="600"/>
              </a:spcBef>
              <a:spcAft>
                <a:spcPts val="600"/>
              </a:spcAft>
            </a:pPr>
            <a:r>
              <a:rPr lang="en-US" sz="2100"/>
              <a:t>   Sáng sớm, mẹ mới gọi một câu mà tôi đã vùng dậy, khác hẳn mọi ngày. Loáng một cái, tôi đã chuẩn bị xong mọi thứ. Bố ngạc nhiên nhìn tôi, còn mẹ cười tủm tỉm. Tôi rối rít: “Con muốn đến sớm nhất lớp.”</a:t>
            </a:r>
          </a:p>
          <a:p>
            <a:pPr>
              <a:spcBef>
                <a:spcPts val="600"/>
              </a:spcBef>
              <a:spcAft>
                <a:spcPts val="600"/>
              </a:spcAft>
            </a:pPr>
            <a:r>
              <a:rPr lang="en-US" sz="2100"/>
              <a:t>   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nSpc>
                <a:spcPct val="90000"/>
              </a:lnSpc>
              <a:spcBef>
                <a:spcPts val="600"/>
              </a:spcBef>
              <a:spcAft>
                <a:spcPts val="600"/>
              </a:spcAft>
            </a:pPr>
            <a:r>
              <a:rPr lang="en-US" sz="2100"/>
              <a:t>  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lnSpc>
                <a:spcPct val="90000"/>
              </a:lnSpc>
              <a:spcBef>
                <a:spcPts val="600"/>
              </a:spcBef>
              <a:spcAft>
                <a:spcPts val="600"/>
              </a:spcAft>
            </a:pPr>
            <a:r>
              <a:rPr lang="en-US" sz="2000"/>
              <a:t>( Văn Giá)</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a:solidFill>
                  <a:srgbClr val="FF0000"/>
                </a:solidFill>
              </a:rPr>
              <a:t>Tôi là học sinh lớp 2</a:t>
            </a:r>
          </a:p>
        </p:txBody>
      </p:sp>
      <p:sp>
        <p:nvSpPr>
          <p:cNvPr id="28" name="TextBox 27"/>
          <p:cNvSpPr txBox="1"/>
          <p:nvPr/>
        </p:nvSpPr>
        <p:spPr>
          <a:xfrm>
            <a:off x="7245756" y="109596"/>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toàn</a:t>
            </a:r>
            <a:r>
              <a:rPr lang="en-US" sz="1800" dirty="0"/>
              <a:t> </a:t>
            </a:r>
            <a:r>
              <a:rPr lang="en-US" sz="1800" dirty="0" err="1"/>
              <a:t>bài</a:t>
            </a:r>
            <a:endParaRPr lang="en-US" sz="1800" dirty="0"/>
          </a:p>
        </p:txBody>
      </p:sp>
    </p:spTree>
    <p:extLst>
      <p:ext uri="{BB962C8B-B14F-4D97-AF65-F5344CB8AC3E}">
        <p14:creationId xmlns:p14="http://schemas.microsoft.com/office/powerpoint/2010/main" xmlns="" val="14961666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0" b="99197" l="3175" r="96825"/>
                    </a14:imgEffect>
                  </a14:imgLayer>
                </a14:imgProps>
              </a:ext>
              <a:ext uri="{28A0092B-C50C-407E-A947-70E740481C1C}">
                <a14:useLocalDpi xmlns:a14="http://schemas.microsoft.com/office/drawing/2010/main" xmlns=""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a:solidFill>
                    <a:srgbClr val="0418AC"/>
                  </a:solidFill>
                </a:rPr>
                <a:t>Trả lời câu hỏi</a:t>
              </a: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2637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2851551"/>
            <a:ext cx="8802569" cy="211233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381917"/>
          </a:xfrm>
          <a:prstGeom prst="rect">
            <a:avLst/>
          </a:prstGeom>
          <a:solidFill>
            <a:schemeClr val="accent4">
              <a:lumMod val="20000"/>
              <a:lumOff val="80000"/>
            </a:schemeClr>
          </a:solidFill>
        </p:spPr>
        <p:txBody>
          <a:bodyPr wrap="square" rtlCol="0">
            <a:spAutoFit/>
          </a:bodyPr>
          <a:lstStyle/>
          <a:p>
            <a:pPr>
              <a:lnSpc>
                <a:spcPct val="90000"/>
              </a:lnSpc>
              <a:spcBef>
                <a:spcPts val="600"/>
              </a:spcBef>
              <a:spcAft>
                <a:spcPts val="600"/>
              </a:spcAft>
            </a:pPr>
            <a:r>
              <a:rPr lang="en-US" sz="2200" dirty="0"/>
              <a:t>   </a:t>
            </a:r>
            <a:r>
              <a:rPr lang="en-US" sz="2000" dirty="0" err="1"/>
              <a:t>Ngày</a:t>
            </a:r>
            <a:r>
              <a:rPr lang="en-US" sz="2000" dirty="0"/>
              <a:t> </a:t>
            </a:r>
            <a:r>
              <a:rPr lang="en-US" sz="2000" dirty="0" err="1"/>
              <a:t>khai</a:t>
            </a:r>
            <a:r>
              <a:rPr lang="en-US" sz="2000" dirty="0"/>
              <a:t> </a:t>
            </a:r>
            <a:r>
              <a:rPr lang="en-US" sz="2000" dirty="0" err="1"/>
              <a:t>trường</a:t>
            </a:r>
            <a:r>
              <a:rPr lang="en-US" sz="2000" dirty="0"/>
              <a:t> </a:t>
            </a:r>
            <a:r>
              <a:rPr lang="en-US" sz="2000" dirty="0" err="1"/>
              <a:t>đã</a:t>
            </a:r>
            <a:r>
              <a:rPr lang="en-US" sz="2000" dirty="0"/>
              <a:t> </a:t>
            </a:r>
            <a:r>
              <a:rPr lang="en-US" sz="2000" dirty="0" err="1"/>
              <a:t>đến</a:t>
            </a:r>
            <a:r>
              <a:rPr lang="en-US" sz="2000" dirty="0"/>
              <a:t>.</a:t>
            </a:r>
          </a:p>
          <a:p>
            <a:pPr>
              <a:lnSpc>
                <a:spcPct val="90000"/>
              </a:lnSpc>
              <a:spcBef>
                <a:spcPts val="600"/>
              </a:spcBef>
              <a:spcAft>
                <a:spcPts val="600"/>
              </a:spcAft>
            </a:pPr>
            <a:r>
              <a:rPr lang="en-US" sz="2000" dirty="0"/>
              <a:t>   </a:t>
            </a:r>
            <a:r>
              <a:rPr lang="en-US" sz="2000" dirty="0" err="1"/>
              <a:t>Sáng</a:t>
            </a:r>
            <a:r>
              <a:rPr lang="en-US" sz="2000" dirty="0"/>
              <a:t> </a:t>
            </a:r>
            <a:r>
              <a:rPr lang="en-US" sz="2000" dirty="0" err="1"/>
              <a:t>sớm</a:t>
            </a:r>
            <a:r>
              <a:rPr lang="en-US" sz="2000" dirty="0"/>
              <a:t>, </a:t>
            </a:r>
            <a:r>
              <a:rPr lang="en-US" sz="2000" dirty="0" err="1"/>
              <a:t>mẹ</a:t>
            </a:r>
            <a:r>
              <a:rPr lang="en-US" sz="2000" dirty="0"/>
              <a:t> </a:t>
            </a:r>
            <a:r>
              <a:rPr lang="en-US" sz="2000" dirty="0" err="1"/>
              <a:t>mới</a:t>
            </a:r>
            <a:r>
              <a:rPr lang="en-US" sz="2000" dirty="0"/>
              <a:t> </a:t>
            </a:r>
            <a:r>
              <a:rPr lang="en-US" sz="2000" dirty="0" err="1"/>
              <a:t>gọi</a:t>
            </a:r>
            <a:r>
              <a:rPr lang="en-US" sz="2000" dirty="0"/>
              <a:t> </a:t>
            </a:r>
            <a:r>
              <a:rPr lang="en-US" sz="2000" dirty="0" err="1"/>
              <a:t>một</a:t>
            </a:r>
            <a:r>
              <a:rPr lang="en-US" sz="2000" dirty="0"/>
              <a:t> </a:t>
            </a:r>
            <a:r>
              <a:rPr lang="en-US" sz="2000" dirty="0" err="1"/>
              <a:t>câu</a:t>
            </a:r>
            <a:r>
              <a:rPr lang="en-US" sz="2000" dirty="0"/>
              <a:t> </a:t>
            </a:r>
            <a:r>
              <a:rPr lang="en-US" sz="2000" dirty="0" err="1"/>
              <a:t>mà</a:t>
            </a:r>
            <a:r>
              <a:rPr lang="en-US" sz="2000" dirty="0"/>
              <a:t> </a:t>
            </a:r>
            <a:r>
              <a:rPr lang="en-US" sz="2000" dirty="0" err="1"/>
              <a:t>tôi</a:t>
            </a:r>
            <a:r>
              <a:rPr lang="en-US" sz="2000" dirty="0"/>
              <a:t> </a:t>
            </a:r>
            <a:r>
              <a:rPr lang="en-US" sz="2000" dirty="0" err="1"/>
              <a:t>đã</a:t>
            </a:r>
            <a:r>
              <a:rPr lang="en-US" sz="2000" dirty="0"/>
              <a:t> </a:t>
            </a:r>
            <a:r>
              <a:rPr lang="en-US" sz="2000" dirty="0" err="1"/>
              <a:t>vùng</a:t>
            </a:r>
            <a:r>
              <a:rPr lang="en-US" sz="2000" dirty="0"/>
              <a:t> </a:t>
            </a:r>
            <a:r>
              <a:rPr lang="en-US" sz="2000" dirty="0" err="1"/>
              <a:t>dậy</a:t>
            </a:r>
            <a:r>
              <a:rPr lang="en-US" sz="2000" dirty="0"/>
              <a:t>, </a:t>
            </a:r>
            <a:r>
              <a:rPr lang="en-US" sz="2000" dirty="0" err="1"/>
              <a:t>khác</a:t>
            </a:r>
            <a:r>
              <a:rPr lang="en-US" sz="2000" dirty="0"/>
              <a:t> </a:t>
            </a:r>
            <a:r>
              <a:rPr lang="en-US" sz="2000" dirty="0" err="1"/>
              <a:t>hẳn</a:t>
            </a:r>
            <a:r>
              <a:rPr lang="en-US" sz="2000" dirty="0"/>
              <a:t> </a:t>
            </a:r>
            <a:r>
              <a:rPr lang="en-US" sz="2000" dirty="0" err="1"/>
              <a:t>mọi</a:t>
            </a:r>
            <a:r>
              <a:rPr lang="en-US" sz="2000" dirty="0"/>
              <a:t> </a:t>
            </a:r>
            <a:r>
              <a:rPr lang="en-US" sz="2000" dirty="0" err="1"/>
              <a:t>ngày</a:t>
            </a:r>
            <a:r>
              <a:rPr lang="en-US" sz="2000" dirty="0"/>
              <a:t>. </a:t>
            </a:r>
            <a:r>
              <a:rPr lang="en-US" sz="2000" dirty="0" err="1"/>
              <a:t>Loáng</a:t>
            </a:r>
            <a:r>
              <a:rPr lang="en-US" sz="2000" dirty="0"/>
              <a:t> </a:t>
            </a:r>
            <a:r>
              <a:rPr lang="en-US" sz="2000" dirty="0" err="1"/>
              <a:t>một</a:t>
            </a:r>
            <a:r>
              <a:rPr lang="en-US" sz="2000" dirty="0"/>
              <a:t> </a:t>
            </a:r>
            <a:r>
              <a:rPr lang="en-US" sz="2000" dirty="0" err="1"/>
              <a:t>cái</a:t>
            </a:r>
            <a:r>
              <a:rPr lang="en-US" sz="2000" dirty="0"/>
              <a:t>, </a:t>
            </a:r>
            <a:r>
              <a:rPr lang="en-US" sz="2000" dirty="0" err="1"/>
              <a:t>tôi</a:t>
            </a:r>
            <a:r>
              <a:rPr lang="en-US" sz="2000" dirty="0"/>
              <a:t> </a:t>
            </a:r>
            <a:r>
              <a:rPr lang="en-US" sz="2000" dirty="0" err="1"/>
              <a:t>đã</a:t>
            </a:r>
            <a:r>
              <a:rPr lang="en-US" sz="2000" dirty="0"/>
              <a:t> </a:t>
            </a:r>
            <a:r>
              <a:rPr lang="en-US" sz="2000" dirty="0" err="1"/>
              <a:t>chuẩn</a:t>
            </a:r>
            <a:r>
              <a:rPr lang="en-US" sz="2000" dirty="0"/>
              <a:t> </a:t>
            </a:r>
            <a:r>
              <a:rPr lang="en-US" sz="2000" dirty="0" err="1"/>
              <a:t>bị</a:t>
            </a:r>
            <a:r>
              <a:rPr lang="en-US" sz="2000" dirty="0"/>
              <a:t> </a:t>
            </a:r>
            <a:r>
              <a:rPr lang="en-US" sz="2000" dirty="0" err="1"/>
              <a:t>xong</a:t>
            </a:r>
            <a:r>
              <a:rPr lang="en-US" sz="2000" dirty="0"/>
              <a:t> </a:t>
            </a:r>
            <a:r>
              <a:rPr lang="en-US" sz="2000" dirty="0" err="1"/>
              <a:t>mọi</a:t>
            </a:r>
            <a:r>
              <a:rPr lang="en-US" sz="2000" dirty="0"/>
              <a:t> </a:t>
            </a:r>
            <a:r>
              <a:rPr lang="en-US" sz="2000" dirty="0" err="1"/>
              <a:t>thứ</a:t>
            </a:r>
            <a:r>
              <a:rPr lang="en-US" sz="2000" dirty="0"/>
              <a:t>. </a:t>
            </a:r>
            <a:r>
              <a:rPr lang="en-US" sz="2000" dirty="0" err="1"/>
              <a:t>Bố</a:t>
            </a:r>
            <a:r>
              <a:rPr lang="en-US" sz="2000" dirty="0"/>
              <a:t> </a:t>
            </a:r>
            <a:r>
              <a:rPr lang="en-US" sz="2000" dirty="0" err="1"/>
              <a:t>ngạc</a:t>
            </a:r>
            <a:r>
              <a:rPr lang="en-US" sz="2000" dirty="0"/>
              <a:t> </a:t>
            </a:r>
            <a:r>
              <a:rPr lang="en-US" sz="2000" dirty="0" err="1"/>
              <a:t>nhiên</a:t>
            </a:r>
            <a:r>
              <a:rPr lang="en-US" sz="2000" dirty="0"/>
              <a:t> </a:t>
            </a:r>
            <a:r>
              <a:rPr lang="en-US" sz="2000" dirty="0" err="1"/>
              <a:t>nhìn</a:t>
            </a:r>
            <a:r>
              <a:rPr lang="en-US" sz="2000" dirty="0"/>
              <a:t> </a:t>
            </a:r>
            <a:r>
              <a:rPr lang="en-US" sz="2000" dirty="0" err="1"/>
              <a:t>tôi</a:t>
            </a:r>
            <a:r>
              <a:rPr lang="en-US" sz="2000" dirty="0"/>
              <a:t>, </a:t>
            </a:r>
            <a:r>
              <a:rPr lang="en-US" sz="2000" dirty="0" err="1"/>
              <a:t>còn</a:t>
            </a:r>
            <a:r>
              <a:rPr lang="en-US" sz="2000" dirty="0"/>
              <a:t> </a:t>
            </a:r>
            <a:r>
              <a:rPr lang="en-US" sz="2000" dirty="0" err="1"/>
              <a:t>mẹ</a:t>
            </a:r>
            <a:r>
              <a:rPr lang="en-US" sz="2000" dirty="0"/>
              <a:t> </a:t>
            </a:r>
            <a:r>
              <a:rPr lang="en-US" sz="2000" dirty="0" err="1"/>
              <a:t>cười</a:t>
            </a:r>
            <a:r>
              <a:rPr lang="en-US" sz="2000" dirty="0"/>
              <a:t> </a:t>
            </a:r>
            <a:r>
              <a:rPr lang="en-US" sz="2000" dirty="0" err="1"/>
              <a:t>tủm</a:t>
            </a:r>
            <a:r>
              <a:rPr lang="en-US" sz="2000" dirty="0"/>
              <a:t> </a:t>
            </a:r>
            <a:r>
              <a:rPr lang="en-US" sz="2000" dirty="0" err="1"/>
              <a:t>tỉm</a:t>
            </a:r>
            <a:r>
              <a:rPr lang="en-US" sz="2000" dirty="0"/>
              <a:t>. </a:t>
            </a:r>
            <a:r>
              <a:rPr lang="en-US" sz="2000" dirty="0" err="1"/>
              <a:t>Tôi</a:t>
            </a:r>
            <a:r>
              <a:rPr lang="en-US" sz="2000" dirty="0"/>
              <a:t> </a:t>
            </a:r>
            <a:r>
              <a:rPr lang="en-US" sz="2000" dirty="0" err="1"/>
              <a:t>rối</a:t>
            </a:r>
            <a:r>
              <a:rPr lang="en-US" sz="2000" dirty="0"/>
              <a:t> </a:t>
            </a:r>
            <a:r>
              <a:rPr lang="en-US" sz="2000" dirty="0" err="1"/>
              <a:t>rít</a:t>
            </a:r>
            <a:r>
              <a:rPr lang="en-US" sz="2000" dirty="0"/>
              <a:t>: “Con </a:t>
            </a:r>
            <a:r>
              <a:rPr lang="en-US" sz="2000" dirty="0" err="1"/>
              <a:t>muốn</a:t>
            </a:r>
            <a:r>
              <a:rPr lang="en-US" sz="2000" dirty="0"/>
              <a:t> </a:t>
            </a:r>
            <a:r>
              <a:rPr lang="en-US" sz="2000" dirty="0" err="1"/>
              <a:t>đến</a:t>
            </a:r>
            <a:r>
              <a:rPr lang="en-US" sz="2000" dirty="0"/>
              <a:t> </a:t>
            </a:r>
            <a:r>
              <a:rPr lang="en-US" sz="2000" dirty="0" err="1"/>
              <a:t>sớm</a:t>
            </a:r>
            <a:r>
              <a:rPr lang="en-US" sz="2000" dirty="0"/>
              <a:t> </a:t>
            </a:r>
            <a:r>
              <a:rPr lang="en-US" sz="2000" dirty="0" err="1"/>
              <a:t>nhất</a:t>
            </a:r>
            <a:r>
              <a:rPr lang="en-US" sz="2000" dirty="0"/>
              <a:t> </a:t>
            </a:r>
            <a:r>
              <a:rPr lang="en-US" sz="2000" dirty="0" err="1"/>
              <a:t>lớp</a:t>
            </a:r>
            <a:r>
              <a:rPr lang="en-US" sz="2000" dirty="0"/>
              <a:t>.”</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a:solidFill>
                  <a:srgbClr val="FF0000"/>
                </a:solidFill>
              </a:rPr>
              <a:t>Tôi là học sinh lớp 2</a:t>
            </a: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 name="Rounded Rectangle 3"/>
          <p:cNvSpPr/>
          <p:nvPr/>
        </p:nvSpPr>
        <p:spPr>
          <a:xfrm>
            <a:off x="811797" y="2851552"/>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3538" b="97642" l="5755" r="94724"/>
                    </a14:imgEffect>
                  </a14:imgLayer>
                </a14:imgProps>
              </a:ext>
              <a:ext uri="{28A0092B-C50C-407E-A947-70E740481C1C}">
                <a14:useLocalDpi xmlns:a14="http://schemas.microsoft.com/office/drawing/2010/main" xmlns=""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139783" y="2872258"/>
            <a:ext cx="7866268" cy="707886"/>
          </a:xfrm>
          <a:prstGeom prst="rect">
            <a:avLst/>
          </a:prstGeom>
          <a:noFill/>
        </p:spPr>
        <p:txBody>
          <a:bodyPr wrap="square" rtlCol="0">
            <a:spAutoFit/>
          </a:bodyPr>
          <a:lstStyle/>
          <a:p>
            <a:r>
              <a:rPr lang="vi-VN" sz="2000" b="1" dirty="0">
                <a:solidFill>
                  <a:schemeClr val="bg1"/>
                </a:solidFill>
              </a:rPr>
              <a:t>Câu </a:t>
            </a:r>
            <a:r>
              <a:rPr lang="en-US" sz="2000" b="1" dirty="0">
                <a:solidFill>
                  <a:schemeClr val="bg1"/>
                </a:solidFill>
              </a:rPr>
              <a:t>1</a:t>
            </a:r>
            <a:r>
              <a:rPr lang="en-US" sz="2000" dirty="0">
                <a:solidFill>
                  <a:schemeClr val="bg1"/>
                </a:solidFill>
              </a:rPr>
              <a:t>: </a:t>
            </a:r>
            <a:r>
              <a:rPr lang="en-US" sz="2000" dirty="0" err="1">
                <a:solidFill>
                  <a:schemeClr val="bg1"/>
                </a:solidFill>
              </a:rPr>
              <a:t>Những</a:t>
            </a:r>
            <a:r>
              <a:rPr lang="en-US" sz="2000" dirty="0">
                <a:solidFill>
                  <a:schemeClr val="bg1"/>
                </a:solidFill>
              </a:rPr>
              <a:t> chi </a:t>
            </a:r>
            <a:r>
              <a:rPr lang="en-US" sz="2000" dirty="0" err="1">
                <a:solidFill>
                  <a:schemeClr val="bg1"/>
                </a:solidFill>
              </a:rPr>
              <a:t>tiết</a:t>
            </a:r>
            <a:r>
              <a:rPr lang="en-US" sz="2000" dirty="0">
                <a:solidFill>
                  <a:schemeClr val="bg1"/>
                </a:solidFill>
              </a:rPr>
              <a:t> </a:t>
            </a:r>
            <a:r>
              <a:rPr lang="en-US" sz="2000" dirty="0" err="1">
                <a:solidFill>
                  <a:schemeClr val="bg1"/>
                </a:solidFill>
              </a:rPr>
              <a:t>nào</a:t>
            </a:r>
            <a:r>
              <a:rPr lang="en-US" sz="2000" dirty="0">
                <a:solidFill>
                  <a:schemeClr val="bg1"/>
                </a:solidFill>
              </a:rPr>
              <a:t> </a:t>
            </a:r>
            <a:r>
              <a:rPr lang="en-US" sz="2000" dirty="0" err="1">
                <a:solidFill>
                  <a:schemeClr val="bg1"/>
                </a:solidFill>
              </a:rPr>
              <a:t>cho</a:t>
            </a:r>
            <a:r>
              <a:rPr lang="en-US" sz="2000" dirty="0">
                <a:solidFill>
                  <a:schemeClr val="bg1"/>
                </a:solidFill>
              </a:rPr>
              <a:t> </a:t>
            </a:r>
            <a:r>
              <a:rPr lang="en-US" sz="2000" dirty="0" err="1">
                <a:solidFill>
                  <a:schemeClr val="bg1"/>
                </a:solidFill>
              </a:rPr>
              <a:t>thấy</a:t>
            </a:r>
            <a:r>
              <a:rPr lang="en-US" sz="2000" dirty="0">
                <a:solidFill>
                  <a:schemeClr val="bg1"/>
                </a:solidFill>
              </a:rPr>
              <a:t> </a:t>
            </a:r>
            <a:r>
              <a:rPr lang="en-US" sz="2000" dirty="0" err="1">
                <a:solidFill>
                  <a:schemeClr val="bg1"/>
                </a:solidFill>
              </a:rPr>
              <a:t>bạn</a:t>
            </a:r>
            <a:r>
              <a:rPr lang="en-US" sz="2000" dirty="0">
                <a:solidFill>
                  <a:schemeClr val="bg1"/>
                </a:solidFill>
              </a:rPr>
              <a:t> </a:t>
            </a:r>
            <a:r>
              <a:rPr lang="en-US" sz="2000" dirty="0" err="1">
                <a:solidFill>
                  <a:schemeClr val="bg1"/>
                </a:solidFill>
              </a:rPr>
              <a:t>nhỏ</a:t>
            </a:r>
            <a:r>
              <a:rPr lang="en-US" sz="2000" dirty="0">
                <a:solidFill>
                  <a:schemeClr val="bg1"/>
                </a:solidFill>
              </a:rPr>
              <a:t> </a:t>
            </a:r>
            <a:r>
              <a:rPr lang="en-US" sz="2000" dirty="0" err="1">
                <a:solidFill>
                  <a:schemeClr val="bg1"/>
                </a:solidFill>
              </a:rPr>
              <a:t>rất</a:t>
            </a:r>
            <a:r>
              <a:rPr lang="en-US" sz="2000" dirty="0">
                <a:solidFill>
                  <a:schemeClr val="bg1"/>
                </a:solidFill>
              </a:rPr>
              <a:t> </a:t>
            </a:r>
            <a:r>
              <a:rPr lang="en-US" sz="2000" dirty="0" err="1">
                <a:solidFill>
                  <a:schemeClr val="bg1"/>
                </a:solidFill>
              </a:rPr>
              <a:t>háo</a:t>
            </a:r>
            <a:r>
              <a:rPr lang="en-US" sz="2000" dirty="0">
                <a:solidFill>
                  <a:schemeClr val="bg1"/>
                </a:solidFill>
              </a:rPr>
              <a:t> </a:t>
            </a:r>
            <a:r>
              <a:rPr lang="en-US" sz="2000" dirty="0" err="1">
                <a:solidFill>
                  <a:schemeClr val="bg1"/>
                </a:solidFill>
              </a:rPr>
              <a:t>hức</a:t>
            </a:r>
            <a:r>
              <a:rPr lang="en-US" sz="2000" dirty="0">
                <a:solidFill>
                  <a:schemeClr val="bg1"/>
                </a:solidFill>
              </a:rPr>
              <a:t> </a:t>
            </a:r>
            <a:r>
              <a:rPr lang="en-US" sz="2000" dirty="0" err="1">
                <a:solidFill>
                  <a:schemeClr val="bg1"/>
                </a:solidFill>
              </a:rPr>
              <a:t>đến</a:t>
            </a:r>
            <a:r>
              <a:rPr lang="en-US" sz="2000" dirty="0">
                <a:solidFill>
                  <a:schemeClr val="bg1"/>
                </a:solidFill>
              </a:rPr>
              <a:t> </a:t>
            </a:r>
            <a:r>
              <a:rPr lang="en-US" sz="2000" dirty="0" err="1">
                <a:solidFill>
                  <a:schemeClr val="bg1"/>
                </a:solidFill>
              </a:rPr>
              <a:t>trường</a:t>
            </a:r>
            <a:r>
              <a:rPr lang="en-US" sz="2000" dirty="0">
                <a:solidFill>
                  <a:schemeClr val="bg1"/>
                </a:solidFill>
              </a:rPr>
              <a:t> </a:t>
            </a:r>
            <a:r>
              <a:rPr lang="en-US" sz="2000" dirty="0" err="1">
                <a:solidFill>
                  <a:schemeClr val="bg1"/>
                </a:solidFill>
              </a:rPr>
              <a:t>vào</a:t>
            </a:r>
            <a:r>
              <a:rPr lang="en-US" sz="2000" dirty="0">
                <a:solidFill>
                  <a:schemeClr val="bg1"/>
                </a:solidFill>
              </a:rPr>
              <a:t> </a:t>
            </a:r>
            <a:r>
              <a:rPr lang="en-US" sz="2000" dirty="0" err="1">
                <a:solidFill>
                  <a:schemeClr val="bg1"/>
                </a:solidFill>
              </a:rPr>
              <a:t>ngày</a:t>
            </a:r>
            <a:r>
              <a:rPr lang="en-US" sz="2000" dirty="0">
                <a:solidFill>
                  <a:schemeClr val="bg1"/>
                </a:solidFill>
              </a:rPr>
              <a:t> </a:t>
            </a:r>
            <a:r>
              <a:rPr lang="en-US" sz="2000" dirty="0" err="1">
                <a:solidFill>
                  <a:schemeClr val="bg1"/>
                </a:solidFill>
              </a:rPr>
              <a:t>khai</a:t>
            </a:r>
            <a:r>
              <a:rPr lang="en-US" sz="2000" dirty="0">
                <a:solidFill>
                  <a:schemeClr val="bg1"/>
                </a:solidFill>
              </a:rPr>
              <a:t> </a:t>
            </a:r>
            <a:r>
              <a:rPr lang="en-US" sz="2000" dirty="0" err="1">
                <a:solidFill>
                  <a:schemeClr val="bg1"/>
                </a:solidFill>
              </a:rPr>
              <a:t>trường</a:t>
            </a:r>
            <a:r>
              <a:rPr lang="en-US" sz="2000" dirty="0">
                <a:solidFill>
                  <a:schemeClr val="bg1"/>
                </a:solidFill>
              </a:rPr>
              <a:t>? </a:t>
            </a:r>
          </a:p>
        </p:txBody>
      </p:sp>
      <p:sp>
        <p:nvSpPr>
          <p:cNvPr id="19" name="Rounded Rectangle 18"/>
          <p:cNvSpPr/>
          <p:nvPr/>
        </p:nvSpPr>
        <p:spPr>
          <a:xfrm>
            <a:off x="471727" y="3905670"/>
            <a:ext cx="3914776"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46434" y="4466807"/>
            <a:ext cx="3914776"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680857" y="3920252"/>
            <a:ext cx="4134771"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680856" y="4464573"/>
            <a:ext cx="4134771"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32159" y="4429690"/>
            <a:ext cx="3813780" cy="461665"/>
          </a:xfrm>
          <a:prstGeom prst="rect">
            <a:avLst/>
          </a:prstGeom>
          <a:noFill/>
        </p:spPr>
        <p:txBody>
          <a:bodyPr wrap="square" rtlCol="0">
            <a:spAutoFit/>
          </a:bodyPr>
          <a:lstStyle/>
          <a:p>
            <a:r>
              <a:rPr lang="en-US" sz="2400"/>
              <a:t>c. chuẩn bị rất nhanh</a:t>
            </a:r>
          </a:p>
        </p:txBody>
      </p:sp>
      <p:sp>
        <p:nvSpPr>
          <p:cNvPr id="31" name="TextBox 30"/>
          <p:cNvSpPr txBox="1"/>
          <p:nvPr/>
        </p:nvSpPr>
        <p:spPr>
          <a:xfrm>
            <a:off x="4680857" y="3889043"/>
            <a:ext cx="4109478" cy="461665"/>
          </a:xfrm>
          <a:prstGeom prst="rect">
            <a:avLst/>
          </a:prstGeom>
          <a:noFill/>
        </p:spPr>
        <p:txBody>
          <a:bodyPr wrap="square" rtlCol="0">
            <a:spAutoFit/>
          </a:bodyPr>
          <a:lstStyle/>
          <a:p>
            <a:r>
              <a:rPr lang="en-US" sz="2400"/>
              <a:t>b. muốn đến sớm nhất lớp</a:t>
            </a:r>
          </a:p>
        </p:txBody>
      </p:sp>
      <p:sp>
        <p:nvSpPr>
          <p:cNvPr id="32" name="TextBox 31"/>
          <p:cNvSpPr txBox="1"/>
          <p:nvPr/>
        </p:nvSpPr>
        <p:spPr>
          <a:xfrm>
            <a:off x="4680856" y="4442892"/>
            <a:ext cx="3810001" cy="461665"/>
          </a:xfrm>
          <a:prstGeom prst="rect">
            <a:avLst/>
          </a:prstGeom>
          <a:noFill/>
        </p:spPr>
        <p:txBody>
          <a:bodyPr wrap="square" rtlCol="0">
            <a:spAutoFit/>
          </a:bodyPr>
          <a:lstStyle/>
          <a:p>
            <a:r>
              <a:rPr lang="en-US" sz="2400"/>
              <a:t>d. thấy mình lớn bổng lên</a:t>
            </a:r>
          </a:p>
        </p:txBody>
      </p:sp>
      <p:sp>
        <p:nvSpPr>
          <p:cNvPr id="33" name="TextBox 32"/>
          <p:cNvSpPr txBox="1"/>
          <p:nvPr/>
        </p:nvSpPr>
        <p:spPr>
          <a:xfrm>
            <a:off x="532159" y="3849799"/>
            <a:ext cx="3728055" cy="461665"/>
          </a:xfrm>
          <a:prstGeom prst="rect">
            <a:avLst/>
          </a:prstGeom>
          <a:noFill/>
        </p:spPr>
        <p:txBody>
          <a:bodyPr wrap="square" rtlCol="0">
            <a:spAutoFit/>
          </a:bodyPr>
          <a:lstStyle/>
          <a:p>
            <a:r>
              <a:rPr lang="en-US" sz="2400" dirty="0"/>
              <a:t>a.  </a:t>
            </a:r>
            <a:r>
              <a:rPr lang="en-US" sz="2400" dirty="0" err="1"/>
              <a:t>vùng</a:t>
            </a:r>
            <a:r>
              <a:rPr lang="en-US" sz="2400" dirty="0"/>
              <a:t> </a:t>
            </a:r>
            <a:r>
              <a:rPr lang="en-US" sz="2400" dirty="0" err="1"/>
              <a:t>dậy</a:t>
            </a:r>
            <a:endParaRPr lang="en-US" sz="2400" dirty="0"/>
          </a:p>
        </p:txBody>
      </p:sp>
      <p:sp>
        <p:nvSpPr>
          <p:cNvPr id="7" name="Oval 6"/>
          <p:cNvSpPr/>
          <p:nvPr/>
        </p:nvSpPr>
        <p:spPr>
          <a:xfrm>
            <a:off x="446434" y="3826816"/>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25247" y="3880824"/>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23421" y="4414176"/>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922451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7"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115474"/>
            <a:ext cx="8802569" cy="1848412"/>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785104"/>
          </a:xfrm>
          <a:prstGeom prst="rect">
            <a:avLst/>
          </a:prstGeom>
          <a:solidFill>
            <a:schemeClr val="accent4">
              <a:lumMod val="20000"/>
              <a:lumOff val="80000"/>
            </a:schemeClr>
          </a:solidFill>
        </p:spPr>
        <p:txBody>
          <a:bodyPr wrap="square" rtlCol="0">
            <a:spAutoFit/>
          </a:bodyPr>
          <a:lstStyle/>
          <a:p>
            <a:pPr>
              <a:spcBef>
                <a:spcPts val="600"/>
              </a:spcBef>
              <a:spcAft>
                <a:spcPts val="600"/>
              </a:spcAft>
            </a:pPr>
            <a:r>
              <a:rPr lang="en-US" sz="2200" dirty="0"/>
              <a:t>   </a:t>
            </a:r>
            <a:r>
              <a:rPr lang="en-US" sz="2200" dirty="0" err="1"/>
              <a:t>Tôi</a:t>
            </a:r>
            <a:r>
              <a:rPr lang="en-US" sz="2200" dirty="0"/>
              <a:t> </a:t>
            </a:r>
            <a:r>
              <a:rPr lang="en-US" sz="2200" dirty="0" err="1"/>
              <a:t>háo</a:t>
            </a:r>
            <a:r>
              <a:rPr lang="en-US" sz="2200" dirty="0"/>
              <a:t> </a:t>
            </a:r>
            <a:r>
              <a:rPr lang="en-US" sz="2200" dirty="0" err="1"/>
              <a:t>hức</a:t>
            </a:r>
            <a:r>
              <a:rPr lang="en-US" sz="2200" dirty="0"/>
              <a:t> </a:t>
            </a:r>
            <a:r>
              <a:rPr lang="en-US" sz="2200" dirty="0" err="1"/>
              <a:t>tưởng</a:t>
            </a:r>
            <a:r>
              <a:rPr lang="en-US" sz="2200" dirty="0"/>
              <a:t> </a:t>
            </a:r>
            <a:r>
              <a:rPr lang="en-US" sz="2200" dirty="0" err="1"/>
              <a:t>tượng</a:t>
            </a:r>
            <a:r>
              <a:rPr lang="en-US" sz="2200" dirty="0"/>
              <a:t> </a:t>
            </a:r>
            <a:r>
              <a:rPr lang="en-US" sz="2200" dirty="0" err="1"/>
              <a:t>ra</a:t>
            </a:r>
            <a:r>
              <a:rPr lang="en-US" sz="2200" dirty="0"/>
              <a:t> </a:t>
            </a:r>
            <a:r>
              <a:rPr lang="en-US" sz="2200" dirty="0" err="1"/>
              <a:t>cảnh</a:t>
            </a:r>
            <a:r>
              <a:rPr lang="en-US" sz="2200" dirty="0"/>
              <a:t> </a:t>
            </a:r>
            <a:r>
              <a:rPr lang="en-US" sz="2200" dirty="0" err="1"/>
              <a:t>mình</a:t>
            </a:r>
            <a:r>
              <a:rPr lang="en-US" sz="2200" dirty="0"/>
              <a:t> </a:t>
            </a:r>
            <a:r>
              <a:rPr lang="en-US" sz="2200" dirty="0" err="1"/>
              <a:t>đến</a:t>
            </a:r>
            <a:r>
              <a:rPr lang="en-US" sz="2200" dirty="0"/>
              <a:t> </a:t>
            </a:r>
            <a:r>
              <a:rPr lang="en-US" sz="2200" dirty="0" err="1"/>
              <a:t>đầu</a:t>
            </a:r>
            <a:r>
              <a:rPr lang="en-US" sz="2200" dirty="0"/>
              <a:t> </a:t>
            </a:r>
            <a:r>
              <a:rPr lang="en-US" sz="2200" dirty="0" err="1"/>
              <a:t>tiên</a:t>
            </a:r>
            <a:r>
              <a:rPr lang="en-US" sz="2200" dirty="0"/>
              <a:t>, </a:t>
            </a:r>
            <a:r>
              <a:rPr lang="en-US" sz="2200" dirty="0" err="1"/>
              <a:t>cất</a:t>
            </a:r>
            <a:r>
              <a:rPr lang="en-US" sz="2200" dirty="0"/>
              <a:t> </a:t>
            </a:r>
            <a:r>
              <a:rPr lang="en-US" sz="2200" dirty="0" err="1"/>
              <a:t>tiếng</a:t>
            </a:r>
            <a:r>
              <a:rPr lang="en-US" sz="2200" dirty="0"/>
              <a:t> </a:t>
            </a:r>
            <a:r>
              <a:rPr lang="en-US" sz="2200" dirty="0" err="1"/>
              <a:t>chào</a:t>
            </a:r>
            <a:r>
              <a:rPr lang="en-US" sz="2200" dirty="0"/>
              <a:t> </a:t>
            </a:r>
            <a:r>
              <a:rPr lang="en-US" sz="2200" dirty="0" err="1"/>
              <a:t>thật</a:t>
            </a:r>
            <a:r>
              <a:rPr lang="en-US" sz="2200" dirty="0"/>
              <a:t> to </a:t>
            </a:r>
            <a:r>
              <a:rPr lang="en-US" sz="2200" dirty="0" err="1"/>
              <a:t>những</a:t>
            </a:r>
            <a:r>
              <a:rPr lang="en-US" sz="2200" dirty="0"/>
              <a:t> </a:t>
            </a:r>
            <a:r>
              <a:rPr lang="en-US" sz="2200" dirty="0" err="1"/>
              <a:t>bạn</a:t>
            </a:r>
            <a:r>
              <a:rPr lang="en-US" sz="2200" dirty="0"/>
              <a:t> </a:t>
            </a:r>
            <a:r>
              <a:rPr lang="en-US" sz="2200" dirty="0" err="1"/>
              <a:t>đến</a:t>
            </a:r>
            <a:r>
              <a:rPr lang="en-US" sz="2200" dirty="0"/>
              <a:t> </a:t>
            </a:r>
            <a:r>
              <a:rPr lang="en-US" sz="2200" dirty="0" err="1"/>
              <a:t>sau</a:t>
            </a:r>
            <a:r>
              <a:rPr lang="en-US" sz="2200" dirty="0"/>
              <a:t>. </a:t>
            </a:r>
            <a:r>
              <a:rPr lang="en-US" sz="2200" dirty="0" err="1"/>
              <a:t>Nhưng</a:t>
            </a:r>
            <a:r>
              <a:rPr lang="en-US" sz="2200" dirty="0"/>
              <a:t> </a:t>
            </a:r>
            <a:r>
              <a:rPr lang="en-US" sz="2200" dirty="0" err="1"/>
              <a:t>vừa</a:t>
            </a:r>
            <a:r>
              <a:rPr lang="en-US" sz="2200" dirty="0"/>
              <a:t> </a:t>
            </a:r>
            <a:r>
              <a:rPr lang="en-US" sz="2200" dirty="0" err="1"/>
              <a:t>đến</a:t>
            </a:r>
            <a:r>
              <a:rPr lang="en-US" sz="2200" dirty="0"/>
              <a:t> </a:t>
            </a:r>
            <a:r>
              <a:rPr lang="en-US" sz="2200" dirty="0" err="1"/>
              <a:t>cổng</a:t>
            </a:r>
            <a:r>
              <a:rPr lang="en-US" sz="2200" dirty="0"/>
              <a:t> </a:t>
            </a:r>
            <a:r>
              <a:rPr lang="en-US" sz="2200" dirty="0" err="1"/>
              <a:t>trường</a:t>
            </a:r>
            <a:r>
              <a:rPr lang="en-US" sz="2200" dirty="0"/>
              <a:t>, </a:t>
            </a:r>
            <a:r>
              <a:rPr lang="en-US" sz="2200" dirty="0" err="1"/>
              <a:t>tôi</a:t>
            </a:r>
            <a:r>
              <a:rPr lang="en-US" sz="2200" dirty="0"/>
              <a:t> </a:t>
            </a:r>
            <a:r>
              <a:rPr lang="en-US" sz="2200" dirty="0" err="1"/>
              <a:t>đã</a:t>
            </a:r>
            <a:r>
              <a:rPr lang="en-US" sz="2200" dirty="0"/>
              <a:t> </a:t>
            </a:r>
            <a:r>
              <a:rPr lang="en-US" sz="2200" dirty="0" err="1"/>
              <a:t>thấy</a:t>
            </a:r>
            <a:r>
              <a:rPr lang="en-US" sz="2200" dirty="0"/>
              <a:t> </a:t>
            </a:r>
            <a:r>
              <a:rPr lang="en-US" sz="2200" dirty="0" err="1"/>
              <a:t>mấy</a:t>
            </a:r>
            <a:r>
              <a:rPr lang="en-US" sz="2200" dirty="0"/>
              <a:t> </a:t>
            </a:r>
            <a:r>
              <a:rPr lang="en-US" sz="2200" dirty="0" err="1"/>
              <a:t>bạn</a:t>
            </a:r>
            <a:r>
              <a:rPr lang="en-US" sz="2200" dirty="0"/>
              <a:t> </a:t>
            </a:r>
            <a:r>
              <a:rPr lang="en-US" sz="2200" dirty="0" err="1"/>
              <a:t>cùng</a:t>
            </a:r>
            <a:r>
              <a:rPr lang="en-US" sz="2200" dirty="0"/>
              <a:t> </a:t>
            </a:r>
            <a:r>
              <a:rPr lang="en-US" sz="2200" dirty="0" err="1"/>
              <a:t>lớp</a:t>
            </a:r>
            <a:r>
              <a:rPr lang="en-US" sz="2200" dirty="0"/>
              <a:t> </a:t>
            </a:r>
            <a:r>
              <a:rPr lang="en-US" sz="2200" dirty="0" err="1"/>
              <a:t>đang</a:t>
            </a:r>
            <a:r>
              <a:rPr lang="en-US" sz="2200" dirty="0"/>
              <a:t> </a:t>
            </a:r>
            <a:r>
              <a:rPr lang="en-US" sz="2200" dirty="0" err="1"/>
              <a:t>ríu</a:t>
            </a:r>
            <a:r>
              <a:rPr lang="en-US" sz="2200" dirty="0"/>
              <a:t> </a:t>
            </a:r>
            <a:r>
              <a:rPr lang="en-US" sz="2200" dirty="0" err="1"/>
              <a:t>rít</a:t>
            </a:r>
            <a:r>
              <a:rPr lang="en-US" sz="2200" dirty="0"/>
              <a:t> </a:t>
            </a:r>
            <a:r>
              <a:rPr lang="en-US" sz="2200" dirty="0" err="1"/>
              <a:t>nói</a:t>
            </a:r>
            <a:r>
              <a:rPr lang="en-US" sz="2200" dirty="0"/>
              <a:t> </a:t>
            </a:r>
            <a:r>
              <a:rPr lang="en-US" sz="2200" dirty="0" err="1"/>
              <a:t>cười</a:t>
            </a:r>
            <a:r>
              <a:rPr lang="en-US" sz="2200" dirty="0"/>
              <a:t> ở </a:t>
            </a:r>
            <a:r>
              <a:rPr lang="en-US" sz="2200" dirty="0" err="1"/>
              <a:t>trong</a:t>
            </a:r>
            <a:r>
              <a:rPr lang="en-US" sz="2200" dirty="0"/>
              <a:t> </a:t>
            </a:r>
            <a:r>
              <a:rPr lang="en-US" sz="2200" dirty="0" err="1"/>
              <a:t>sân</a:t>
            </a:r>
            <a:r>
              <a:rPr lang="en-US" sz="2200" dirty="0"/>
              <a:t>. </a:t>
            </a:r>
            <a:r>
              <a:rPr lang="en-US" sz="2200" dirty="0" err="1"/>
              <a:t>Thì</a:t>
            </a:r>
            <a:r>
              <a:rPr lang="en-US" sz="2200" dirty="0"/>
              <a:t> </a:t>
            </a:r>
            <a:r>
              <a:rPr lang="en-US" sz="2200" dirty="0" err="1"/>
              <a:t>ra</a:t>
            </a:r>
            <a:r>
              <a:rPr lang="en-US" sz="2200" dirty="0"/>
              <a:t>, </a:t>
            </a:r>
            <a:r>
              <a:rPr lang="en-US" sz="2200" dirty="0" err="1"/>
              <a:t>không</a:t>
            </a:r>
            <a:r>
              <a:rPr lang="en-US" sz="2200" dirty="0"/>
              <a:t> </a:t>
            </a:r>
            <a:r>
              <a:rPr lang="en-US" sz="2200" dirty="0" err="1"/>
              <a:t>chỉ</a:t>
            </a:r>
            <a:r>
              <a:rPr lang="en-US" sz="2200" dirty="0"/>
              <a:t> </a:t>
            </a:r>
            <a:r>
              <a:rPr lang="en-US" sz="2200" dirty="0" err="1"/>
              <a:t>mình</a:t>
            </a:r>
            <a:r>
              <a:rPr lang="en-US" sz="2200" dirty="0"/>
              <a:t> </a:t>
            </a:r>
            <a:r>
              <a:rPr lang="en-US" sz="2200" dirty="0" err="1"/>
              <a:t>tôi</a:t>
            </a:r>
            <a:r>
              <a:rPr lang="en-US" sz="2200" dirty="0"/>
              <a:t> </a:t>
            </a:r>
            <a:r>
              <a:rPr lang="en-US" sz="2200" dirty="0" err="1"/>
              <a:t>muốn</a:t>
            </a:r>
            <a:r>
              <a:rPr lang="en-US" sz="2200" dirty="0"/>
              <a:t> </a:t>
            </a:r>
            <a:r>
              <a:rPr lang="en-US" sz="2200" dirty="0" err="1"/>
              <a:t>đến</a:t>
            </a:r>
            <a:r>
              <a:rPr lang="en-US" sz="2200" dirty="0"/>
              <a:t> </a:t>
            </a:r>
            <a:r>
              <a:rPr lang="en-US" sz="2200" dirty="0" err="1"/>
              <a:t>sớm</a:t>
            </a:r>
            <a:r>
              <a:rPr lang="en-US" sz="2200" dirty="0"/>
              <a:t> </a:t>
            </a:r>
            <a:r>
              <a:rPr lang="en-US" sz="2200" dirty="0" err="1"/>
              <a:t>nhất</a:t>
            </a:r>
            <a:r>
              <a:rPr lang="en-US" sz="2200" dirty="0"/>
              <a:t>. </a:t>
            </a:r>
            <a:r>
              <a:rPr lang="en-US" sz="2200" dirty="0" err="1"/>
              <a:t>Tôi</a:t>
            </a:r>
            <a:r>
              <a:rPr lang="en-US" sz="2200" dirty="0"/>
              <a:t> </a:t>
            </a:r>
            <a:r>
              <a:rPr lang="en-US" sz="2200" dirty="0" err="1"/>
              <a:t>chào</a:t>
            </a:r>
            <a:r>
              <a:rPr lang="en-US" sz="2200" dirty="0"/>
              <a:t> </a:t>
            </a:r>
            <a:r>
              <a:rPr lang="en-US" sz="2200" dirty="0" err="1"/>
              <a:t>mẹ</a:t>
            </a:r>
            <a:r>
              <a:rPr lang="en-US" sz="2200" dirty="0"/>
              <a:t>, </a:t>
            </a:r>
            <a:r>
              <a:rPr lang="en-US" sz="2200" dirty="0" err="1"/>
              <a:t>chạy</a:t>
            </a:r>
            <a:r>
              <a:rPr lang="en-US" sz="2200" dirty="0"/>
              <a:t> </a:t>
            </a:r>
            <a:r>
              <a:rPr lang="en-US" sz="2200" dirty="0" err="1"/>
              <a:t>ào</a:t>
            </a:r>
            <a:r>
              <a:rPr lang="en-US" sz="2200" dirty="0"/>
              <a:t> </a:t>
            </a:r>
            <a:r>
              <a:rPr lang="en-US" sz="2200" dirty="0" err="1"/>
              <a:t>vào</a:t>
            </a:r>
            <a:r>
              <a:rPr lang="en-US" sz="2200" dirty="0"/>
              <a:t> </a:t>
            </a:r>
            <a:r>
              <a:rPr lang="en-US" sz="2200" dirty="0" err="1"/>
              <a:t>cùng</a:t>
            </a:r>
            <a:r>
              <a:rPr lang="en-US" sz="2200" dirty="0"/>
              <a:t> </a:t>
            </a:r>
            <a:r>
              <a:rPr lang="en-US" sz="2200" dirty="0" err="1"/>
              <a:t>các</a:t>
            </a:r>
            <a:r>
              <a:rPr lang="en-US" sz="2200" dirty="0"/>
              <a:t> </a:t>
            </a:r>
            <a:r>
              <a:rPr lang="en-US" sz="2200" dirty="0" err="1"/>
              <a:t>bạn</a:t>
            </a:r>
            <a:r>
              <a:rPr lang="en-US" sz="2200" dirty="0"/>
              <a:t>.</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a:solidFill>
                  <a:srgbClr val="FF0000"/>
                </a:solidFill>
              </a:rPr>
              <a:t>Tôi là học sinh lớp 2</a:t>
            </a: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2</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 name="Rounded Rectangle 3"/>
          <p:cNvSpPr/>
          <p:nvPr/>
        </p:nvSpPr>
        <p:spPr>
          <a:xfrm>
            <a:off x="768384" y="3264614"/>
            <a:ext cx="8127525" cy="676765"/>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38" b="97642" l="5755" r="94724"/>
                    </a14:imgEffect>
                  </a14:imgLayer>
                </a14:imgProps>
              </a:ext>
              <a:ext uri="{28A0092B-C50C-407E-A947-70E740481C1C}">
                <a14:useLocalDpi xmlns:a14="http://schemas.microsoft.com/office/drawing/2010/main" xmlns="" val="0"/>
              </a:ext>
            </a:extLst>
          </a:blip>
          <a:srcRect/>
          <a:stretch>
            <a:fillRect/>
          </a:stretch>
        </p:blipFill>
        <p:spPr bwMode="auto">
          <a:xfrm>
            <a:off x="0" y="3115474"/>
            <a:ext cx="1105841" cy="1124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029641" y="3293177"/>
            <a:ext cx="7866268" cy="707886"/>
          </a:xfrm>
          <a:prstGeom prst="rect">
            <a:avLst/>
          </a:prstGeom>
          <a:noFill/>
        </p:spPr>
        <p:txBody>
          <a:bodyPr wrap="square" rtlCol="0">
            <a:spAutoFit/>
          </a:bodyPr>
          <a:lstStyle/>
          <a:p>
            <a:r>
              <a:rPr lang="vi-VN" sz="2000" b="1" dirty="0">
                <a:solidFill>
                  <a:schemeClr val="bg1"/>
                </a:solidFill>
              </a:rPr>
              <a:t>Câu 2</a:t>
            </a:r>
            <a:r>
              <a:rPr lang="vi-VN" sz="2000" dirty="0">
                <a:solidFill>
                  <a:schemeClr val="bg1"/>
                </a:solidFill>
              </a:rPr>
              <a:t>. Bạn ấy có thực hiện được mong muốn đến sớm nhất lớp không? Vì sao? </a:t>
            </a:r>
            <a:endParaRPr lang="en-US" sz="2000" dirty="0">
              <a:solidFill>
                <a:schemeClr val="bg1"/>
              </a:solidFill>
            </a:endParaRPr>
          </a:p>
        </p:txBody>
      </p:sp>
      <p:sp>
        <p:nvSpPr>
          <p:cNvPr id="9" name="Rectangle 8"/>
          <p:cNvSpPr/>
          <p:nvPr/>
        </p:nvSpPr>
        <p:spPr>
          <a:xfrm>
            <a:off x="872426" y="4068847"/>
            <a:ext cx="7919440" cy="707886"/>
          </a:xfrm>
          <a:prstGeom prst="rect">
            <a:avLst/>
          </a:prstGeom>
        </p:spPr>
        <p:txBody>
          <a:bodyPr wrap="square">
            <a:spAutoFit/>
          </a:bodyPr>
          <a:lstStyle/>
          <a:p>
            <a:r>
              <a:rPr lang="en-US" sz="2000" dirty="0">
                <a:solidFill>
                  <a:srgbClr val="0418AC"/>
                </a:solidFill>
              </a:rPr>
              <a:t>    </a:t>
            </a:r>
            <a:r>
              <a:rPr lang="en-US" sz="2000" dirty="0" err="1">
                <a:solidFill>
                  <a:srgbClr val="0418AC"/>
                </a:solidFill>
              </a:rPr>
              <a:t>Bạn</a:t>
            </a:r>
            <a:r>
              <a:rPr lang="en-US" sz="2000" dirty="0">
                <a:solidFill>
                  <a:srgbClr val="0418AC"/>
                </a:solidFill>
              </a:rPr>
              <a:t> </a:t>
            </a:r>
            <a:r>
              <a:rPr lang="en-US" sz="2000" dirty="0" err="1">
                <a:solidFill>
                  <a:srgbClr val="0418AC"/>
                </a:solidFill>
              </a:rPr>
              <a:t>ấy</a:t>
            </a:r>
            <a:r>
              <a:rPr lang="en-US" sz="2000" dirty="0">
                <a:solidFill>
                  <a:srgbClr val="0418AC"/>
                </a:solidFill>
              </a:rPr>
              <a:t> </a:t>
            </a:r>
            <a:r>
              <a:rPr lang="en-US" sz="2000" dirty="0" err="1">
                <a:solidFill>
                  <a:srgbClr val="0418AC"/>
                </a:solidFill>
              </a:rPr>
              <a:t>không</a:t>
            </a:r>
            <a:r>
              <a:rPr lang="en-US" sz="2000" dirty="0">
                <a:solidFill>
                  <a:srgbClr val="0418AC"/>
                </a:solidFill>
              </a:rPr>
              <a:t> </a:t>
            </a:r>
            <a:r>
              <a:rPr lang="en-US" sz="2000" dirty="0" err="1">
                <a:solidFill>
                  <a:srgbClr val="0418AC"/>
                </a:solidFill>
              </a:rPr>
              <a:t>thực</a:t>
            </a:r>
            <a:r>
              <a:rPr lang="en-US" sz="2000" dirty="0">
                <a:solidFill>
                  <a:srgbClr val="0418AC"/>
                </a:solidFill>
              </a:rPr>
              <a:t> </a:t>
            </a:r>
            <a:r>
              <a:rPr lang="en-US" sz="2000" dirty="0" err="1">
                <a:solidFill>
                  <a:srgbClr val="0418AC"/>
                </a:solidFill>
              </a:rPr>
              <a:t>hiện</a:t>
            </a:r>
            <a:r>
              <a:rPr lang="en-US" sz="2000" dirty="0">
                <a:solidFill>
                  <a:srgbClr val="0418AC"/>
                </a:solidFill>
              </a:rPr>
              <a:t> </a:t>
            </a:r>
            <a:r>
              <a:rPr lang="en-US" sz="2000" dirty="0" err="1">
                <a:solidFill>
                  <a:srgbClr val="0418AC"/>
                </a:solidFill>
              </a:rPr>
              <a:t>được</a:t>
            </a:r>
            <a:r>
              <a:rPr lang="en-US" sz="2000" dirty="0">
                <a:solidFill>
                  <a:srgbClr val="0418AC"/>
                </a:solidFill>
              </a:rPr>
              <a:t> </a:t>
            </a:r>
            <a:r>
              <a:rPr lang="en-US" sz="2000" dirty="0" err="1">
                <a:solidFill>
                  <a:srgbClr val="0418AC"/>
                </a:solidFill>
              </a:rPr>
              <a:t>mong</a:t>
            </a:r>
            <a:r>
              <a:rPr lang="en-US" sz="2000" dirty="0">
                <a:solidFill>
                  <a:srgbClr val="0418AC"/>
                </a:solidFill>
              </a:rPr>
              <a:t> </a:t>
            </a:r>
            <a:r>
              <a:rPr lang="en-US" sz="2000" dirty="0" err="1">
                <a:solidFill>
                  <a:srgbClr val="0418AC"/>
                </a:solidFill>
              </a:rPr>
              <a:t>muốn</a:t>
            </a:r>
            <a:r>
              <a:rPr lang="en-US" sz="2000" dirty="0">
                <a:solidFill>
                  <a:srgbClr val="0418AC"/>
                </a:solidFill>
              </a:rPr>
              <a:t> </a:t>
            </a:r>
            <a:r>
              <a:rPr lang="en-US" sz="2000" dirty="0" err="1">
                <a:solidFill>
                  <a:srgbClr val="0418AC"/>
                </a:solidFill>
              </a:rPr>
              <a:t>đó</a:t>
            </a:r>
            <a:r>
              <a:rPr lang="en-US" sz="2000" dirty="0">
                <a:solidFill>
                  <a:srgbClr val="0418AC"/>
                </a:solidFill>
              </a:rPr>
              <a:t> </a:t>
            </a:r>
            <a:r>
              <a:rPr lang="en-US" sz="2000" dirty="0" err="1">
                <a:solidFill>
                  <a:srgbClr val="0418AC"/>
                </a:solidFill>
              </a:rPr>
              <a:t>vì</a:t>
            </a:r>
            <a:r>
              <a:rPr lang="en-US" sz="2000" dirty="0">
                <a:solidFill>
                  <a:srgbClr val="0418AC"/>
                </a:solidFill>
              </a:rPr>
              <a:t> </a:t>
            </a:r>
            <a:r>
              <a:rPr lang="en-US" sz="2000" dirty="0" err="1">
                <a:solidFill>
                  <a:srgbClr val="0418AC"/>
                </a:solidFill>
              </a:rPr>
              <a:t>các</a:t>
            </a:r>
            <a:r>
              <a:rPr lang="en-US" sz="2000" dirty="0">
                <a:solidFill>
                  <a:srgbClr val="0418AC"/>
                </a:solidFill>
              </a:rPr>
              <a:t> </a:t>
            </a:r>
            <a:r>
              <a:rPr lang="en-US" sz="2000" dirty="0" err="1">
                <a:solidFill>
                  <a:srgbClr val="0418AC"/>
                </a:solidFill>
              </a:rPr>
              <a:t>bạn</a:t>
            </a:r>
            <a:r>
              <a:rPr lang="en-US" sz="2000" dirty="0">
                <a:solidFill>
                  <a:srgbClr val="0418AC"/>
                </a:solidFill>
              </a:rPr>
              <a:t> </a:t>
            </a:r>
            <a:r>
              <a:rPr lang="en-US" sz="2000" dirty="0" err="1">
                <a:solidFill>
                  <a:srgbClr val="0418AC"/>
                </a:solidFill>
              </a:rPr>
              <a:t>khác</a:t>
            </a:r>
            <a:r>
              <a:rPr lang="en-US" sz="2000" dirty="0">
                <a:solidFill>
                  <a:srgbClr val="0418AC"/>
                </a:solidFill>
              </a:rPr>
              <a:t> </a:t>
            </a:r>
            <a:r>
              <a:rPr lang="en-US" sz="2000" dirty="0" err="1">
                <a:solidFill>
                  <a:srgbClr val="0418AC"/>
                </a:solidFill>
              </a:rPr>
              <a:t>cũng</a:t>
            </a:r>
            <a:r>
              <a:rPr lang="en-US" sz="2000" dirty="0">
                <a:solidFill>
                  <a:srgbClr val="0418AC"/>
                </a:solidFill>
              </a:rPr>
              <a:t> </a:t>
            </a:r>
            <a:r>
              <a:rPr lang="en-US" sz="2000" dirty="0" err="1">
                <a:solidFill>
                  <a:srgbClr val="0418AC"/>
                </a:solidFill>
              </a:rPr>
              <a:t>muốn</a:t>
            </a:r>
            <a:r>
              <a:rPr lang="en-US" sz="2000" dirty="0">
                <a:solidFill>
                  <a:srgbClr val="0418AC"/>
                </a:solidFill>
              </a:rPr>
              <a:t> </a:t>
            </a:r>
            <a:r>
              <a:rPr lang="en-US" sz="2000" dirty="0" err="1">
                <a:solidFill>
                  <a:srgbClr val="0418AC"/>
                </a:solidFill>
              </a:rPr>
              <a:t>đến</a:t>
            </a:r>
            <a:r>
              <a:rPr lang="en-US" sz="2000" dirty="0">
                <a:solidFill>
                  <a:srgbClr val="0418AC"/>
                </a:solidFill>
              </a:rPr>
              <a:t> </a:t>
            </a:r>
            <a:r>
              <a:rPr lang="en-US" sz="2000" dirty="0" err="1">
                <a:solidFill>
                  <a:srgbClr val="0418AC"/>
                </a:solidFill>
              </a:rPr>
              <a:t>sớm</a:t>
            </a:r>
            <a:r>
              <a:rPr lang="en-US" sz="2000" dirty="0">
                <a:solidFill>
                  <a:srgbClr val="0418AC"/>
                </a:solidFill>
              </a:rPr>
              <a:t> </a:t>
            </a:r>
            <a:r>
              <a:rPr lang="en-US" sz="2000" dirty="0" err="1">
                <a:solidFill>
                  <a:srgbClr val="0418AC"/>
                </a:solidFill>
              </a:rPr>
              <a:t>và</a:t>
            </a:r>
            <a:r>
              <a:rPr lang="en-US" sz="2000" dirty="0">
                <a:solidFill>
                  <a:srgbClr val="0418AC"/>
                </a:solidFill>
              </a:rPr>
              <a:t> </a:t>
            </a:r>
            <a:r>
              <a:rPr lang="en-US" sz="2000" dirty="0" err="1">
                <a:solidFill>
                  <a:srgbClr val="0418AC"/>
                </a:solidFill>
              </a:rPr>
              <a:t>nhiều</a:t>
            </a:r>
            <a:r>
              <a:rPr lang="en-US" sz="2000" dirty="0">
                <a:solidFill>
                  <a:srgbClr val="0418AC"/>
                </a:solidFill>
              </a:rPr>
              <a:t> </a:t>
            </a:r>
            <a:r>
              <a:rPr lang="en-US" sz="2000" dirty="0" err="1">
                <a:solidFill>
                  <a:srgbClr val="0418AC"/>
                </a:solidFill>
              </a:rPr>
              <a:t>bạn</a:t>
            </a:r>
            <a:r>
              <a:rPr lang="en-US" sz="2000" dirty="0">
                <a:solidFill>
                  <a:srgbClr val="0418AC"/>
                </a:solidFill>
              </a:rPr>
              <a:t> </a:t>
            </a:r>
            <a:r>
              <a:rPr lang="en-US" sz="2000" dirty="0" err="1">
                <a:solidFill>
                  <a:srgbClr val="0418AC"/>
                </a:solidFill>
              </a:rPr>
              <a:t>đã</a:t>
            </a:r>
            <a:r>
              <a:rPr lang="en-US" sz="2000" dirty="0">
                <a:solidFill>
                  <a:srgbClr val="0418AC"/>
                </a:solidFill>
              </a:rPr>
              <a:t> </a:t>
            </a:r>
            <a:r>
              <a:rPr lang="en-US" sz="2000" dirty="0" err="1">
                <a:solidFill>
                  <a:srgbClr val="0418AC"/>
                </a:solidFill>
              </a:rPr>
              <a:t>đến</a:t>
            </a:r>
            <a:r>
              <a:rPr lang="en-US" sz="2000" dirty="0">
                <a:solidFill>
                  <a:srgbClr val="0418AC"/>
                </a:solidFill>
              </a:rPr>
              <a:t> </a:t>
            </a:r>
            <a:r>
              <a:rPr lang="en-US" sz="2000" dirty="0" err="1">
                <a:solidFill>
                  <a:srgbClr val="0418AC"/>
                </a:solidFill>
              </a:rPr>
              <a:t>trước</a:t>
            </a:r>
            <a:r>
              <a:rPr lang="en-US" sz="2000" dirty="0">
                <a:solidFill>
                  <a:srgbClr val="0418AC"/>
                </a:solidFill>
              </a:rPr>
              <a:t> </a:t>
            </a:r>
            <a:r>
              <a:rPr lang="en-US" sz="2000" dirty="0" err="1">
                <a:solidFill>
                  <a:srgbClr val="0418AC"/>
                </a:solidFill>
              </a:rPr>
              <a:t>bạn</a:t>
            </a:r>
            <a:r>
              <a:rPr lang="en-US" sz="2000" dirty="0">
                <a:solidFill>
                  <a:srgbClr val="0418AC"/>
                </a:solidFill>
              </a:rPr>
              <a:t> </a:t>
            </a:r>
            <a:r>
              <a:rPr lang="en-US" sz="2000" dirty="0" err="1">
                <a:solidFill>
                  <a:srgbClr val="0418AC"/>
                </a:solidFill>
              </a:rPr>
              <a:t>ấy</a:t>
            </a:r>
            <a:r>
              <a:rPr lang="en-US" sz="2000" dirty="0">
                <a:solidFill>
                  <a:srgbClr val="0418AC"/>
                </a:solidFill>
              </a:rPr>
              <a:t>.</a:t>
            </a:r>
          </a:p>
        </p:txBody>
      </p:sp>
    </p:spTree>
    <p:extLst>
      <p:ext uri="{BB962C8B-B14F-4D97-AF65-F5344CB8AC3E}">
        <p14:creationId xmlns:p14="http://schemas.microsoft.com/office/powerpoint/2010/main" xmlns="" val="16652965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2819773"/>
            <a:ext cx="8802569" cy="1848412"/>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318406" y="1056479"/>
            <a:ext cx="8547965" cy="1421928"/>
          </a:xfrm>
          <a:prstGeom prst="rect">
            <a:avLst/>
          </a:prstGeom>
          <a:solidFill>
            <a:schemeClr val="accent4">
              <a:lumMod val="20000"/>
              <a:lumOff val="80000"/>
            </a:schemeClr>
          </a:solidFill>
        </p:spPr>
        <p:txBody>
          <a:bodyPr wrap="square" rtlCol="0">
            <a:spAutoFit/>
          </a:bodyPr>
          <a:lstStyle/>
          <a:p>
            <a:pPr>
              <a:lnSpc>
                <a:spcPct val="90000"/>
              </a:lnSpc>
              <a:spcBef>
                <a:spcPts val="600"/>
              </a:spcBef>
              <a:spcAft>
                <a:spcPts val="600"/>
              </a:spcAft>
            </a:pPr>
            <a:r>
              <a:rPr lang="en-US" sz="2200" dirty="0"/>
              <a:t>   </a:t>
            </a:r>
            <a:r>
              <a:rPr lang="en-US" sz="2400" dirty="0" err="1"/>
              <a:t>Chúng</a:t>
            </a:r>
            <a:r>
              <a:rPr lang="en-US" sz="2400" dirty="0"/>
              <a:t> </a:t>
            </a:r>
            <a:r>
              <a:rPr lang="en-US" sz="2400" dirty="0" err="1"/>
              <a:t>tôi</a:t>
            </a:r>
            <a:r>
              <a:rPr lang="en-US" sz="2400" dirty="0"/>
              <a:t> </a:t>
            </a:r>
            <a:r>
              <a:rPr lang="en-US" sz="2400" dirty="0" err="1"/>
              <a:t>tranh</a:t>
            </a:r>
            <a:r>
              <a:rPr lang="en-US" sz="2400" dirty="0"/>
              <a:t> </a:t>
            </a:r>
            <a:r>
              <a:rPr lang="en-US" sz="2400" dirty="0" err="1"/>
              <a:t>nhau</a:t>
            </a:r>
            <a:r>
              <a:rPr lang="en-US" sz="2400" dirty="0"/>
              <a:t> </a:t>
            </a:r>
            <a:r>
              <a:rPr lang="en-US" sz="2400" dirty="0" err="1"/>
              <a:t>kể</a:t>
            </a:r>
            <a:r>
              <a:rPr lang="en-US" sz="2400" dirty="0"/>
              <a:t> </a:t>
            </a:r>
            <a:r>
              <a:rPr lang="en-US" sz="2400" dirty="0" err="1"/>
              <a:t>về</a:t>
            </a:r>
            <a:r>
              <a:rPr lang="en-US" sz="2400" dirty="0"/>
              <a:t> </a:t>
            </a:r>
            <a:r>
              <a:rPr lang="en-US" sz="2400" dirty="0" err="1"/>
              <a:t>chuyện</a:t>
            </a:r>
            <a:r>
              <a:rPr lang="en-US" sz="2400" dirty="0"/>
              <a:t> </a:t>
            </a:r>
            <a:r>
              <a:rPr lang="en-US" sz="2400" dirty="0" err="1"/>
              <a:t>ngày</a:t>
            </a:r>
            <a:r>
              <a:rPr lang="en-US" sz="2400" dirty="0"/>
              <a:t> </a:t>
            </a:r>
            <a:r>
              <a:rPr lang="en-US" sz="2400" dirty="0" err="1"/>
              <a:t>hè</a:t>
            </a:r>
            <a:r>
              <a:rPr lang="en-US" sz="2400" dirty="0"/>
              <a:t>. </a:t>
            </a:r>
            <a:r>
              <a:rPr lang="en-US" sz="2400" dirty="0" err="1"/>
              <a:t>Ngay</a:t>
            </a:r>
            <a:r>
              <a:rPr lang="en-US" sz="2400" dirty="0"/>
              <a:t> </a:t>
            </a:r>
            <a:r>
              <a:rPr lang="en-US" sz="2400" dirty="0" err="1"/>
              <a:t>cạnh</a:t>
            </a:r>
            <a:r>
              <a:rPr lang="en-US" sz="2400" dirty="0"/>
              <a:t> </a:t>
            </a:r>
            <a:r>
              <a:rPr lang="en-US" sz="2400" dirty="0" err="1"/>
              <a:t>chúng</a:t>
            </a:r>
            <a:r>
              <a:rPr lang="en-US" sz="2400" dirty="0"/>
              <a:t> </a:t>
            </a:r>
            <a:r>
              <a:rPr lang="en-US" sz="2400" dirty="0" err="1"/>
              <a:t>tôi</a:t>
            </a:r>
            <a:r>
              <a:rPr lang="en-US" sz="2400" dirty="0"/>
              <a:t>, </a:t>
            </a:r>
            <a:r>
              <a:rPr lang="en-US" sz="2400" dirty="0" err="1"/>
              <a:t>mấy</a:t>
            </a:r>
            <a:r>
              <a:rPr lang="en-US" sz="2400" dirty="0"/>
              <a:t> </a:t>
            </a:r>
            <a:r>
              <a:rPr lang="en-US" sz="2400" dirty="0" err="1"/>
              <a:t>em</a:t>
            </a:r>
            <a:r>
              <a:rPr lang="en-US" sz="2400" dirty="0"/>
              <a:t> </a:t>
            </a:r>
            <a:r>
              <a:rPr lang="en-US" sz="2400" dirty="0" err="1"/>
              <a:t>lớp</a:t>
            </a:r>
            <a:r>
              <a:rPr lang="en-US" sz="2400" dirty="0"/>
              <a:t> 1 </a:t>
            </a:r>
            <a:r>
              <a:rPr lang="en-US" sz="2400" dirty="0" err="1"/>
              <a:t>đang</a:t>
            </a:r>
            <a:r>
              <a:rPr lang="en-US" sz="2400" dirty="0"/>
              <a:t> </a:t>
            </a:r>
            <a:r>
              <a:rPr lang="en-US" sz="2400" dirty="0" err="1"/>
              <a:t>rụt</a:t>
            </a:r>
            <a:r>
              <a:rPr lang="en-US" sz="2400" dirty="0"/>
              <a:t> </a:t>
            </a:r>
            <a:r>
              <a:rPr lang="en-US" sz="2400" dirty="0" err="1"/>
              <a:t>rè</a:t>
            </a:r>
            <a:r>
              <a:rPr lang="en-US" sz="2400" dirty="0"/>
              <a:t> </a:t>
            </a:r>
            <a:r>
              <a:rPr lang="en-US" sz="2400" dirty="0" err="1"/>
              <a:t>níu</a:t>
            </a:r>
            <a:r>
              <a:rPr lang="en-US" sz="2400" dirty="0"/>
              <a:t> </a:t>
            </a:r>
            <a:r>
              <a:rPr lang="en-US" sz="2400" dirty="0" err="1"/>
              <a:t>chặt</a:t>
            </a:r>
            <a:r>
              <a:rPr lang="en-US" sz="2400" dirty="0"/>
              <a:t> </a:t>
            </a:r>
            <a:r>
              <a:rPr lang="en-US" sz="2400" dirty="0" err="1"/>
              <a:t>tay</a:t>
            </a:r>
            <a:r>
              <a:rPr lang="en-US" sz="2400" dirty="0"/>
              <a:t> </a:t>
            </a:r>
            <a:r>
              <a:rPr lang="en-US" sz="2400" dirty="0" err="1"/>
              <a:t>bố</a:t>
            </a:r>
            <a:r>
              <a:rPr lang="en-US" sz="2400" dirty="0"/>
              <a:t> </a:t>
            </a:r>
            <a:r>
              <a:rPr lang="en-US" sz="2400" dirty="0" err="1"/>
              <a:t>mẹ</a:t>
            </a:r>
            <a:r>
              <a:rPr lang="en-US" sz="2400" dirty="0"/>
              <a:t>, </a:t>
            </a:r>
            <a:r>
              <a:rPr lang="en-US" sz="2400" dirty="0" err="1"/>
              <a:t>thật</a:t>
            </a:r>
            <a:r>
              <a:rPr lang="en-US" sz="2400" dirty="0"/>
              <a:t> </a:t>
            </a:r>
            <a:r>
              <a:rPr lang="en-US" sz="2400" dirty="0" err="1"/>
              <a:t>giống</a:t>
            </a:r>
            <a:r>
              <a:rPr lang="en-US" sz="2400" dirty="0"/>
              <a:t> </a:t>
            </a:r>
            <a:r>
              <a:rPr lang="en-US" sz="2400" dirty="0" err="1"/>
              <a:t>tôi</a:t>
            </a:r>
            <a:r>
              <a:rPr lang="en-US" sz="2400" dirty="0"/>
              <a:t> </a:t>
            </a:r>
            <a:r>
              <a:rPr lang="en-US" sz="2400" dirty="0" err="1"/>
              <a:t>năm</a:t>
            </a:r>
            <a:r>
              <a:rPr lang="en-US" sz="2400" dirty="0"/>
              <a:t> </a:t>
            </a:r>
            <a:r>
              <a:rPr lang="en-US" sz="2400" dirty="0" err="1"/>
              <a:t>ngoái</a:t>
            </a:r>
            <a:r>
              <a:rPr lang="en-US" sz="2400" dirty="0"/>
              <a:t>. </a:t>
            </a:r>
            <a:r>
              <a:rPr lang="en-US" sz="2400" dirty="0" err="1"/>
              <a:t>Trước</a:t>
            </a:r>
            <a:r>
              <a:rPr lang="en-US" sz="2400" dirty="0"/>
              <a:t> </a:t>
            </a:r>
            <a:r>
              <a:rPr lang="en-US" sz="2400" dirty="0" err="1"/>
              <a:t>các</a:t>
            </a:r>
            <a:r>
              <a:rPr lang="en-US" sz="2400" dirty="0"/>
              <a:t> </a:t>
            </a:r>
            <a:r>
              <a:rPr lang="en-US" sz="2400" dirty="0" err="1"/>
              <a:t>em</a:t>
            </a:r>
            <a:r>
              <a:rPr lang="en-US" sz="2400" dirty="0"/>
              <a:t>, </a:t>
            </a:r>
            <a:r>
              <a:rPr lang="en-US" sz="2400" dirty="0" err="1"/>
              <a:t>tôi</a:t>
            </a:r>
            <a:r>
              <a:rPr lang="en-US" sz="2400" dirty="0"/>
              <a:t> </a:t>
            </a:r>
            <a:r>
              <a:rPr lang="en-US" sz="2400" dirty="0" err="1"/>
              <a:t>cảm</a:t>
            </a:r>
            <a:r>
              <a:rPr lang="en-US" sz="2400" dirty="0"/>
              <a:t> </a:t>
            </a:r>
            <a:r>
              <a:rPr lang="en-US" sz="2400" dirty="0" err="1"/>
              <a:t>thấy</a:t>
            </a:r>
            <a:r>
              <a:rPr lang="en-US" sz="2400" dirty="0"/>
              <a:t> </a:t>
            </a:r>
            <a:r>
              <a:rPr lang="en-US" sz="2400" dirty="0" err="1"/>
              <a:t>mình</a:t>
            </a:r>
            <a:r>
              <a:rPr lang="en-US" sz="2400" dirty="0"/>
              <a:t> </a:t>
            </a:r>
            <a:r>
              <a:rPr lang="en-US" sz="2400" dirty="0" err="1"/>
              <a:t>lớn</a:t>
            </a:r>
            <a:r>
              <a:rPr lang="en-US" sz="2400" dirty="0"/>
              <a:t> </a:t>
            </a:r>
            <a:r>
              <a:rPr lang="en-US" sz="2400" dirty="0" err="1"/>
              <a:t>bổng</a:t>
            </a:r>
            <a:r>
              <a:rPr lang="en-US" sz="2400" dirty="0"/>
              <a:t> </a:t>
            </a:r>
            <a:r>
              <a:rPr lang="en-US" sz="2400" dirty="0" err="1"/>
              <a:t>lên</a:t>
            </a:r>
            <a:r>
              <a:rPr lang="en-US" sz="2400" dirty="0"/>
              <a:t>. </a:t>
            </a:r>
            <a:r>
              <a:rPr lang="en-US" sz="2400" dirty="0" err="1"/>
              <a:t>Tôi</a:t>
            </a:r>
            <a:r>
              <a:rPr lang="en-US" sz="2400" dirty="0"/>
              <a:t> </a:t>
            </a:r>
            <a:r>
              <a:rPr lang="en-US" sz="2400" dirty="0" err="1"/>
              <a:t>đã</a:t>
            </a:r>
            <a:r>
              <a:rPr lang="en-US" sz="2400" dirty="0"/>
              <a:t> </a:t>
            </a:r>
            <a:r>
              <a:rPr lang="en-US" sz="2400" dirty="0" err="1"/>
              <a:t>là</a:t>
            </a:r>
            <a:r>
              <a:rPr lang="en-US" sz="2400" dirty="0"/>
              <a:t> </a:t>
            </a:r>
            <a:r>
              <a:rPr lang="en-US" sz="2400" dirty="0" err="1"/>
              <a:t>học</a:t>
            </a:r>
            <a:r>
              <a:rPr lang="en-US" sz="2400" dirty="0"/>
              <a:t> </a:t>
            </a:r>
            <a:r>
              <a:rPr lang="en-US" sz="2400" dirty="0" err="1"/>
              <a:t>sinh</a:t>
            </a:r>
            <a:r>
              <a:rPr lang="en-US" sz="2400" dirty="0"/>
              <a:t> </a:t>
            </a:r>
            <a:r>
              <a:rPr lang="en-US" sz="2400" dirty="0" err="1"/>
              <a:t>lớp</a:t>
            </a:r>
            <a:r>
              <a:rPr lang="en-US" sz="2400" dirty="0"/>
              <a:t> 2 </a:t>
            </a:r>
            <a:r>
              <a:rPr lang="en-US" sz="2400" dirty="0" err="1"/>
              <a:t>rồi</a:t>
            </a:r>
            <a:r>
              <a:rPr lang="en-US" sz="2400" dirty="0"/>
              <a:t> </a:t>
            </a:r>
            <a:r>
              <a:rPr lang="en-US" sz="2400" dirty="0" err="1"/>
              <a:t>cơ</a:t>
            </a:r>
            <a:r>
              <a:rPr lang="en-US" sz="2400" dirty="0"/>
              <a:t> </a:t>
            </a:r>
            <a:r>
              <a:rPr lang="en-US" sz="2400" dirty="0" err="1"/>
              <a:t>mà</a:t>
            </a:r>
            <a:r>
              <a:rPr lang="en-US" sz="2400" dirty="0"/>
              <a:t>.</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a:solidFill>
                  <a:srgbClr val="FF0000"/>
                </a:solidFill>
              </a:rPr>
              <a:t>Tôi là học sinh lớp 2</a:t>
            </a: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3</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 name="Rounded Rectangle 3"/>
          <p:cNvSpPr/>
          <p:nvPr/>
        </p:nvSpPr>
        <p:spPr>
          <a:xfrm>
            <a:off x="768384" y="2968913"/>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3538" b="97642" l="5755" r="94724"/>
                    </a14:imgEffect>
                  </a14:imgLayer>
                </a14:imgProps>
              </a:ext>
              <a:ext uri="{28A0092B-C50C-407E-A947-70E740481C1C}">
                <a14:useLocalDpi xmlns:a14="http://schemas.microsoft.com/office/drawing/2010/main" xmlns="" val="0"/>
              </a:ext>
            </a:extLst>
          </a:blip>
          <a:srcRect/>
          <a:stretch>
            <a:fillRect/>
          </a:stretch>
        </p:blipFill>
        <p:spPr bwMode="auto">
          <a:xfrm>
            <a:off x="0" y="2819773"/>
            <a:ext cx="1105841" cy="1124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029641" y="2997476"/>
            <a:ext cx="7866268" cy="830997"/>
          </a:xfrm>
          <a:prstGeom prst="rect">
            <a:avLst/>
          </a:prstGeom>
          <a:noFill/>
        </p:spPr>
        <p:txBody>
          <a:bodyPr wrap="square" rtlCol="0">
            <a:spAutoFit/>
          </a:bodyPr>
          <a:lstStyle/>
          <a:p>
            <a:r>
              <a:rPr lang="en-US" sz="2400" b="1">
                <a:solidFill>
                  <a:schemeClr val="bg1"/>
                </a:solidFill>
              </a:rPr>
              <a:t>Câu 3</a:t>
            </a:r>
            <a:r>
              <a:rPr lang="en-US" sz="2400">
                <a:solidFill>
                  <a:schemeClr val="bg1"/>
                </a:solidFill>
              </a:rPr>
              <a:t>. Bạn ấy nhận ra mình thay đổi như thế nào khi lên lớp 2?</a:t>
            </a:r>
          </a:p>
        </p:txBody>
      </p:sp>
      <p:sp>
        <p:nvSpPr>
          <p:cNvPr id="9" name="Rectangle 8"/>
          <p:cNvSpPr/>
          <p:nvPr/>
        </p:nvSpPr>
        <p:spPr>
          <a:xfrm>
            <a:off x="1545020" y="4044325"/>
            <a:ext cx="7199217" cy="523220"/>
          </a:xfrm>
          <a:prstGeom prst="rect">
            <a:avLst/>
          </a:prstGeom>
        </p:spPr>
        <p:txBody>
          <a:bodyPr wrap="square">
            <a:spAutoFit/>
          </a:bodyPr>
          <a:lstStyle/>
          <a:p>
            <a:r>
              <a:rPr lang="en-US" sz="2800" dirty="0" err="1">
                <a:solidFill>
                  <a:srgbClr val="0418AC"/>
                </a:solidFill>
              </a:rPr>
              <a:t>Bạn</a:t>
            </a:r>
            <a:r>
              <a:rPr lang="en-US" sz="2800" dirty="0">
                <a:solidFill>
                  <a:srgbClr val="0418AC"/>
                </a:solidFill>
              </a:rPr>
              <a:t> </a:t>
            </a:r>
            <a:r>
              <a:rPr lang="en-US" sz="2800" dirty="0" err="1">
                <a:solidFill>
                  <a:srgbClr val="0418AC"/>
                </a:solidFill>
              </a:rPr>
              <a:t>ấy</a:t>
            </a:r>
            <a:r>
              <a:rPr lang="en-US" sz="2800" dirty="0">
                <a:solidFill>
                  <a:srgbClr val="0418AC"/>
                </a:solidFill>
              </a:rPr>
              <a:t> </a:t>
            </a:r>
            <a:r>
              <a:rPr lang="en-US" sz="2800" dirty="0" err="1">
                <a:solidFill>
                  <a:srgbClr val="0418AC"/>
                </a:solidFill>
              </a:rPr>
              <a:t>thấy</a:t>
            </a:r>
            <a:r>
              <a:rPr lang="en-US" sz="2800" dirty="0">
                <a:solidFill>
                  <a:srgbClr val="0418AC"/>
                </a:solidFill>
              </a:rPr>
              <a:t> </a:t>
            </a:r>
            <a:r>
              <a:rPr lang="en-US" sz="2800" dirty="0" err="1">
                <a:solidFill>
                  <a:srgbClr val="0418AC"/>
                </a:solidFill>
              </a:rPr>
              <a:t>mình</a:t>
            </a:r>
            <a:r>
              <a:rPr lang="en-US" sz="2800" dirty="0">
                <a:solidFill>
                  <a:srgbClr val="0418AC"/>
                </a:solidFill>
              </a:rPr>
              <a:t> </a:t>
            </a:r>
            <a:r>
              <a:rPr lang="en-US" sz="2800" dirty="0" err="1">
                <a:solidFill>
                  <a:srgbClr val="0418AC"/>
                </a:solidFill>
              </a:rPr>
              <a:t>lớn</a:t>
            </a:r>
            <a:r>
              <a:rPr lang="en-US" sz="2800" dirty="0">
                <a:solidFill>
                  <a:srgbClr val="0418AC"/>
                </a:solidFill>
              </a:rPr>
              <a:t> </a:t>
            </a:r>
            <a:r>
              <a:rPr lang="en-US" sz="2800" dirty="0" err="1">
                <a:solidFill>
                  <a:srgbClr val="0418AC"/>
                </a:solidFill>
              </a:rPr>
              <a:t>bổng</a:t>
            </a:r>
            <a:r>
              <a:rPr lang="en-US" sz="2800" dirty="0">
                <a:solidFill>
                  <a:srgbClr val="0418AC"/>
                </a:solidFill>
              </a:rPr>
              <a:t> </a:t>
            </a:r>
            <a:r>
              <a:rPr lang="en-US" sz="2800" dirty="0" err="1">
                <a:solidFill>
                  <a:srgbClr val="0418AC"/>
                </a:solidFill>
              </a:rPr>
              <a:t>lên</a:t>
            </a:r>
            <a:r>
              <a:rPr lang="vi-VN" sz="2800" dirty="0">
                <a:solidFill>
                  <a:srgbClr val="0418AC"/>
                </a:solidFill>
              </a:rPr>
              <a:t> khi lên lớp 2</a:t>
            </a:r>
            <a:r>
              <a:rPr lang="en-US" sz="2800" dirty="0">
                <a:solidFill>
                  <a:srgbClr val="0418AC"/>
                </a:solidFill>
              </a:rPr>
              <a:t>.</a:t>
            </a:r>
          </a:p>
        </p:txBody>
      </p:sp>
    </p:spTree>
    <p:extLst>
      <p:ext uri="{BB962C8B-B14F-4D97-AF65-F5344CB8AC3E}">
        <p14:creationId xmlns:p14="http://schemas.microsoft.com/office/powerpoint/2010/main" xmlns="" val="37143041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637755" y="335637"/>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3538" b="97642" l="5755" r="94724"/>
                    </a14:imgEffect>
                  </a14:imgLayer>
                </a14:imgProps>
              </a:ext>
              <a:ext uri="{28A0092B-C50C-407E-A947-70E740481C1C}">
                <a14:useLocalDpi xmlns:a14="http://schemas.microsoft.com/office/drawing/2010/main" xmlns=""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899012" y="517866"/>
            <a:ext cx="7866268" cy="400110"/>
          </a:xfrm>
          <a:prstGeom prst="rect">
            <a:avLst/>
          </a:prstGeom>
          <a:noFill/>
        </p:spPr>
        <p:txBody>
          <a:bodyPr wrap="square" rtlCol="0">
            <a:spAutoFit/>
          </a:bodyPr>
          <a:lstStyle/>
          <a:p>
            <a:r>
              <a:rPr lang="en-US" sz="2000" b="1" dirty="0" err="1">
                <a:solidFill>
                  <a:srgbClr val="FF0000"/>
                </a:solidFill>
              </a:rPr>
              <a:t>Câu</a:t>
            </a:r>
            <a:r>
              <a:rPr lang="en-US" sz="2000" b="1" dirty="0">
                <a:solidFill>
                  <a:srgbClr val="FF0000"/>
                </a:solidFill>
              </a:rPr>
              <a:t> </a:t>
            </a:r>
            <a:r>
              <a:rPr lang="en-US" sz="2000" b="1" dirty="0" err="1">
                <a:solidFill>
                  <a:srgbClr val="FF0000"/>
                </a:solidFill>
              </a:rPr>
              <a:t>4.</a:t>
            </a:r>
            <a:r>
              <a:rPr lang="en-US" sz="2000" b="1" dirty="0" err="1">
                <a:solidFill>
                  <a:schemeClr val="bg1"/>
                </a:solidFill>
              </a:rPr>
              <a:t>Tìm</a:t>
            </a:r>
            <a:r>
              <a:rPr lang="en-US" sz="2000" b="1" dirty="0">
                <a:solidFill>
                  <a:schemeClr val="bg1"/>
                </a:solidFill>
              </a:rPr>
              <a:t> </a:t>
            </a:r>
            <a:r>
              <a:rPr lang="en-US" sz="2000" b="1" dirty="0" err="1">
                <a:solidFill>
                  <a:schemeClr val="bg1"/>
                </a:solidFill>
              </a:rPr>
              <a:t>tranh</a:t>
            </a:r>
            <a:r>
              <a:rPr lang="en-US" sz="2000" b="1" dirty="0">
                <a:solidFill>
                  <a:schemeClr val="bg1"/>
                </a:solidFill>
              </a:rPr>
              <a:t> </a:t>
            </a:r>
            <a:r>
              <a:rPr lang="en-US" sz="2000" b="1" dirty="0" err="1">
                <a:solidFill>
                  <a:schemeClr val="bg1"/>
                </a:solidFill>
              </a:rPr>
              <a:t>thích</a:t>
            </a:r>
            <a:r>
              <a:rPr lang="en-US" sz="2000" b="1" dirty="0">
                <a:solidFill>
                  <a:schemeClr val="bg1"/>
                </a:solidFill>
              </a:rPr>
              <a:t> </a:t>
            </a:r>
            <a:r>
              <a:rPr lang="en-US" sz="2000" b="1" dirty="0" err="1">
                <a:solidFill>
                  <a:schemeClr val="bg1"/>
                </a:solidFill>
              </a:rPr>
              <a:t>hợp</a:t>
            </a:r>
            <a:r>
              <a:rPr lang="en-US" sz="2000" b="1" dirty="0">
                <a:solidFill>
                  <a:schemeClr val="bg1"/>
                </a:solidFill>
              </a:rPr>
              <a:t> </a:t>
            </a:r>
            <a:r>
              <a:rPr lang="en-US" sz="2000" b="1" dirty="0" err="1">
                <a:solidFill>
                  <a:schemeClr val="bg1"/>
                </a:solidFill>
              </a:rPr>
              <a:t>với</a:t>
            </a:r>
            <a:r>
              <a:rPr lang="en-US" sz="2000" b="1" dirty="0">
                <a:solidFill>
                  <a:schemeClr val="bg1"/>
                </a:solidFill>
              </a:rPr>
              <a:t> </a:t>
            </a:r>
            <a:r>
              <a:rPr lang="en-US" sz="2000" b="1" dirty="0" err="1">
                <a:solidFill>
                  <a:schemeClr val="bg1"/>
                </a:solidFill>
              </a:rPr>
              <a:t>mỗi</a:t>
            </a:r>
            <a:r>
              <a:rPr lang="en-US" sz="2000" b="1" dirty="0">
                <a:solidFill>
                  <a:schemeClr val="bg1"/>
                </a:solidFill>
              </a:rPr>
              <a:t> </a:t>
            </a:r>
            <a:r>
              <a:rPr lang="en-US" sz="2000" b="1" dirty="0" err="1">
                <a:solidFill>
                  <a:schemeClr val="bg1"/>
                </a:solidFill>
              </a:rPr>
              <a:t>đoạn</a:t>
            </a:r>
            <a:r>
              <a:rPr lang="en-US" sz="2000" b="1" dirty="0">
                <a:solidFill>
                  <a:schemeClr val="bg1"/>
                </a:solidFill>
              </a:rPr>
              <a:t> </a:t>
            </a:r>
            <a:r>
              <a:rPr lang="en-US" sz="2000" b="1" dirty="0" err="1">
                <a:solidFill>
                  <a:schemeClr val="bg1"/>
                </a:solidFill>
              </a:rPr>
              <a:t>trong</a:t>
            </a:r>
            <a:r>
              <a:rPr lang="en-US" sz="2000" b="1" dirty="0">
                <a:solidFill>
                  <a:schemeClr val="bg1"/>
                </a:solidFill>
              </a:rPr>
              <a:t> </a:t>
            </a:r>
            <a:r>
              <a:rPr lang="en-US" sz="2000" b="1" dirty="0" err="1">
                <a:solidFill>
                  <a:schemeClr val="bg1"/>
                </a:solidFill>
              </a:rPr>
              <a:t>bài</a:t>
            </a:r>
            <a:r>
              <a:rPr lang="en-US" sz="2000" b="1" dirty="0">
                <a:solidFill>
                  <a:schemeClr val="bg1"/>
                </a:solidFill>
              </a:rPr>
              <a:t> </a:t>
            </a:r>
            <a:r>
              <a:rPr lang="en-US" sz="2000" b="1" dirty="0" err="1">
                <a:solidFill>
                  <a:schemeClr val="bg1"/>
                </a:solidFill>
              </a:rPr>
              <a:t>đọc</a:t>
            </a:r>
            <a:r>
              <a:rPr lang="en-US" sz="2000" b="1" dirty="0">
                <a:solidFill>
                  <a:schemeClr val="bg1"/>
                </a:solidFill>
              </a:rPr>
              <a:t>.</a:t>
            </a:r>
            <a:endParaRPr lang="en-US" sz="2000" dirty="0">
              <a:solidFill>
                <a:schemeClr val="bg1"/>
              </a:solidFill>
            </a:endParaRPr>
          </a:p>
        </p:txBody>
      </p:sp>
      <p:pic>
        <p:nvPicPr>
          <p:cNvPr id="3075" name="Picture 3"/>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r="67315"/>
          <a:stretch/>
        </p:blipFill>
        <p:spPr bwMode="auto">
          <a:xfrm>
            <a:off x="555349" y="1290479"/>
            <a:ext cx="2710365" cy="34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33658" r="33658"/>
          <a:stretch/>
        </p:blipFill>
        <p:spPr bwMode="auto">
          <a:xfrm>
            <a:off x="3265714" y="1310901"/>
            <a:ext cx="2710365" cy="34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66342" t="2531" r="973" b="-2531"/>
          <a:stretch/>
        </p:blipFill>
        <p:spPr bwMode="auto">
          <a:xfrm>
            <a:off x="5976079" y="1381237"/>
            <a:ext cx="2710365" cy="34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404623" y="4663307"/>
            <a:ext cx="1040670" cy="400110"/>
          </a:xfrm>
          <a:prstGeom prst="rect">
            <a:avLst/>
          </a:prstGeom>
          <a:noFill/>
        </p:spPr>
        <p:txBody>
          <a:bodyPr wrap="none" rtlCol="0">
            <a:spAutoFit/>
          </a:bodyPr>
          <a:lstStyle/>
          <a:p>
            <a:r>
              <a:rPr lang="en-US" sz="2000" b="1" dirty="0" err="1">
                <a:solidFill>
                  <a:srgbClr val="FF0000"/>
                </a:solidFill>
              </a:rPr>
              <a:t>Đoạn</a:t>
            </a:r>
            <a:r>
              <a:rPr lang="en-US" sz="2000" b="1" dirty="0">
                <a:solidFill>
                  <a:srgbClr val="FF0000"/>
                </a:solidFill>
              </a:rPr>
              <a:t> 3</a:t>
            </a:r>
          </a:p>
        </p:txBody>
      </p:sp>
      <p:sp>
        <p:nvSpPr>
          <p:cNvPr id="16" name="TextBox 15"/>
          <p:cNvSpPr txBox="1"/>
          <p:nvPr/>
        </p:nvSpPr>
        <p:spPr>
          <a:xfrm>
            <a:off x="4114988" y="4653178"/>
            <a:ext cx="1040670" cy="400110"/>
          </a:xfrm>
          <a:prstGeom prst="rect">
            <a:avLst/>
          </a:prstGeom>
          <a:noFill/>
        </p:spPr>
        <p:txBody>
          <a:bodyPr wrap="none" rtlCol="0">
            <a:spAutoFit/>
          </a:bodyPr>
          <a:lstStyle/>
          <a:p>
            <a:r>
              <a:rPr lang="en-US" sz="2000" b="1" dirty="0" err="1">
                <a:solidFill>
                  <a:srgbClr val="FF0000"/>
                </a:solidFill>
              </a:rPr>
              <a:t>Đoạn</a:t>
            </a:r>
            <a:r>
              <a:rPr lang="en-US" sz="2000" b="1" dirty="0">
                <a:solidFill>
                  <a:srgbClr val="FF0000"/>
                </a:solidFill>
              </a:rPr>
              <a:t> 2</a:t>
            </a:r>
          </a:p>
        </p:txBody>
      </p:sp>
      <p:sp>
        <p:nvSpPr>
          <p:cNvPr id="17" name="TextBox 16"/>
          <p:cNvSpPr txBox="1"/>
          <p:nvPr/>
        </p:nvSpPr>
        <p:spPr>
          <a:xfrm>
            <a:off x="7008913" y="4653178"/>
            <a:ext cx="1040670" cy="400110"/>
          </a:xfrm>
          <a:prstGeom prst="rect">
            <a:avLst/>
          </a:prstGeom>
          <a:noFill/>
        </p:spPr>
        <p:txBody>
          <a:bodyPr wrap="none" rtlCol="0">
            <a:spAutoFit/>
          </a:bodyPr>
          <a:lstStyle/>
          <a:p>
            <a:r>
              <a:rPr lang="en-US" sz="2000" b="1" dirty="0" err="1">
                <a:solidFill>
                  <a:srgbClr val="FF0000"/>
                </a:solidFill>
              </a:rPr>
              <a:t>Đoạn</a:t>
            </a:r>
            <a:r>
              <a:rPr lang="en-US" sz="2000" b="1" dirty="0">
                <a:solidFill>
                  <a:srgbClr val="FF0000"/>
                </a:solidFill>
              </a:rPr>
              <a:t> 1</a:t>
            </a:r>
          </a:p>
        </p:txBody>
      </p:sp>
    </p:spTree>
    <p:extLst>
      <p:ext uri="{BB962C8B-B14F-4D97-AF65-F5344CB8AC3E}">
        <p14:creationId xmlns:p14="http://schemas.microsoft.com/office/powerpoint/2010/main" xmlns="" val="19604812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wipe(left)">
                                      <p:cBhvr>
                                        <p:cTn id="16" dur="3000"/>
                                        <p:tgtEl>
                                          <p:spTgt spid="3075"/>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30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3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0" b="99197" l="3175" r="96825"/>
                    </a14:imgEffect>
                  </a14:imgLayer>
                </a14:imgProps>
              </a:ext>
              <a:ext uri="{28A0092B-C50C-407E-A947-70E740481C1C}">
                <a14:useLocalDpi xmlns:a14="http://schemas.microsoft.com/office/drawing/2010/main" xmlns=""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4" y="1595348"/>
            <a:ext cx="4735477" cy="1598392"/>
            <a:chOff x="2744314" y="1595348"/>
            <a:chExt cx="4763711" cy="1598392"/>
          </a:xfrm>
          <a:solidFill>
            <a:schemeClr val="accent1">
              <a:lumMod val="40000"/>
              <a:lumOff val="60000"/>
            </a:schemeClr>
          </a:solidFill>
        </p:grpSpPr>
        <p:sp>
          <p:nvSpPr>
            <p:cNvPr id="5" name="Right Arrow 4"/>
            <p:cNvSpPr/>
            <p:nvPr/>
          </p:nvSpPr>
          <p:spPr>
            <a:xfrm>
              <a:off x="2744314" y="1595348"/>
              <a:ext cx="4763711"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4169731" cy="707886"/>
            </a:xfrm>
            <a:prstGeom prst="rect">
              <a:avLst/>
            </a:prstGeom>
            <a:grpFill/>
          </p:spPr>
          <p:txBody>
            <a:bodyPr wrap="none" rtlCol="0">
              <a:spAutoFit/>
            </a:bodyPr>
            <a:lstStyle/>
            <a:p>
              <a:r>
                <a:rPr lang="vi-VN" sz="4000" b="1" dirty="0">
                  <a:solidFill>
                    <a:srgbClr val="0418AC"/>
                  </a:solidFill>
                </a:rPr>
                <a:t>Câu hỏi củng cố</a:t>
              </a:r>
              <a:endParaRPr lang="en-US" sz="4000" b="1" dirty="0">
                <a:solidFill>
                  <a:srgbClr val="0418AC"/>
                </a:solidFill>
              </a:endParaRP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82496" y="3158249"/>
            <a:ext cx="1583773" cy="210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67507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42"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0" y="163254"/>
            <a:ext cx="9158970" cy="4980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3" name="Group 12"/>
          <p:cNvGrpSpPr/>
          <p:nvPr/>
        </p:nvGrpSpPr>
        <p:grpSpPr>
          <a:xfrm>
            <a:off x="0" y="64524"/>
            <a:ext cx="9144000" cy="4998007"/>
            <a:chOff x="0" y="0"/>
            <a:chExt cx="9144000" cy="5132867"/>
          </a:xfrm>
        </p:grpSpPr>
        <p:cxnSp>
          <p:nvCxnSpPr>
            <p:cNvPr id="14" name="Straight Connector 1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525390" y="303091"/>
            <a:ext cx="6473952" cy="523220"/>
          </a:xfrm>
          <a:prstGeom prst="rect">
            <a:avLst/>
          </a:prstGeom>
          <a:solidFill>
            <a:schemeClr val="bg1"/>
          </a:solidFill>
        </p:spPr>
        <p:txBody>
          <a:bodyPr wrap="square" rtlCol="0">
            <a:spAutoFit/>
          </a:bodyPr>
          <a:lstStyle/>
          <a:p>
            <a:r>
              <a:rPr lang="vi-VN" sz="2800" dirty="0">
                <a:latin typeface="+mj-lt"/>
              </a:rPr>
              <a:t>Cảm xúc của em ngày đầu đi học thế nào?</a:t>
            </a:r>
            <a:endParaRPr lang="en-US" sz="2800" dirty="0">
              <a:latin typeface="+mj-lt"/>
            </a:endParaRPr>
          </a:p>
        </p:txBody>
      </p:sp>
      <p:sp>
        <p:nvSpPr>
          <p:cNvPr id="3" name="Oval Callout 2"/>
          <p:cNvSpPr/>
          <p:nvPr/>
        </p:nvSpPr>
        <p:spPr>
          <a:xfrm>
            <a:off x="1525390" y="1568993"/>
            <a:ext cx="6207163" cy="2119257"/>
          </a:xfrm>
          <a:prstGeom prst="wedgeEllipseCallout">
            <a:avLst>
              <a:gd name="adj1" fmla="val -15731"/>
              <a:gd name="adj2" fmla="val -79632"/>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2000" dirty="0"/>
          </a:p>
          <a:p>
            <a:endParaRPr lang="en-US" sz="2000" dirty="0"/>
          </a:p>
          <a:p>
            <a:pPr algn="just"/>
            <a:r>
              <a:rPr lang="vi-VN" sz="2000" dirty="0"/>
              <a:t>Em đã chuẩn bị đồ dùng học tập, sách vở, quần áo mới để đón ngày khai trường. Em có mẹ đưa đến trường. Em cảm thấy rất háo hức, hồi hộp.</a:t>
            </a:r>
            <a:endParaRPr lang="en-US" sz="2000" dirty="0"/>
          </a:p>
          <a:p>
            <a:r>
              <a:rPr lang="vi-VN" sz="2000" dirty="0"/>
              <a:t> </a:t>
            </a:r>
            <a:endParaRPr lang="en-US" sz="2000" dirty="0"/>
          </a:p>
          <a:p>
            <a:pPr algn="ctr"/>
            <a:endParaRPr lang="en-US" sz="2000" dirty="0"/>
          </a:p>
        </p:txBody>
      </p:sp>
    </p:spTree>
    <p:extLst>
      <p:ext uri="{BB962C8B-B14F-4D97-AF65-F5344CB8AC3E}">
        <p14:creationId xmlns:p14="http://schemas.microsoft.com/office/powerpoint/2010/main" xmlns="" val="22120046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896112" y="447984"/>
            <a:ext cx="7936992" cy="1146211"/>
          </a:xfrm>
          <a:prstGeom prst="rect">
            <a:avLst/>
          </a:prstGeom>
        </p:spPr>
        <p:txBody>
          <a:bodyPr wrap="square">
            <a:spAutoFit/>
          </a:bodyPr>
          <a:lstStyle/>
          <a:p>
            <a:pPr algn="just">
              <a:lnSpc>
                <a:spcPct val="107000"/>
              </a:lnSpc>
              <a:spcAft>
                <a:spcPts val="800"/>
              </a:spcAft>
            </a:pPr>
            <a:r>
              <a:rPr lang="vi-VN" sz="32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Câu 1:</a:t>
            </a:r>
            <a:r>
              <a:rPr lang="vi-VN"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vi-VN" sz="3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Em có cảm xúc gì khi đến trường vào ngày khai giảng?</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896112" y="1640497"/>
            <a:ext cx="7936992" cy="1077218"/>
          </a:xfrm>
          <a:prstGeom prst="rect">
            <a:avLst/>
          </a:prstGeom>
        </p:spPr>
        <p:txBody>
          <a:bodyPr wrap="square">
            <a:spAutoFit/>
          </a:bodyPr>
          <a:lstStyle/>
          <a:p>
            <a:r>
              <a:rPr lang="vi-VN" sz="3200" u="sng" dirty="0">
                <a:solidFill>
                  <a:srgbClr val="FF0000"/>
                </a:solidFill>
              </a:rPr>
              <a:t>Câu 2</a:t>
            </a:r>
            <a:r>
              <a:rPr lang="vi-VN" sz="3200" dirty="0">
                <a:solidFill>
                  <a:srgbClr val="FF0000"/>
                </a:solidFill>
              </a:rPr>
              <a:t>: </a:t>
            </a:r>
            <a:r>
              <a:rPr lang="vi-VN" sz="3200" dirty="0"/>
              <a:t>Em có thấy mình có gì khác so với lúc vào lớp 1 không?</a:t>
            </a:r>
            <a:endParaRPr lang="en-US" sz="3200" dirty="0"/>
          </a:p>
        </p:txBody>
      </p:sp>
      <p:pic>
        <p:nvPicPr>
          <p:cNvPr id="7"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0991" y="3054872"/>
            <a:ext cx="1583773" cy="2109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6791613" y="2764018"/>
            <a:ext cx="2456612" cy="2298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999786" y="2597862"/>
            <a:ext cx="5397190" cy="1938992"/>
          </a:xfrm>
          <a:prstGeom prst="rect">
            <a:avLst/>
          </a:prstGeom>
          <a:noFill/>
        </p:spPr>
        <p:txBody>
          <a:bodyPr wrap="square" rtlCol="0">
            <a:spAutoFit/>
          </a:bodyPr>
          <a:lstStyle/>
          <a:p>
            <a:r>
              <a:rPr lang="en-US" sz="2400" u="sng" dirty="0" err="1">
                <a:solidFill>
                  <a:srgbClr val="FF0000"/>
                </a:solidFill>
              </a:rPr>
              <a:t>Gợi</a:t>
            </a:r>
            <a:r>
              <a:rPr lang="en-US" sz="2400" u="sng" dirty="0">
                <a:solidFill>
                  <a:srgbClr val="FF0000"/>
                </a:solidFill>
              </a:rPr>
              <a:t> ý: </a:t>
            </a:r>
            <a:r>
              <a:rPr lang="en-US" sz="2400" dirty="0" err="1"/>
              <a:t>Em</a:t>
            </a:r>
            <a:r>
              <a:rPr lang="en-US" sz="2400" dirty="0"/>
              <a:t> </a:t>
            </a:r>
            <a:r>
              <a:rPr lang="en-US" sz="2400" dirty="0" err="1"/>
              <a:t>thay</a:t>
            </a:r>
            <a:r>
              <a:rPr lang="en-US" sz="2400" dirty="0"/>
              <a:t> </a:t>
            </a:r>
            <a:r>
              <a:rPr lang="en-US" sz="2400" dirty="0" err="1"/>
              <a:t>đổi</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về</a:t>
            </a:r>
            <a:r>
              <a:rPr lang="en-US" sz="2400" dirty="0"/>
              <a:t>:</a:t>
            </a:r>
          </a:p>
          <a:p>
            <a:r>
              <a:rPr lang="en-US" sz="2400" dirty="0" err="1"/>
              <a:t>Tính</a:t>
            </a:r>
            <a:r>
              <a:rPr lang="en-US" sz="2400" dirty="0"/>
              <a:t> </a:t>
            </a:r>
            <a:r>
              <a:rPr lang="en-US" sz="2400" dirty="0" err="1"/>
              <a:t>cách</a:t>
            </a:r>
            <a:r>
              <a:rPr lang="en-US" sz="2400" dirty="0"/>
              <a:t>:</a:t>
            </a:r>
          </a:p>
          <a:p>
            <a:r>
              <a:rPr lang="en-US" sz="2400" dirty="0" err="1"/>
              <a:t>Học</a:t>
            </a:r>
            <a:r>
              <a:rPr lang="en-US" sz="2400" dirty="0"/>
              <a:t> </a:t>
            </a:r>
            <a:r>
              <a:rPr lang="en-US" sz="2400" dirty="0" err="1"/>
              <a:t>lực</a:t>
            </a:r>
            <a:r>
              <a:rPr lang="en-US" sz="2400" dirty="0"/>
              <a:t>:</a:t>
            </a:r>
          </a:p>
          <a:p>
            <a:r>
              <a:rPr lang="en-US" sz="2400" dirty="0" err="1"/>
              <a:t>Bạn</a:t>
            </a:r>
            <a:r>
              <a:rPr lang="en-US" sz="2400" dirty="0"/>
              <a:t> </a:t>
            </a:r>
            <a:r>
              <a:rPr lang="en-US" sz="2400" dirty="0" err="1"/>
              <a:t>bè</a:t>
            </a:r>
            <a:r>
              <a:rPr lang="en-US" sz="2400" dirty="0"/>
              <a:t>:</a:t>
            </a:r>
          </a:p>
          <a:p>
            <a:r>
              <a:rPr lang="en-US" sz="2400" dirty="0" err="1"/>
              <a:t>Tình</a:t>
            </a:r>
            <a:r>
              <a:rPr lang="en-US" sz="2400" dirty="0"/>
              <a:t> </a:t>
            </a:r>
            <a:r>
              <a:rPr lang="en-US" sz="2400" dirty="0" err="1"/>
              <a:t>cảm</a:t>
            </a:r>
            <a:r>
              <a:rPr lang="en-US" sz="2400" dirty="0"/>
              <a:t> </a:t>
            </a:r>
            <a:r>
              <a:rPr lang="en-US" sz="2400" dirty="0" err="1"/>
              <a:t>với</a:t>
            </a:r>
            <a:r>
              <a:rPr lang="en-US" sz="2400" dirty="0"/>
              <a:t> </a:t>
            </a:r>
            <a:r>
              <a:rPr lang="en-US" sz="2400" dirty="0" err="1"/>
              <a:t>thầy</a:t>
            </a:r>
            <a:r>
              <a:rPr lang="en-US" sz="2400" dirty="0"/>
              <a:t> </a:t>
            </a:r>
            <a:r>
              <a:rPr lang="en-US" sz="2400" dirty="0" err="1"/>
              <a:t>cô</a:t>
            </a:r>
            <a:r>
              <a:rPr lang="en-US" sz="2400" dirty="0"/>
              <a:t>, </a:t>
            </a:r>
            <a:r>
              <a:rPr lang="en-US" sz="2400" dirty="0" err="1"/>
              <a:t>trường</a:t>
            </a:r>
            <a:r>
              <a:rPr lang="en-US" sz="2400" dirty="0"/>
              <a:t> </a:t>
            </a:r>
            <a:r>
              <a:rPr lang="en-US" sz="2400" dirty="0" err="1"/>
              <a:t>lớp</a:t>
            </a:r>
            <a:r>
              <a:rPr lang="en-US" sz="2400" dirty="0"/>
              <a:t>:</a:t>
            </a:r>
          </a:p>
        </p:txBody>
      </p:sp>
    </p:spTree>
    <p:extLst>
      <p:ext uri="{BB962C8B-B14F-4D97-AF65-F5344CB8AC3E}">
        <p14:creationId xmlns:p14="http://schemas.microsoft.com/office/powerpoint/2010/main" xmlns="" val="41414584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0" b="99197" l="3175" r="96825"/>
                    </a14:imgEffect>
                  </a14:imgLayer>
                </a14:imgProps>
              </a:ext>
              <a:ext uri="{28A0092B-C50C-407E-A947-70E740481C1C}">
                <a14:useLocalDpi xmlns:a14="http://schemas.microsoft.com/office/drawing/2010/main" xmlns=""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xmlns=""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4832436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72248" y="326579"/>
            <a:ext cx="7866268" cy="954107"/>
          </a:xfrm>
          <a:prstGeom prst="rect">
            <a:avLst/>
          </a:prstGeom>
          <a:noFill/>
        </p:spPr>
        <p:txBody>
          <a:bodyPr wrap="square" rtlCol="0">
            <a:spAutoFit/>
          </a:bodyPr>
          <a:lstStyle/>
          <a:p>
            <a:r>
              <a:rPr lang="en-US" sz="2800" dirty="0">
                <a:solidFill>
                  <a:srgbClr val="FF0000"/>
                </a:solidFill>
              </a:rPr>
              <a:t>1.</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nào</a:t>
            </a:r>
            <a:r>
              <a:rPr lang="en-US" sz="2800" dirty="0">
                <a:solidFill>
                  <a:schemeClr val="bg1"/>
                </a:solidFill>
              </a:rPr>
              <a:t> </a:t>
            </a:r>
            <a:r>
              <a:rPr lang="en-US" sz="2800" dirty="0" err="1">
                <a:solidFill>
                  <a:schemeClr val="bg1"/>
                </a:solidFill>
              </a:rPr>
              <a:t>dưới</a:t>
            </a:r>
            <a:r>
              <a:rPr lang="en-US" sz="2800" dirty="0">
                <a:solidFill>
                  <a:schemeClr val="bg1"/>
                </a:solidFill>
              </a:rPr>
              <a:t> </a:t>
            </a:r>
            <a:r>
              <a:rPr lang="en-US" sz="2800" dirty="0" err="1">
                <a:solidFill>
                  <a:schemeClr val="bg1"/>
                </a:solidFill>
              </a:rPr>
              <a:t>đây</a:t>
            </a:r>
            <a:r>
              <a:rPr lang="en-US" sz="2800" dirty="0">
                <a:solidFill>
                  <a:schemeClr val="bg1"/>
                </a:solidFill>
              </a:rPr>
              <a:t> </a:t>
            </a:r>
            <a:r>
              <a:rPr lang="en-US" sz="2800" dirty="0" err="1">
                <a:solidFill>
                  <a:schemeClr val="bg1"/>
                </a:solidFill>
              </a:rPr>
              <a:t>nói</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em</a:t>
            </a:r>
            <a:r>
              <a:rPr lang="en-US" sz="2800" dirty="0">
                <a:solidFill>
                  <a:schemeClr val="bg1"/>
                </a:solidFill>
              </a:rPr>
              <a:t> </a:t>
            </a:r>
            <a:r>
              <a:rPr lang="en-US" sz="2800" dirty="0" err="1">
                <a:solidFill>
                  <a:schemeClr val="bg1"/>
                </a:solidFill>
              </a:rPr>
              <a:t>lớp</a:t>
            </a:r>
            <a:r>
              <a:rPr lang="en-US" sz="2800" dirty="0">
                <a:solidFill>
                  <a:schemeClr val="bg1"/>
                </a:solidFill>
              </a:rPr>
              <a:t> 1 </a:t>
            </a:r>
            <a:r>
              <a:rPr lang="en-US" sz="2800" dirty="0" err="1">
                <a:solidFill>
                  <a:schemeClr val="bg1"/>
                </a:solidFill>
              </a:rPr>
              <a:t>trong</a:t>
            </a:r>
            <a:r>
              <a:rPr lang="en-US" sz="2800" dirty="0">
                <a:solidFill>
                  <a:schemeClr val="bg1"/>
                </a:solidFill>
              </a:rPr>
              <a:t> </a:t>
            </a:r>
            <a:r>
              <a:rPr lang="en-US" sz="2800" dirty="0" err="1">
                <a:solidFill>
                  <a:schemeClr val="bg1"/>
                </a:solidFill>
              </a:rPr>
              <a:t>ngày</a:t>
            </a:r>
            <a:r>
              <a:rPr lang="en-US" sz="2800" dirty="0">
                <a:solidFill>
                  <a:schemeClr val="bg1"/>
                </a:solidFill>
              </a:rPr>
              <a:t> </a:t>
            </a:r>
            <a:r>
              <a:rPr lang="en-US" sz="2800" dirty="0" err="1">
                <a:solidFill>
                  <a:schemeClr val="bg1"/>
                </a:solidFill>
              </a:rPr>
              <a:t>khai</a:t>
            </a:r>
            <a:r>
              <a:rPr lang="en-US" sz="2800" dirty="0">
                <a:solidFill>
                  <a:schemeClr val="bg1"/>
                </a:solidFill>
              </a:rPr>
              <a:t> </a:t>
            </a:r>
            <a:r>
              <a:rPr lang="en-US" sz="2800" dirty="0" err="1">
                <a:solidFill>
                  <a:schemeClr val="bg1"/>
                </a:solidFill>
              </a:rPr>
              <a:t>trường</a:t>
            </a:r>
            <a:r>
              <a:rPr lang="en-US" sz="2800" dirty="0">
                <a:solidFill>
                  <a:schemeClr val="bg1"/>
                </a:solidFill>
              </a:rPr>
              <a:t>? </a:t>
            </a:r>
          </a:p>
        </p:txBody>
      </p:sp>
      <p:sp>
        <p:nvSpPr>
          <p:cNvPr id="14" name="Rounded Rectangle 13"/>
          <p:cNvSpPr/>
          <p:nvPr/>
        </p:nvSpPr>
        <p:spPr>
          <a:xfrm>
            <a:off x="422228" y="2090363"/>
            <a:ext cx="2142404"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9979" y="2034492"/>
            <a:ext cx="2503801" cy="523220"/>
          </a:xfrm>
          <a:prstGeom prst="rect">
            <a:avLst/>
          </a:prstGeom>
          <a:noFill/>
        </p:spPr>
        <p:txBody>
          <a:bodyPr wrap="square" rtlCol="0">
            <a:spAutoFit/>
          </a:bodyPr>
          <a:lstStyle/>
          <a:p>
            <a:r>
              <a:rPr lang="en-US" sz="2800"/>
              <a:t>a. ngạc nhiên</a:t>
            </a:r>
          </a:p>
        </p:txBody>
      </p:sp>
      <p:sp>
        <p:nvSpPr>
          <p:cNvPr id="16" name="Rounded Rectangle 15"/>
          <p:cNvSpPr/>
          <p:nvPr/>
        </p:nvSpPr>
        <p:spPr>
          <a:xfrm>
            <a:off x="3295038" y="2114276"/>
            <a:ext cx="2142404"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95038" y="2066448"/>
            <a:ext cx="2040219" cy="523220"/>
          </a:xfrm>
          <a:prstGeom prst="rect">
            <a:avLst/>
          </a:prstGeom>
          <a:noFill/>
        </p:spPr>
        <p:txBody>
          <a:bodyPr wrap="square" rtlCol="0">
            <a:spAutoFit/>
          </a:bodyPr>
          <a:lstStyle/>
          <a:p>
            <a:r>
              <a:rPr lang="en-US" sz="2800"/>
              <a:t>b. háo hức</a:t>
            </a:r>
          </a:p>
        </p:txBody>
      </p:sp>
      <p:sp>
        <p:nvSpPr>
          <p:cNvPr id="18" name="Rounded Rectangle 17"/>
          <p:cNvSpPr/>
          <p:nvPr/>
        </p:nvSpPr>
        <p:spPr>
          <a:xfrm>
            <a:off x="6231059" y="2114279"/>
            <a:ext cx="2142404"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291491" y="2058408"/>
            <a:ext cx="2040219" cy="523220"/>
          </a:xfrm>
          <a:prstGeom prst="rect">
            <a:avLst/>
          </a:prstGeom>
          <a:noFill/>
        </p:spPr>
        <p:txBody>
          <a:bodyPr wrap="square" rtlCol="0">
            <a:spAutoFit/>
          </a:bodyPr>
          <a:lstStyle/>
          <a:p>
            <a:r>
              <a:rPr lang="en-US" sz="2800"/>
              <a:t>c. rụt rè</a:t>
            </a:r>
          </a:p>
        </p:txBody>
      </p:sp>
      <p:sp>
        <p:nvSpPr>
          <p:cNvPr id="20" name="Oval 19"/>
          <p:cNvSpPr/>
          <p:nvPr/>
        </p:nvSpPr>
        <p:spPr>
          <a:xfrm>
            <a:off x="6164129" y="2035425"/>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636390" y="2824568"/>
            <a:ext cx="1867810" cy="1747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3467447" y="2945149"/>
            <a:ext cx="1867810" cy="1747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3" name="Group 22"/>
          <p:cNvGrpSpPr/>
          <p:nvPr/>
        </p:nvGrpSpPr>
        <p:grpSpPr>
          <a:xfrm>
            <a:off x="163971" y="318472"/>
            <a:ext cx="708277" cy="748446"/>
            <a:chOff x="1812964" y="1781988"/>
            <a:chExt cx="1175787" cy="1225112"/>
          </a:xfrm>
        </p:grpSpPr>
        <p:sp>
          <p:nvSpPr>
            <p:cNvPr id="24" name="Oval 23"/>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xmlns=""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3307800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6" presetClass="entr" presetSubtype="32"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out)">
                                      <p:cBhvr>
                                        <p:cTn id="16" dur="2000"/>
                                        <p:tgtEl>
                                          <p:spTgt spid="25"/>
                                        </p:tgtEl>
                                      </p:cBhvr>
                                    </p:animEffect>
                                  </p:childTnLst>
                                </p:cTn>
                              </p:par>
                              <p:par>
                                <p:cTn id="17" presetID="6" presetClass="entr" presetSubtype="3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out)">
                                      <p:cBhvr>
                                        <p:cTn id="19" dur="2000"/>
                                        <p:tgtEl>
                                          <p:spTgt spid="26"/>
                                        </p:tgtEl>
                                      </p:cBhvr>
                                    </p:animEffect>
                                  </p:childTnLst>
                                </p:cTn>
                              </p:par>
                              <p:par>
                                <p:cTn id="20" presetID="6" presetClass="entr" presetSubtype="3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out)">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animBg="1"/>
      <p:bldP spid="15" grpId="0"/>
      <p:bldP spid="16" grpId="0" animBg="1"/>
      <p:bldP spid="17" grpId="0"/>
      <p:bldP spid="18" grpId="0" animBg="1"/>
      <p:bldP spid="1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xmlns="" id="{888CE770-68A9-0ED0-BCF3-7A2297AB07E1}"/>
              </a:ext>
            </a:extLst>
          </p:cNvPr>
          <p:cNvPicPr>
            <a:picLocks noChangeAspect="1"/>
          </p:cNvPicPr>
          <p:nvPr/>
        </p:nvPicPr>
        <p:blipFill>
          <a:blip r:embed="rId2"/>
          <a:stretch>
            <a:fillRect/>
          </a:stretch>
        </p:blipFill>
        <p:spPr>
          <a:xfrm>
            <a:off x="-21014" y="-64486"/>
            <a:ext cx="9367819" cy="5081105"/>
          </a:xfrm>
          <a:prstGeom prst="rect">
            <a:avLst/>
          </a:prstGeom>
        </p:spPr>
      </p:pic>
      <p:sp>
        <p:nvSpPr>
          <p:cNvPr id="32" name="Title 11">
            <a:extLst>
              <a:ext uri="{FF2B5EF4-FFF2-40B4-BE49-F238E27FC236}">
                <a16:creationId xmlns:a16="http://schemas.microsoft.com/office/drawing/2014/main" xmlns="" id="{0AE646C8-E3C4-1D2E-E13A-F388CD66E5A1}"/>
              </a:ext>
            </a:extLst>
          </p:cNvPr>
          <p:cNvSpPr>
            <a:spLocks noGrp="1"/>
          </p:cNvSpPr>
          <p:nvPr/>
        </p:nvSpPr>
        <p:spPr>
          <a:xfrm>
            <a:off x="705876" y="869879"/>
            <a:ext cx="7419035" cy="2058966"/>
          </a:xfrm>
          <a:prstGeom prst="rect">
            <a:avLst/>
          </a:prstGeom>
          <a:solidFill>
            <a:schemeClr val="accent1">
              <a:lumMod val="40000"/>
              <a:lumOff val="60000"/>
            </a:schemeClr>
          </a:solidFill>
          <a:ln w="28575">
            <a:solidFill>
              <a:schemeClr val="accent1">
                <a:lumMod val="75000"/>
              </a:schemeClr>
            </a:solidFill>
          </a:ln>
        </p:spPr>
        <p:txBody>
          <a:bodyPr spcFirstLastPara="1" wrap="square" lIns="91425" tIns="91425" rIns="91425" bIns="91425" numCol="1" anchor="t" anchorCtr="0">
            <a:prstTxWarp prst="textDeflat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Overpass ExtraBold"/>
              <a:buNone/>
              <a:defRPr sz="3000" b="0" i="0" u="none" strike="noStrike" cap="none">
                <a:solidFill>
                  <a:schemeClr val="dk1"/>
                </a:solidFill>
                <a:latin typeface="Overpass ExtraBold"/>
                <a:ea typeface="Overpass ExtraBold"/>
                <a:cs typeface="Overpass ExtraBold"/>
                <a:sym typeface="Overpass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000" b="1" dirty="0" err="1">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Chúc</a:t>
            </a:r>
            <a:r>
              <a:rPr lang="en-US" sz="4000" b="1" dirty="0">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 </a:t>
            </a:r>
            <a:r>
              <a:rPr lang="en-US" sz="4000" b="1" dirty="0" err="1">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các</a:t>
            </a:r>
            <a:r>
              <a:rPr lang="en-US" sz="4000" b="1" dirty="0">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 </a:t>
            </a:r>
            <a:r>
              <a:rPr lang="en-US" sz="4000" b="1" dirty="0" err="1">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em</a:t>
            </a:r>
            <a:r>
              <a:rPr lang="en-US" sz="4000" b="1" dirty="0">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 </a:t>
            </a:r>
            <a:r>
              <a:rPr lang="en-US" sz="4000" b="1" dirty="0" err="1">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học</a:t>
            </a:r>
            <a:r>
              <a:rPr lang="en-US" sz="4000" b="1" dirty="0">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 </a:t>
            </a:r>
            <a:r>
              <a:rPr lang="en-US" sz="4000" b="1" dirty="0" err="1">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tập</a:t>
            </a:r>
            <a:r>
              <a:rPr lang="en-US" sz="4000" b="1" dirty="0">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 </a:t>
            </a:r>
            <a:r>
              <a:rPr lang="en-US" sz="4000" b="1" dirty="0" err="1">
                <a:ln w="12700">
                  <a:solidFill>
                    <a:schemeClr val="tx2">
                      <a:lumMod val="75000"/>
                    </a:schemeClr>
                  </a:solidFill>
                  <a:prstDash val="solid"/>
                </a:ln>
                <a:solidFill>
                  <a:schemeClr val="accent2">
                    <a:lumMod val="60000"/>
                    <a:lumOff val="40000"/>
                  </a:schemeClr>
                </a:solidFill>
                <a:effectLst>
                  <a:outerShdw blurRad="50800" dist="38100" dir="18900000" algn="bl" rotWithShape="0">
                    <a:prstClr val="black">
                      <a:alpha val="40000"/>
                    </a:prstClr>
                  </a:outerShdw>
                </a:effectLst>
                <a:latin typeface="+mn-lt"/>
              </a:rPr>
              <a:t>tốt</a:t>
            </a:r>
            <a:r>
              <a:rPr lang="en-US" sz="4000" b="1" dirty="0">
                <a:ln w="12700">
                  <a:solidFill>
                    <a:schemeClr val="tx2">
                      <a:lumMod val="75000"/>
                    </a:schemeClr>
                  </a:solidFill>
                  <a:prstDash val="solid"/>
                </a:ln>
                <a:solidFill>
                  <a:schemeClr val="accent2">
                    <a:lumMod val="60000"/>
                    <a:lumOff val="40000"/>
                  </a:schemeClr>
                </a:solidFill>
                <a:effectLst>
                  <a:outerShdw dist="38100" dir="2640000" algn="bl" rotWithShape="0">
                    <a:schemeClr val="tx2">
                      <a:lumMod val="75000"/>
                    </a:schemeClr>
                  </a:outerShdw>
                </a:effectLst>
                <a:latin typeface="+mn-lt"/>
              </a:rPr>
              <a:t>!</a:t>
            </a:r>
          </a:p>
        </p:txBody>
      </p:sp>
      <p:grpSp>
        <p:nvGrpSpPr>
          <p:cNvPr id="35" name="Google Shape;3729;p74">
            <a:extLst>
              <a:ext uri="{FF2B5EF4-FFF2-40B4-BE49-F238E27FC236}">
                <a16:creationId xmlns:a16="http://schemas.microsoft.com/office/drawing/2014/main" xmlns="" id="{CF0AAE9F-8EB0-296D-2CE1-CF1BF3E2ED79}"/>
              </a:ext>
            </a:extLst>
          </p:cNvPr>
          <p:cNvGrpSpPr/>
          <p:nvPr/>
        </p:nvGrpSpPr>
        <p:grpSpPr>
          <a:xfrm>
            <a:off x="147588" y="3989306"/>
            <a:ext cx="921142" cy="1092948"/>
            <a:chOff x="-175453" y="4711032"/>
            <a:chExt cx="1937207" cy="2298522"/>
          </a:xfrm>
          <a:solidFill>
            <a:schemeClr val="accent1">
              <a:lumMod val="60000"/>
              <a:lumOff val="40000"/>
            </a:schemeClr>
          </a:solidFill>
        </p:grpSpPr>
        <p:sp>
          <p:nvSpPr>
            <p:cNvPr id="36" name="Google Shape;3730;p74">
              <a:extLst>
                <a:ext uri="{FF2B5EF4-FFF2-40B4-BE49-F238E27FC236}">
                  <a16:creationId xmlns:a16="http://schemas.microsoft.com/office/drawing/2014/main" xmlns="" id="{884ADE4F-F7D9-4565-8086-3A88E17ABA4B}"/>
                </a:ext>
              </a:extLst>
            </p:cNvPr>
            <p:cNvSpPr/>
            <p:nvPr/>
          </p:nvSpPr>
          <p:spPr>
            <a:xfrm>
              <a:off x="-175453" y="4711032"/>
              <a:ext cx="1937207" cy="2298522"/>
            </a:xfrm>
            <a:custGeom>
              <a:avLst/>
              <a:gdLst/>
              <a:ahLst/>
              <a:cxnLst/>
              <a:rect l="l" t="t" r="r" b="b"/>
              <a:pathLst>
                <a:path w="1937207" h="2298523" extrusionOk="0">
                  <a:moveTo>
                    <a:pt x="713740" y="2088743"/>
                  </a:moveTo>
                  <a:cubicBezTo>
                    <a:pt x="743640" y="2019985"/>
                    <a:pt x="737482" y="1932831"/>
                    <a:pt x="791123" y="1880414"/>
                  </a:cubicBezTo>
                  <a:cubicBezTo>
                    <a:pt x="815311" y="1856839"/>
                    <a:pt x="847977" y="1844516"/>
                    <a:pt x="877431" y="1827997"/>
                  </a:cubicBezTo>
                  <a:cubicBezTo>
                    <a:pt x="950619" y="1786920"/>
                    <a:pt x="1006313" y="1715839"/>
                    <a:pt x="1028715" y="1634936"/>
                  </a:cubicBezTo>
                  <a:cubicBezTo>
                    <a:pt x="1041925" y="1587163"/>
                    <a:pt x="1044870" y="1534299"/>
                    <a:pt x="1074681" y="1494741"/>
                  </a:cubicBezTo>
                  <a:cubicBezTo>
                    <a:pt x="1114577" y="1441698"/>
                    <a:pt x="1190085" y="1428750"/>
                    <a:pt x="1236675" y="1381512"/>
                  </a:cubicBezTo>
                  <a:cubicBezTo>
                    <a:pt x="1310845" y="1306234"/>
                    <a:pt x="1286568" y="1174611"/>
                    <a:pt x="1348242" y="1088797"/>
                  </a:cubicBezTo>
                  <a:cubicBezTo>
                    <a:pt x="1391530" y="1028521"/>
                    <a:pt x="1469627" y="1001643"/>
                    <a:pt x="1515235" y="943064"/>
                  </a:cubicBezTo>
                  <a:cubicBezTo>
                    <a:pt x="1569590" y="873234"/>
                    <a:pt x="1556024" y="776436"/>
                    <a:pt x="1602971" y="705981"/>
                  </a:cubicBezTo>
                  <a:cubicBezTo>
                    <a:pt x="1625284" y="672495"/>
                    <a:pt x="1653488" y="657047"/>
                    <a:pt x="1668572" y="614452"/>
                  </a:cubicBezTo>
                  <a:cubicBezTo>
                    <a:pt x="1682674" y="574447"/>
                    <a:pt x="1686958" y="531048"/>
                    <a:pt x="1694634" y="489526"/>
                  </a:cubicBezTo>
                  <a:cubicBezTo>
                    <a:pt x="1719000" y="358348"/>
                    <a:pt x="1782459" y="234672"/>
                    <a:pt x="1874747" y="138321"/>
                  </a:cubicBezTo>
                  <a:cubicBezTo>
                    <a:pt x="1911787" y="99655"/>
                    <a:pt x="1956771" y="45274"/>
                    <a:pt x="1928121" y="0"/>
                  </a:cubicBezTo>
                  <a:cubicBezTo>
                    <a:pt x="1816465" y="9108"/>
                    <a:pt x="1708201" y="55811"/>
                    <a:pt x="1625017" y="130909"/>
                  </a:cubicBezTo>
                  <a:cubicBezTo>
                    <a:pt x="1543439" y="204490"/>
                    <a:pt x="1485424" y="303966"/>
                    <a:pt x="1393583" y="364242"/>
                  </a:cubicBezTo>
                  <a:cubicBezTo>
                    <a:pt x="1326375" y="408354"/>
                    <a:pt x="1246404" y="427821"/>
                    <a:pt x="1172056" y="458629"/>
                  </a:cubicBezTo>
                  <a:cubicBezTo>
                    <a:pt x="1097797" y="489436"/>
                    <a:pt x="1023628" y="537567"/>
                    <a:pt x="995513" y="612934"/>
                  </a:cubicBezTo>
                  <a:cubicBezTo>
                    <a:pt x="964810" y="695087"/>
                    <a:pt x="994710" y="794117"/>
                    <a:pt x="950619" y="869930"/>
                  </a:cubicBezTo>
                  <a:cubicBezTo>
                    <a:pt x="894300" y="966728"/>
                    <a:pt x="746318" y="977176"/>
                    <a:pt x="689999" y="1073884"/>
                  </a:cubicBezTo>
                  <a:cubicBezTo>
                    <a:pt x="641356" y="1157555"/>
                    <a:pt x="677236" y="1281321"/>
                    <a:pt x="605387" y="1346150"/>
                  </a:cubicBezTo>
                  <a:cubicBezTo>
                    <a:pt x="570310" y="1377761"/>
                    <a:pt x="519971" y="1384012"/>
                    <a:pt x="476416" y="1402318"/>
                  </a:cubicBezTo>
                  <a:cubicBezTo>
                    <a:pt x="428844" y="1422320"/>
                    <a:pt x="394214" y="1428661"/>
                    <a:pt x="364135" y="1473488"/>
                  </a:cubicBezTo>
                  <a:cubicBezTo>
                    <a:pt x="337538" y="1513136"/>
                    <a:pt x="327809" y="1564481"/>
                    <a:pt x="285771" y="1592610"/>
                  </a:cubicBezTo>
                  <a:cubicBezTo>
                    <a:pt x="256942" y="1611898"/>
                    <a:pt x="220080" y="1612701"/>
                    <a:pt x="186967" y="1623150"/>
                  </a:cubicBezTo>
                  <a:cubicBezTo>
                    <a:pt x="86557" y="1654760"/>
                    <a:pt x="37379" y="1767274"/>
                    <a:pt x="14530" y="1870055"/>
                  </a:cubicBezTo>
                  <a:cubicBezTo>
                    <a:pt x="-2517" y="1946851"/>
                    <a:pt x="-10907" y="2031325"/>
                    <a:pt x="25865" y="2100888"/>
                  </a:cubicBezTo>
                  <a:cubicBezTo>
                    <a:pt x="58264" y="2162056"/>
                    <a:pt x="119938" y="2201168"/>
                    <a:pt x="179024" y="2237066"/>
                  </a:cubicBezTo>
                  <a:cubicBezTo>
                    <a:pt x="281219" y="2299127"/>
                    <a:pt x="362350" y="2317433"/>
                    <a:pt x="478826" y="2276981"/>
                  </a:cubicBezTo>
                  <a:cubicBezTo>
                    <a:pt x="570935" y="2244923"/>
                    <a:pt x="673309" y="2181791"/>
                    <a:pt x="713740" y="2088743"/>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7" name="Google Shape;3731;p74">
              <a:extLst>
                <a:ext uri="{FF2B5EF4-FFF2-40B4-BE49-F238E27FC236}">
                  <a16:creationId xmlns:a16="http://schemas.microsoft.com/office/drawing/2014/main" xmlns="" id="{02B21A55-634A-D37A-ACDC-CECDC17DDCD6}"/>
                </a:ext>
              </a:extLst>
            </p:cNvPr>
            <p:cNvSpPr/>
            <p:nvPr/>
          </p:nvSpPr>
          <p:spPr>
            <a:xfrm>
              <a:off x="19367" y="4844355"/>
              <a:ext cx="1600757" cy="1966228"/>
            </a:xfrm>
            <a:custGeom>
              <a:avLst/>
              <a:gdLst/>
              <a:ahLst/>
              <a:cxnLst/>
              <a:rect l="l" t="t" r="r" b="b"/>
              <a:pathLst>
                <a:path w="1600757" h="1966227" extrusionOk="0">
                  <a:moveTo>
                    <a:pt x="0" y="1966228"/>
                  </a:moveTo>
                  <a:cubicBezTo>
                    <a:pt x="91306" y="1907739"/>
                    <a:pt x="170117" y="1831658"/>
                    <a:pt x="229113" y="1742896"/>
                  </a:cubicBezTo>
                  <a:cubicBezTo>
                    <a:pt x="258924" y="1698873"/>
                    <a:pt x="284182" y="1650206"/>
                    <a:pt x="320598" y="1606451"/>
                  </a:cubicBezTo>
                  <a:cubicBezTo>
                    <a:pt x="338538" y="1584663"/>
                    <a:pt x="360494" y="1564571"/>
                    <a:pt x="384325" y="1548765"/>
                  </a:cubicBezTo>
                  <a:cubicBezTo>
                    <a:pt x="407977" y="1532692"/>
                    <a:pt x="432789" y="1519833"/>
                    <a:pt x="456888" y="1507331"/>
                  </a:cubicBezTo>
                  <a:cubicBezTo>
                    <a:pt x="480986" y="1494919"/>
                    <a:pt x="504549" y="1482775"/>
                    <a:pt x="525970" y="1468844"/>
                  </a:cubicBezTo>
                  <a:cubicBezTo>
                    <a:pt x="536591" y="1461701"/>
                    <a:pt x="547033" y="1454825"/>
                    <a:pt x="556227" y="1446431"/>
                  </a:cubicBezTo>
                  <a:cubicBezTo>
                    <a:pt x="560868" y="1442234"/>
                    <a:pt x="565866" y="1438573"/>
                    <a:pt x="570239" y="1434019"/>
                  </a:cubicBezTo>
                  <a:lnTo>
                    <a:pt x="583449" y="1420624"/>
                  </a:lnTo>
                  <a:cubicBezTo>
                    <a:pt x="617187" y="1383030"/>
                    <a:pt x="642802" y="1337310"/>
                    <a:pt x="666633" y="1289358"/>
                  </a:cubicBezTo>
                  <a:cubicBezTo>
                    <a:pt x="690553" y="1241495"/>
                    <a:pt x="714205" y="1191488"/>
                    <a:pt x="744997" y="1143893"/>
                  </a:cubicBezTo>
                  <a:cubicBezTo>
                    <a:pt x="776414" y="1095673"/>
                    <a:pt x="816400" y="1055400"/>
                    <a:pt x="854243" y="1017002"/>
                  </a:cubicBezTo>
                  <a:cubicBezTo>
                    <a:pt x="892444" y="978783"/>
                    <a:pt x="929573" y="941457"/>
                    <a:pt x="955724" y="898595"/>
                  </a:cubicBezTo>
                  <a:cubicBezTo>
                    <a:pt x="968755" y="877163"/>
                    <a:pt x="978841" y="855107"/>
                    <a:pt x="986070" y="830729"/>
                  </a:cubicBezTo>
                  <a:cubicBezTo>
                    <a:pt x="993389" y="806440"/>
                    <a:pt x="998298" y="780366"/>
                    <a:pt x="1004367" y="753666"/>
                  </a:cubicBezTo>
                  <a:cubicBezTo>
                    <a:pt x="1010258" y="726966"/>
                    <a:pt x="1016952" y="699105"/>
                    <a:pt x="1027662" y="671959"/>
                  </a:cubicBezTo>
                  <a:cubicBezTo>
                    <a:pt x="1038016" y="644991"/>
                    <a:pt x="1051582" y="619274"/>
                    <a:pt x="1067559" y="595342"/>
                  </a:cubicBezTo>
                  <a:cubicBezTo>
                    <a:pt x="1083714" y="571500"/>
                    <a:pt x="1102189" y="549265"/>
                    <a:pt x="1123074" y="529441"/>
                  </a:cubicBezTo>
                  <a:cubicBezTo>
                    <a:pt x="1143870" y="509707"/>
                    <a:pt x="1167522" y="492383"/>
                    <a:pt x="1191353" y="477917"/>
                  </a:cubicBezTo>
                  <a:cubicBezTo>
                    <a:pt x="1239014" y="448717"/>
                    <a:pt x="1287747" y="426393"/>
                    <a:pt x="1326661" y="393442"/>
                  </a:cubicBezTo>
                  <a:cubicBezTo>
                    <a:pt x="1336568" y="385405"/>
                    <a:pt x="1345137" y="376297"/>
                    <a:pt x="1353348" y="366832"/>
                  </a:cubicBezTo>
                  <a:cubicBezTo>
                    <a:pt x="1361291" y="357188"/>
                    <a:pt x="1368521" y="346740"/>
                    <a:pt x="1375036" y="335578"/>
                  </a:cubicBezTo>
                  <a:cubicBezTo>
                    <a:pt x="1388246" y="313343"/>
                    <a:pt x="1398688" y="288786"/>
                    <a:pt x="1409934" y="263962"/>
                  </a:cubicBezTo>
                  <a:cubicBezTo>
                    <a:pt x="1454650" y="163592"/>
                    <a:pt x="1519716" y="72241"/>
                    <a:pt x="1600758" y="0"/>
                  </a:cubicBezTo>
                  <a:cubicBezTo>
                    <a:pt x="1528195" y="80724"/>
                    <a:pt x="1471073" y="173593"/>
                    <a:pt x="1434211" y="274052"/>
                  </a:cubicBezTo>
                  <a:cubicBezTo>
                    <a:pt x="1424572" y="299234"/>
                    <a:pt x="1415022" y="325130"/>
                    <a:pt x="1401902" y="350401"/>
                  </a:cubicBezTo>
                  <a:cubicBezTo>
                    <a:pt x="1395386" y="362992"/>
                    <a:pt x="1387889" y="375404"/>
                    <a:pt x="1379142" y="387102"/>
                  </a:cubicBezTo>
                  <a:cubicBezTo>
                    <a:pt x="1370217" y="398621"/>
                    <a:pt x="1360666" y="409784"/>
                    <a:pt x="1350045" y="419427"/>
                  </a:cubicBezTo>
                  <a:cubicBezTo>
                    <a:pt x="1307739" y="459075"/>
                    <a:pt x="1257222" y="483543"/>
                    <a:pt x="1213934" y="512921"/>
                  </a:cubicBezTo>
                  <a:cubicBezTo>
                    <a:pt x="1192067" y="527477"/>
                    <a:pt x="1172342" y="543193"/>
                    <a:pt x="1154491" y="561409"/>
                  </a:cubicBezTo>
                  <a:cubicBezTo>
                    <a:pt x="1136551" y="579448"/>
                    <a:pt x="1120575" y="599450"/>
                    <a:pt x="1106919" y="620792"/>
                  </a:cubicBezTo>
                  <a:cubicBezTo>
                    <a:pt x="1093353" y="642312"/>
                    <a:pt x="1082018" y="665083"/>
                    <a:pt x="1073449" y="688836"/>
                  </a:cubicBezTo>
                  <a:cubicBezTo>
                    <a:pt x="1064792" y="712411"/>
                    <a:pt x="1059258" y="737503"/>
                    <a:pt x="1054081" y="763845"/>
                  </a:cubicBezTo>
                  <a:cubicBezTo>
                    <a:pt x="1048994" y="790099"/>
                    <a:pt x="1043728" y="817423"/>
                    <a:pt x="1035785" y="845106"/>
                  </a:cubicBezTo>
                  <a:cubicBezTo>
                    <a:pt x="1027930" y="872877"/>
                    <a:pt x="1015613" y="900648"/>
                    <a:pt x="1000619" y="925473"/>
                  </a:cubicBezTo>
                  <a:cubicBezTo>
                    <a:pt x="970362" y="975658"/>
                    <a:pt x="930376" y="1015931"/>
                    <a:pt x="892444" y="1054418"/>
                  </a:cubicBezTo>
                  <a:cubicBezTo>
                    <a:pt x="853976" y="1092726"/>
                    <a:pt x="817025" y="1129784"/>
                    <a:pt x="788821" y="1172379"/>
                  </a:cubicBezTo>
                  <a:cubicBezTo>
                    <a:pt x="760170" y="1215420"/>
                    <a:pt x="737411" y="1263730"/>
                    <a:pt x="711795" y="1312218"/>
                  </a:cubicBezTo>
                  <a:cubicBezTo>
                    <a:pt x="686358" y="1360527"/>
                    <a:pt x="657708" y="1409998"/>
                    <a:pt x="617901" y="1452325"/>
                  </a:cubicBezTo>
                  <a:lnTo>
                    <a:pt x="602281" y="1467505"/>
                  </a:lnTo>
                  <a:cubicBezTo>
                    <a:pt x="597105" y="1472595"/>
                    <a:pt x="591125" y="1476971"/>
                    <a:pt x="585591" y="1481703"/>
                  </a:cubicBezTo>
                  <a:cubicBezTo>
                    <a:pt x="574434" y="1491168"/>
                    <a:pt x="562117" y="1499205"/>
                    <a:pt x="549890" y="1506617"/>
                  </a:cubicBezTo>
                  <a:cubicBezTo>
                    <a:pt x="525256" y="1521351"/>
                    <a:pt x="500086" y="1532959"/>
                    <a:pt x="475542" y="1544479"/>
                  </a:cubicBezTo>
                  <a:cubicBezTo>
                    <a:pt x="451086" y="1555909"/>
                    <a:pt x="427345" y="1567250"/>
                    <a:pt x="405567" y="1580823"/>
                  </a:cubicBezTo>
                  <a:cubicBezTo>
                    <a:pt x="383700" y="1594217"/>
                    <a:pt x="364689" y="1610380"/>
                    <a:pt x="347017" y="1629311"/>
                  </a:cubicBezTo>
                  <a:cubicBezTo>
                    <a:pt x="311673" y="1667173"/>
                    <a:pt x="284004" y="1713964"/>
                    <a:pt x="250623" y="1757898"/>
                  </a:cubicBezTo>
                  <a:cubicBezTo>
                    <a:pt x="183326" y="1845677"/>
                    <a:pt x="97286" y="1917919"/>
                    <a:pt x="0" y="1966228"/>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8" name="Google Shape;3732;p74">
              <a:extLst>
                <a:ext uri="{FF2B5EF4-FFF2-40B4-BE49-F238E27FC236}">
                  <a16:creationId xmlns:a16="http://schemas.microsoft.com/office/drawing/2014/main" xmlns="" id="{1D42E0DC-91E9-DB6A-B6B0-E2B97C8C9B78}"/>
                </a:ext>
              </a:extLst>
            </p:cNvPr>
            <p:cNvSpPr/>
            <p:nvPr/>
          </p:nvSpPr>
          <p:spPr>
            <a:xfrm>
              <a:off x="1308988" y="5356985"/>
              <a:ext cx="85504" cy="42889"/>
            </a:xfrm>
            <a:custGeom>
              <a:avLst/>
              <a:gdLst/>
              <a:ahLst/>
              <a:cxnLst/>
              <a:rect l="l" t="t" r="r" b="b"/>
              <a:pathLst>
                <a:path w="85504" h="42889" extrusionOk="0">
                  <a:moveTo>
                    <a:pt x="85505" y="2880"/>
                  </a:moveTo>
                  <a:cubicBezTo>
                    <a:pt x="82113" y="12971"/>
                    <a:pt x="76758" y="19936"/>
                    <a:pt x="70689" y="25740"/>
                  </a:cubicBezTo>
                  <a:cubicBezTo>
                    <a:pt x="64530" y="31366"/>
                    <a:pt x="57568" y="35653"/>
                    <a:pt x="50160" y="38510"/>
                  </a:cubicBezTo>
                  <a:cubicBezTo>
                    <a:pt x="42752" y="41367"/>
                    <a:pt x="34720" y="42975"/>
                    <a:pt x="26330" y="42886"/>
                  </a:cubicBezTo>
                  <a:cubicBezTo>
                    <a:pt x="17940" y="42707"/>
                    <a:pt x="9282" y="41189"/>
                    <a:pt x="0" y="35920"/>
                  </a:cubicBezTo>
                  <a:cubicBezTo>
                    <a:pt x="5534" y="26812"/>
                    <a:pt x="11603" y="21097"/>
                    <a:pt x="17761" y="16186"/>
                  </a:cubicBezTo>
                  <a:cubicBezTo>
                    <a:pt x="24009" y="11453"/>
                    <a:pt x="30435" y="7881"/>
                    <a:pt x="37308" y="5292"/>
                  </a:cubicBezTo>
                  <a:cubicBezTo>
                    <a:pt x="44180" y="2702"/>
                    <a:pt x="51321" y="1006"/>
                    <a:pt x="59086" y="291"/>
                  </a:cubicBezTo>
                  <a:cubicBezTo>
                    <a:pt x="66940" y="-334"/>
                    <a:pt x="75240" y="-155"/>
                    <a:pt x="85505" y="288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dirty="0">
                <a:solidFill>
                  <a:srgbClr val="24598B"/>
                </a:solidFill>
                <a:latin typeface="Calibri"/>
                <a:ea typeface="Calibri"/>
                <a:cs typeface="Calibri"/>
                <a:sym typeface="Calibri"/>
              </a:endParaRPr>
            </a:p>
          </p:txBody>
        </p:sp>
        <p:sp>
          <p:nvSpPr>
            <p:cNvPr id="39" name="Google Shape;3733;p74">
              <a:extLst>
                <a:ext uri="{FF2B5EF4-FFF2-40B4-BE49-F238E27FC236}">
                  <a16:creationId xmlns:a16="http://schemas.microsoft.com/office/drawing/2014/main" xmlns="" id="{123A8C1F-DA2B-E31D-A10F-E80229252129}"/>
                </a:ext>
              </a:extLst>
            </p:cNvPr>
            <p:cNvSpPr/>
            <p:nvPr/>
          </p:nvSpPr>
          <p:spPr>
            <a:xfrm>
              <a:off x="1168950" y="5594449"/>
              <a:ext cx="123526" cy="43492"/>
            </a:xfrm>
            <a:custGeom>
              <a:avLst/>
              <a:gdLst/>
              <a:ahLst/>
              <a:cxnLst/>
              <a:rect l="l" t="t" r="r" b="b"/>
              <a:pathLst>
                <a:path w="123526" h="43492" extrusionOk="0">
                  <a:moveTo>
                    <a:pt x="123527" y="5447"/>
                  </a:moveTo>
                  <a:cubicBezTo>
                    <a:pt x="115137" y="15359"/>
                    <a:pt x="105854" y="21788"/>
                    <a:pt x="96215" y="27146"/>
                  </a:cubicBezTo>
                  <a:cubicBezTo>
                    <a:pt x="86576" y="32415"/>
                    <a:pt x="76579" y="36344"/>
                    <a:pt x="66315" y="39023"/>
                  </a:cubicBezTo>
                  <a:cubicBezTo>
                    <a:pt x="56051" y="41791"/>
                    <a:pt x="45430" y="43309"/>
                    <a:pt x="34452" y="43488"/>
                  </a:cubicBezTo>
                  <a:cubicBezTo>
                    <a:pt x="23474" y="43577"/>
                    <a:pt x="12138" y="42595"/>
                    <a:pt x="0" y="38130"/>
                  </a:cubicBezTo>
                  <a:cubicBezTo>
                    <a:pt x="8390" y="28218"/>
                    <a:pt x="17672" y="21788"/>
                    <a:pt x="27311" y="16341"/>
                  </a:cubicBezTo>
                  <a:cubicBezTo>
                    <a:pt x="36951" y="11073"/>
                    <a:pt x="46947" y="7144"/>
                    <a:pt x="57211" y="4465"/>
                  </a:cubicBezTo>
                  <a:cubicBezTo>
                    <a:pt x="67475" y="1786"/>
                    <a:pt x="78097" y="179"/>
                    <a:pt x="89075" y="0"/>
                  </a:cubicBezTo>
                  <a:cubicBezTo>
                    <a:pt x="100053" y="0"/>
                    <a:pt x="111299" y="982"/>
                    <a:pt x="123527" y="5447"/>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0" name="Google Shape;3734;p74">
              <a:extLst>
                <a:ext uri="{FF2B5EF4-FFF2-40B4-BE49-F238E27FC236}">
                  <a16:creationId xmlns:a16="http://schemas.microsoft.com/office/drawing/2014/main" xmlns="" id="{48D83BF3-E452-D72B-B4FC-E6681551FD24}"/>
                </a:ext>
              </a:extLst>
            </p:cNvPr>
            <p:cNvSpPr/>
            <p:nvPr/>
          </p:nvSpPr>
          <p:spPr>
            <a:xfrm>
              <a:off x="1277097" y="5128319"/>
              <a:ext cx="37716" cy="54649"/>
            </a:xfrm>
            <a:custGeom>
              <a:avLst/>
              <a:gdLst/>
              <a:ahLst/>
              <a:cxnLst/>
              <a:rect l="l" t="t" r="r" b="b"/>
              <a:pathLst>
                <a:path w="37716" h="54649" extrusionOk="0">
                  <a:moveTo>
                    <a:pt x="8685" y="54650"/>
                  </a:moveTo>
                  <a:cubicBezTo>
                    <a:pt x="3062" y="47774"/>
                    <a:pt x="1009" y="41613"/>
                    <a:pt x="206" y="35719"/>
                  </a:cubicBezTo>
                  <a:cubicBezTo>
                    <a:pt x="-419" y="29915"/>
                    <a:pt x="385" y="24467"/>
                    <a:pt x="2527" y="19556"/>
                  </a:cubicBezTo>
                  <a:cubicBezTo>
                    <a:pt x="4579" y="14645"/>
                    <a:pt x="7971" y="10359"/>
                    <a:pt x="12701" y="6787"/>
                  </a:cubicBezTo>
                  <a:cubicBezTo>
                    <a:pt x="17521" y="3393"/>
                    <a:pt x="23412" y="625"/>
                    <a:pt x="32337" y="0"/>
                  </a:cubicBezTo>
                  <a:cubicBezTo>
                    <a:pt x="36264" y="8037"/>
                    <a:pt x="37425" y="14020"/>
                    <a:pt x="37692" y="19467"/>
                  </a:cubicBezTo>
                  <a:cubicBezTo>
                    <a:pt x="37871" y="24825"/>
                    <a:pt x="37068" y="29468"/>
                    <a:pt x="35193" y="33754"/>
                  </a:cubicBezTo>
                  <a:cubicBezTo>
                    <a:pt x="33319" y="37951"/>
                    <a:pt x="30552" y="41791"/>
                    <a:pt x="26446" y="45274"/>
                  </a:cubicBezTo>
                  <a:cubicBezTo>
                    <a:pt x="22341" y="48756"/>
                    <a:pt x="17253" y="51971"/>
                    <a:pt x="8685" y="5465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1" name="Google Shape;3735;p74">
              <a:extLst>
                <a:ext uri="{FF2B5EF4-FFF2-40B4-BE49-F238E27FC236}">
                  <a16:creationId xmlns:a16="http://schemas.microsoft.com/office/drawing/2014/main" xmlns="" id="{DC5763CD-CA93-BCF1-FF86-885D1C321967}"/>
                </a:ext>
              </a:extLst>
            </p:cNvPr>
            <p:cNvSpPr/>
            <p:nvPr/>
          </p:nvSpPr>
          <p:spPr>
            <a:xfrm>
              <a:off x="1015221" y="5207704"/>
              <a:ext cx="50077" cy="134124"/>
            </a:xfrm>
            <a:custGeom>
              <a:avLst/>
              <a:gdLst/>
              <a:ahLst/>
              <a:cxnLst/>
              <a:rect l="l" t="t" r="r" b="b"/>
              <a:pathLst>
                <a:path w="50077" h="134124" extrusionOk="0">
                  <a:moveTo>
                    <a:pt x="47249" y="134124"/>
                  </a:moveTo>
                  <a:cubicBezTo>
                    <a:pt x="36539" y="125283"/>
                    <a:pt x="29220" y="115282"/>
                    <a:pt x="22883" y="105013"/>
                  </a:cubicBezTo>
                  <a:cubicBezTo>
                    <a:pt x="16725" y="94654"/>
                    <a:pt x="11816" y="83850"/>
                    <a:pt x="8156" y="72688"/>
                  </a:cubicBezTo>
                  <a:cubicBezTo>
                    <a:pt x="4408" y="61526"/>
                    <a:pt x="1909" y="49917"/>
                    <a:pt x="659" y="37951"/>
                  </a:cubicBezTo>
                  <a:cubicBezTo>
                    <a:pt x="-412" y="25896"/>
                    <a:pt x="-501" y="13484"/>
                    <a:pt x="2890" y="0"/>
                  </a:cubicBezTo>
                  <a:cubicBezTo>
                    <a:pt x="13690" y="8840"/>
                    <a:pt x="21009" y="18842"/>
                    <a:pt x="27346" y="29111"/>
                  </a:cubicBezTo>
                  <a:cubicBezTo>
                    <a:pt x="33504" y="39469"/>
                    <a:pt x="38413" y="50274"/>
                    <a:pt x="42073" y="61436"/>
                  </a:cubicBezTo>
                  <a:cubicBezTo>
                    <a:pt x="45732" y="72598"/>
                    <a:pt x="48320" y="84207"/>
                    <a:pt x="49481" y="96173"/>
                  </a:cubicBezTo>
                  <a:cubicBezTo>
                    <a:pt x="50462" y="108228"/>
                    <a:pt x="50552" y="120640"/>
                    <a:pt x="47249" y="134124"/>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2" name="Google Shape;3736;p74">
              <a:extLst>
                <a:ext uri="{FF2B5EF4-FFF2-40B4-BE49-F238E27FC236}">
                  <a16:creationId xmlns:a16="http://schemas.microsoft.com/office/drawing/2014/main" xmlns="" id="{E9908C28-5A7E-FF3D-A202-A03E0D0AAC8D}"/>
                </a:ext>
              </a:extLst>
            </p:cNvPr>
            <p:cNvSpPr/>
            <p:nvPr/>
          </p:nvSpPr>
          <p:spPr>
            <a:xfrm>
              <a:off x="914198" y="5511313"/>
              <a:ext cx="60385" cy="107781"/>
            </a:xfrm>
            <a:custGeom>
              <a:avLst/>
              <a:gdLst/>
              <a:ahLst/>
              <a:cxnLst/>
              <a:rect l="l" t="t" r="r" b="b"/>
              <a:pathLst>
                <a:path w="60385" h="107781" extrusionOk="0">
                  <a:moveTo>
                    <a:pt x="58841" y="107781"/>
                  </a:moveTo>
                  <a:cubicBezTo>
                    <a:pt x="47952" y="101441"/>
                    <a:pt x="40187" y="93940"/>
                    <a:pt x="33226" y="86172"/>
                  </a:cubicBezTo>
                  <a:cubicBezTo>
                    <a:pt x="26442" y="78314"/>
                    <a:pt x="20730" y="70009"/>
                    <a:pt x="15910" y="61258"/>
                  </a:cubicBezTo>
                  <a:cubicBezTo>
                    <a:pt x="11091" y="52507"/>
                    <a:pt x="7253" y="43220"/>
                    <a:pt x="4308" y="33218"/>
                  </a:cubicBezTo>
                  <a:cubicBezTo>
                    <a:pt x="1541" y="23128"/>
                    <a:pt x="-512" y="12591"/>
                    <a:pt x="113" y="0"/>
                  </a:cubicBezTo>
                  <a:cubicBezTo>
                    <a:pt x="11894" y="4554"/>
                    <a:pt x="20730" y="11341"/>
                    <a:pt x="28406" y="18842"/>
                  </a:cubicBezTo>
                  <a:cubicBezTo>
                    <a:pt x="35992" y="26432"/>
                    <a:pt x="42240" y="35004"/>
                    <a:pt x="47238" y="44202"/>
                  </a:cubicBezTo>
                  <a:cubicBezTo>
                    <a:pt x="52237" y="53399"/>
                    <a:pt x="55985" y="63312"/>
                    <a:pt x="58217" y="73849"/>
                  </a:cubicBezTo>
                  <a:cubicBezTo>
                    <a:pt x="60448" y="84296"/>
                    <a:pt x="61430" y="95369"/>
                    <a:pt x="58841" y="107781"/>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3" name="Google Shape;3737;p74">
              <a:extLst>
                <a:ext uri="{FF2B5EF4-FFF2-40B4-BE49-F238E27FC236}">
                  <a16:creationId xmlns:a16="http://schemas.microsoft.com/office/drawing/2014/main" xmlns="" id="{01CCFD44-3F95-C8F9-DD54-E7A05463CAA3}"/>
                </a:ext>
              </a:extLst>
            </p:cNvPr>
            <p:cNvSpPr/>
            <p:nvPr/>
          </p:nvSpPr>
          <p:spPr>
            <a:xfrm>
              <a:off x="998655" y="5856227"/>
              <a:ext cx="88896" cy="35808"/>
            </a:xfrm>
            <a:custGeom>
              <a:avLst/>
              <a:gdLst/>
              <a:ahLst/>
              <a:cxnLst/>
              <a:rect l="l" t="t" r="r" b="b"/>
              <a:pathLst>
                <a:path w="88896" h="35808" extrusionOk="0">
                  <a:moveTo>
                    <a:pt x="88896" y="21739"/>
                  </a:moveTo>
                  <a:cubicBezTo>
                    <a:pt x="80596" y="28079"/>
                    <a:pt x="73009" y="31115"/>
                    <a:pt x="65601" y="33258"/>
                  </a:cubicBezTo>
                  <a:cubicBezTo>
                    <a:pt x="58193" y="35223"/>
                    <a:pt x="50964" y="36026"/>
                    <a:pt x="43823" y="35759"/>
                  </a:cubicBezTo>
                  <a:cubicBezTo>
                    <a:pt x="36683" y="35491"/>
                    <a:pt x="29543" y="34152"/>
                    <a:pt x="22313" y="31473"/>
                  </a:cubicBezTo>
                  <a:cubicBezTo>
                    <a:pt x="15084" y="28705"/>
                    <a:pt x="7765" y="25043"/>
                    <a:pt x="0" y="17989"/>
                  </a:cubicBezTo>
                  <a:cubicBezTo>
                    <a:pt x="7051" y="10220"/>
                    <a:pt x="14638" y="6202"/>
                    <a:pt x="22224" y="3433"/>
                  </a:cubicBezTo>
                  <a:cubicBezTo>
                    <a:pt x="29811" y="843"/>
                    <a:pt x="37576" y="-228"/>
                    <a:pt x="45251" y="40"/>
                  </a:cubicBezTo>
                  <a:cubicBezTo>
                    <a:pt x="52927" y="397"/>
                    <a:pt x="60514" y="2094"/>
                    <a:pt x="67922" y="5398"/>
                  </a:cubicBezTo>
                  <a:cubicBezTo>
                    <a:pt x="75330" y="8791"/>
                    <a:pt x="82470" y="13435"/>
                    <a:pt x="88896" y="21739"/>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4" name="Google Shape;3738;p74">
              <a:extLst>
                <a:ext uri="{FF2B5EF4-FFF2-40B4-BE49-F238E27FC236}">
                  <a16:creationId xmlns:a16="http://schemas.microsoft.com/office/drawing/2014/main" xmlns="" id="{15E02D58-5AB0-E4C6-8173-756FA03DA883}"/>
                </a:ext>
              </a:extLst>
            </p:cNvPr>
            <p:cNvSpPr/>
            <p:nvPr/>
          </p:nvSpPr>
          <p:spPr>
            <a:xfrm>
              <a:off x="711472" y="5740271"/>
              <a:ext cx="39508" cy="123050"/>
            </a:xfrm>
            <a:custGeom>
              <a:avLst/>
              <a:gdLst/>
              <a:ahLst/>
              <a:cxnLst/>
              <a:rect l="l" t="t" r="r" b="b"/>
              <a:pathLst>
                <a:path w="39508" h="123050" extrusionOk="0">
                  <a:moveTo>
                    <a:pt x="31115" y="123051"/>
                  </a:moveTo>
                  <a:cubicBezTo>
                    <a:pt x="21921" y="114121"/>
                    <a:pt x="16299" y="104566"/>
                    <a:pt x="11657" y="94833"/>
                  </a:cubicBezTo>
                  <a:cubicBezTo>
                    <a:pt x="7195" y="85100"/>
                    <a:pt x="4071" y="75009"/>
                    <a:pt x="2196" y="64740"/>
                  </a:cubicBezTo>
                  <a:cubicBezTo>
                    <a:pt x="233" y="54471"/>
                    <a:pt x="-392" y="44023"/>
                    <a:pt x="233" y="33308"/>
                  </a:cubicBezTo>
                  <a:cubicBezTo>
                    <a:pt x="1036" y="22592"/>
                    <a:pt x="2911" y="11608"/>
                    <a:pt x="8355" y="0"/>
                  </a:cubicBezTo>
                  <a:cubicBezTo>
                    <a:pt x="17548" y="8930"/>
                    <a:pt x="23260" y="18485"/>
                    <a:pt x="27901" y="28218"/>
                  </a:cubicBezTo>
                  <a:cubicBezTo>
                    <a:pt x="32364" y="37951"/>
                    <a:pt x="35488" y="48042"/>
                    <a:pt x="37362" y="58311"/>
                  </a:cubicBezTo>
                  <a:cubicBezTo>
                    <a:pt x="39237" y="68580"/>
                    <a:pt x="39951" y="79028"/>
                    <a:pt x="39237" y="89743"/>
                  </a:cubicBezTo>
                  <a:cubicBezTo>
                    <a:pt x="38344" y="100548"/>
                    <a:pt x="36470" y="111442"/>
                    <a:pt x="31115" y="123051"/>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5" name="Google Shape;3739;p74">
              <a:extLst>
                <a:ext uri="{FF2B5EF4-FFF2-40B4-BE49-F238E27FC236}">
                  <a16:creationId xmlns:a16="http://schemas.microsoft.com/office/drawing/2014/main" xmlns="" id="{679FA0B3-6836-118E-CEDB-499ADD1A6287}"/>
                </a:ext>
              </a:extLst>
            </p:cNvPr>
            <p:cNvSpPr/>
            <p:nvPr/>
          </p:nvSpPr>
          <p:spPr>
            <a:xfrm>
              <a:off x="823093" y="6147947"/>
              <a:ext cx="77561" cy="36004"/>
            </a:xfrm>
            <a:custGeom>
              <a:avLst/>
              <a:gdLst/>
              <a:ahLst/>
              <a:cxnLst/>
              <a:rect l="l" t="t" r="r" b="b"/>
              <a:pathLst>
                <a:path w="77561" h="36004" extrusionOk="0">
                  <a:moveTo>
                    <a:pt x="77561" y="14430"/>
                  </a:moveTo>
                  <a:cubicBezTo>
                    <a:pt x="71760" y="22377"/>
                    <a:pt x="65690" y="26842"/>
                    <a:pt x="59443" y="30146"/>
                  </a:cubicBezTo>
                  <a:cubicBezTo>
                    <a:pt x="53195" y="33361"/>
                    <a:pt x="46858" y="35147"/>
                    <a:pt x="40432" y="35772"/>
                  </a:cubicBezTo>
                  <a:cubicBezTo>
                    <a:pt x="34005" y="36397"/>
                    <a:pt x="27401" y="35772"/>
                    <a:pt x="20707" y="33807"/>
                  </a:cubicBezTo>
                  <a:cubicBezTo>
                    <a:pt x="14013" y="31664"/>
                    <a:pt x="7140" y="28449"/>
                    <a:pt x="0" y="21663"/>
                  </a:cubicBezTo>
                  <a:cubicBezTo>
                    <a:pt x="5801" y="13626"/>
                    <a:pt x="11871" y="9251"/>
                    <a:pt x="18118" y="5857"/>
                  </a:cubicBezTo>
                  <a:cubicBezTo>
                    <a:pt x="24366" y="2643"/>
                    <a:pt x="30703" y="857"/>
                    <a:pt x="37129" y="232"/>
                  </a:cubicBezTo>
                  <a:cubicBezTo>
                    <a:pt x="43556" y="-393"/>
                    <a:pt x="50160" y="232"/>
                    <a:pt x="56854" y="2285"/>
                  </a:cubicBezTo>
                  <a:cubicBezTo>
                    <a:pt x="63548" y="4428"/>
                    <a:pt x="70421" y="7644"/>
                    <a:pt x="77561" y="1443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6" name="Google Shape;3740;p74">
              <a:extLst>
                <a:ext uri="{FF2B5EF4-FFF2-40B4-BE49-F238E27FC236}">
                  <a16:creationId xmlns:a16="http://schemas.microsoft.com/office/drawing/2014/main" xmlns="" id="{AA674E4E-47AA-0AC7-2401-BF435A6B91A9}"/>
                </a:ext>
              </a:extLst>
            </p:cNvPr>
            <p:cNvSpPr/>
            <p:nvPr/>
          </p:nvSpPr>
          <p:spPr>
            <a:xfrm>
              <a:off x="527530" y="6034861"/>
              <a:ext cx="52593" cy="104119"/>
            </a:xfrm>
            <a:custGeom>
              <a:avLst/>
              <a:gdLst/>
              <a:ahLst/>
              <a:cxnLst/>
              <a:rect l="l" t="t" r="r" b="b"/>
              <a:pathLst>
                <a:path w="52593" h="104119" extrusionOk="0">
                  <a:moveTo>
                    <a:pt x="50830" y="104120"/>
                  </a:moveTo>
                  <a:cubicBezTo>
                    <a:pt x="40031" y="98584"/>
                    <a:pt x="32534" y="91529"/>
                    <a:pt x="25929" y="84028"/>
                  </a:cubicBezTo>
                  <a:cubicBezTo>
                    <a:pt x="19503" y="76438"/>
                    <a:pt x="14326" y="68312"/>
                    <a:pt x="10220" y="59650"/>
                  </a:cubicBezTo>
                  <a:cubicBezTo>
                    <a:pt x="6115" y="50989"/>
                    <a:pt x="3169" y="41791"/>
                    <a:pt x="1384" y="31968"/>
                  </a:cubicBezTo>
                  <a:cubicBezTo>
                    <a:pt x="-222" y="22145"/>
                    <a:pt x="-847" y="11787"/>
                    <a:pt x="1830" y="0"/>
                  </a:cubicBezTo>
                  <a:cubicBezTo>
                    <a:pt x="12630" y="5536"/>
                    <a:pt x="20217" y="12501"/>
                    <a:pt x="26821" y="20002"/>
                  </a:cubicBezTo>
                  <a:cubicBezTo>
                    <a:pt x="33248" y="27592"/>
                    <a:pt x="38424" y="35719"/>
                    <a:pt x="42530" y="44380"/>
                  </a:cubicBezTo>
                  <a:cubicBezTo>
                    <a:pt x="46636" y="53042"/>
                    <a:pt x="49581" y="62240"/>
                    <a:pt x="51277" y="72063"/>
                  </a:cubicBezTo>
                  <a:cubicBezTo>
                    <a:pt x="52794" y="81974"/>
                    <a:pt x="53419" y="92244"/>
                    <a:pt x="50830" y="10412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7" name="Google Shape;3741;p74">
              <a:extLst>
                <a:ext uri="{FF2B5EF4-FFF2-40B4-BE49-F238E27FC236}">
                  <a16:creationId xmlns:a16="http://schemas.microsoft.com/office/drawing/2014/main" xmlns="" id="{FB1F20D8-8920-61B8-3F41-DB05186B6EEE}"/>
                </a:ext>
              </a:extLst>
            </p:cNvPr>
            <p:cNvSpPr/>
            <p:nvPr/>
          </p:nvSpPr>
          <p:spPr>
            <a:xfrm>
              <a:off x="597550" y="6369141"/>
              <a:ext cx="119956" cy="37696"/>
            </a:xfrm>
            <a:custGeom>
              <a:avLst/>
              <a:gdLst/>
              <a:ahLst/>
              <a:cxnLst/>
              <a:rect l="l" t="t" r="r" b="b"/>
              <a:pathLst>
                <a:path w="119956" h="37696" extrusionOk="0">
                  <a:moveTo>
                    <a:pt x="119956" y="27283"/>
                  </a:moveTo>
                  <a:cubicBezTo>
                    <a:pt x="108978" y="33176"/>
                    <a:pt x="98446" y="35588"/>
                    <a:pt x="88004" y="36927"/>
                  </a:cubicBezTo>
                  <a:cubicBezTo>
                    <a:pt x="77650" y="38088"/>
                    <a:pt x="67476" y="37909"/>
                    <a:pt x="57479" y="36570"/>
                  </a:cubicBezTo>
                  <a:cubicBezTo>
                    <a:pt x="47483" y="35231"/>
                    <a:pt x="37665" y="32552"/>
                    <a:pt x="28026" y="28623"/>
                  </a:cubicBezTo>
                  <a:cubicBezTo>
                    <a:pt x="18386" y="24515"/>
                    <a:pt x="8925" y="19246"/>
                    <a:pt x="0" y="10495"/>
                  </a:cubicBezTo>
                  <a:cubicBezTo>
                    <a:pt x="11067" y="4512"/>
                    <a:pt x="21599" y="2101"/>
                    <a:pt x="31953" y="762"/>
                  </a:cubicBezTo>
                  <a:cubicBezTo>
                    <a:pt x="42306" y="-399"/>
                    <a:pt x="52481" y="-221"/>
                    <a:pt x="62477" y="1209"/>
                  </a:cubicBezTo>
                  <a:cubicBezTo>
                    <a:pt x="72474" y="2637"/>
                    <a:pt x="82292" y="5227"/>
                    <a:pt x="91931" y="9245"/>
                  </a:cubicBezTo>
                  <a:cubicBezTo>
                    <a:pt x="101570" y="13442"/>
                    <a:pt x="111031" y="18622"/>
                    <a:pt x="119956" y="27283"/>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8" name="Google Shape;3742;p74">
              <a:extLst>
                <a:ext uri="{FF2B5EF4-FFF2-40B4-BE49-F238E27FC236}">
                  <a16:creationId xmlns:a16="http://schemas.microsoft.com/office/drawing/2014/main" xmlns="" id="{F884458D-71B8-B18C-4C5D-F2C7F35FF822}"/>
                </a:ext>
              </a:extLst>
            </p:cNvPr>
            <p:cNvSpPr/>
            <p:nvPr/>
          </p:nvSpPr>
          <p:spPr>
            <a:xfrm>
              <a:off x="392178" y="6553748"/>
              <a:ext cx="132987" cy="50448"/>
            </a:xfrm>
            <a:custGeom>
              <a:avLst/>
              <a:gdLst/>
              <a:ahLst/>
              <a:cxnLst/>
              <a:rect l="l" t="t" r="r" b="b"/>
              <a:pathLst>
                <a:path w="132987" h="50448" extrusionOk="0">
                  <a:moveTo>
                    <a:pt x="132987" y="47702"/>
                  </a:moveTo>
                  <a:cubicBezTo>
                    <a:pt x="119510" y="51006"/>
                    <a:pt x="107193" y="50827"/>
                    <a:pt x="95233" y="49756"/>
                  </a:cubicBezTo>
                  <a:cubicBezTo>
                    <a:pt x="83273" y="48506"/>
                    <a:pt x="71849" y="45916"/>
                    <a:pt x="60782" y="42166"/>
                  </a:cubicBezTo>
                  <a:cubicBezTo>
                    <a:pt x="49714" y="38415"/>
                    <a:pt x="39004" y="33504"/>
                    <a:pt x="28740" y="27342"/>
                  </a:cubicBezTo>
                  <a:cubicBezTo>
                    <a:pt x="18565" y="21002"/>
                    <a:pt x="8658" y="13591"/>
                    <a:pt x="0" y="2786"/>
                  </a:cubicBezTo>
                  <a:cubicBezTo>
                    <a:pt x="13477" y="-518"/>
                    <a:pt x="25794" y="-429"/>
                    <a:pt x="37754" y="732"/>
                  </a:cubicBezTo>
                  <a:cubicBezTo>
                    <a:pt x="49714" y="1982"/>
                    <a:pt x="61139" y="4572"/>
                    <a:pt x="72206" y="8322"/>
                  </a:cubicBezTo>
                  <a:cubicBezTo>
                    <a:pt x="83273" y="12073"/>
                    <a:pt x="93984" y="16984"/>
                    <a:pt x="104248" y="23235"/>
                  </a:cubicBezTo>
                  <a:cubicBezTo>
                    <a:pt x="114423" y="29575"/>
                    <a:pt x="124241" y="36986"/>
                    <a:pt x="132987" y="47702"/>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49" name="Google Shape;3743;p74">
              <a:extLst>
                <a:ext uri="{FF2B5EF4-FFF2-40B4-BE49-F238E27FC236}">
                  <a16:creationId xmlns:a16="http://schemas.microsoft.com/office/drawing/2014/main" xmlns="" id="{1A440C49-B0C6-D6F4-3583-379E007B3098}"/>
                </a:ext>
              </a:extLst>
            </p:cNvPr>
            <p:cNvSpPr/>
            <p:nvPr/>
          </p:nvSpPr>
          <p:spPr>
            <a:xfrm>
              <a:off x="343130" y="6206132"/>
              <a:ext cx="36573" cy="107692"/>
            </a:xfrm>
            <a:custGeom>
              <a:avLst/>
              <a:gdLst/>
              <a:ahLst/>
              <a:cxnLst/>
              <a:rect l="l" t="t" r="r" b="b"/>
              <a:pathLst>
                <a:path w="36573" h="107692" extrusionOk="0">
                  <a:moveTo>
                    <a:pt x="22719" y="107692"/>
                  </a:moveTo>
                  <a:cubicBezTo>
                    <a:pt x="14775" y="99119"/>
                    <a:pt x="10402" y="90458"/>
                    <a:pt x="6921" y="81796"/>
                  </a:cubicBezTo>
                  <a:cubicBezTo>
                    <a:pt x="3619" y="73134"/>
                    <a:pt x="1566" y="64383"/>
                    <a:pt x="584" y="55542"/>
                  </a:cubicBezTo>
                  <a:cubicBezTo>
                    <a:pt x="-398" y="46702"/>
                    <a:pt x="-130" y="37772"/>
                    <a:pt x="1298" y="28575"/>
                  </a:cubicBezTo>
                  <a:cubicBezTo>
                    <a:pt x="2905" y="19377"/>
                    <a:pt x="5493" y="10001"/>
                    <a:pt x="11473" y="0"/>
                  </a:cubicBezTo>
                  <a:cubicBezTo>
                    <a:pt x="20131" y="7858"/>
                    <a:pt x="25218" y="16341"/>
                    <a:pt x="29145" y="25003"/>
                  </a:cubicBezTo>
                  <a:cubicBezTo>
                    <a:pt x="32894" y="33754"/>
                    <a:pt x="35125" y="42684"/>
                    <a:pt x="36107" y="51792"/>
                  </a:cubicBezTo>
                  <a:cubicBezTo>
                    <a:pt x="36999" y="60901"/>
                    <a:pt x="36642" y="70098"/>
                    <a:pt x="34768" y="79474"/>
                  </a:cubicBezTo>
                  <a:cubicBezTo>
                    <a:pt x="32805" y="88940"/>
                    <a:pt x="29591" y="98227"/>
                    <a:pt x="22719" y="107692"/>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0" name="Google Shape;3744;p74">
              <a:extLst>
                <a:ext uri="{FF2B5EF4-FFF2-40B4-BE49-F238E27FC236}">
                  <a16:creationId xmlns:a16="http://schemas.microsoft.com/office/drawing/2014/main" xmlns="" id="{5A60107F-368F-024F-F67D-AC1761AE28C2}"/>
                </a:ext>
              </a:extLst>
            </p:cNvPr>
            <p:cNvSpPr/>
            <p:nvPr/>
          </p:nvSpPr>
          <p:spPr>
            <a:xfrm>
              <a:off x="136000" y="6463754"/>
              <a:ext cx="42616" cy="86439"/>
            </a:xfrm>
            <a:custGeom>
              <a:avLst/>
              <a:gdLst/>
              <a:ahLst/>
              <a:cxnLst/>
              <a:rect l="l" t="t" r="r" b="b"/>
              <a:pathLst>
                <a:path w="42616" h="86439" extrusionOk="0">
                  <a:moveTo>
                    <a:pt x="37686" y="86440"/>
                  </a:moveTo>
                  <a:cubicBezTo>
                    <a:pt x="28047" y="81886"/>
                    <a:pt x="21710" y="75992"/>
                    <a:pt x="16444" y="69830"/>
                  </a:cubicBezTo>
                  <a:cubicBezTo>
                    <a:pt x="11267" y="63579"/>
                    <a:pt x="7429" y="56793"/>
                    <a:pt x="4662" y="49560"/>
                  </a:cubicBezTo>
                  <a:cubicBezTo>
                    <a:pt x="1895" y="42327"/>
                    <a:pt x="289" y="34737"/>
                    <a:pt x="21" y="26611"/>
                  </a:cubicBezTo>
                  <a:cubicBezTo>
                    <a:pt x="-157" y="18395"/>
                    <a:pt x="735" y="9823"/>
                    <a:pt x="4930" y="0"/>
                  </a:cubicBezTo>
                  <a:cubicBezTo>
                    <a:pt x="14569" y="4554"/>
                    <a:pt x="20906" y="10448"/>
                    <a:pt x="26262" y="16610"/>
                  </a:cubicBezTo>
                  <a:cubicBezTo>
                    <a:pt x="31438" y="22860"/>
                    <a:pt x="35276" y="29647"/>
                    <a:pt x="38043" y="36880"/>
                  </a:cubicBezTo>
                  <a:cubicBezTo>
                    <a:pt x="40810" y="44113"/>
                    <a:pt x="42327" y="51703"/>
                    <a:pt x="42595" y="59829"/>
                  </a:cubicBezTo>
                  <a:cubicBezTo>
                    <a:pt x="42774" y="68044"/>
                    <a:pt x="41881" y="76617"/>
                    <a:pt x="37686" y="8644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1" name="Google Shape;3745;p74">
              <a:extLst>
                <a:ext uri="{FF2B5EF4-FFF2-40B4-BE49-F238E27FC236}">
                  <a16:creationId xmlns:a16="http://schemas.microsoft.com/office/drawing/2014/main" xmlns="" id="{9C41ACC3-EE4D-8D7F-FE69-E9C05CB6F3A8}"/>
                </a:ext>
              </a:extLst>
            </p:cNvPr>
            <p:cNvSpPr/>
            <p:nvPr/>
          </p:nvSpPr>
          <p:spPr>
            <a:xfrm>
              <a:off x="302747" y="6843149"/>
              <a:ext cx="117100" cy="36107"/>
            </a:xfrm>
            <a:custGeom>
              <a:avLst/>
              <a:gdLst/>
              <a:ahLst/>
              <a:cxnLst/>
              <a:rect l="l" t="t" r="r" b="b"/>
              <a:pathLst>
                <a:path w="117100" h="36107" extrusionOk="0">
                  <a:moveTo>
                    <a:pt x="117100" y="18065"/>
                  </a:moveTo>
                  <a:cubicBezTo>
                    <a:pt x="107729" y="26013"/>
                    <a:pt x="97822" y="30210"/>
                    <a:pt x="87736" y="32978"/>
                  </a:cubicBezTo>
                  <a:cubicBezTo>
                    <a:pt x="77650" y="35568"/>
                    <a:pt x="67386" y="36550"/>
                    <a:pt x="57211" y="35925"/>
                  </a:cubicBezTo>
                  <a:cubicBezTo>
                    <a:pt x="47036" y="35300"/>
                    <a:pt x="37040" y="33157"/>
                    <a:pt x="27312" y="29317"/>
                  </a:cubicBezTo>
                  <a:cubicBezTo>
                    <a:pt x="17672" y="25388"/>
                    <a:pt x="8301" y="20030"/>
                    <a:pt x="0" y="10922"/>
                  </a:cubicBezTo>
                  <a:cubicBezTo>
                    <a:pt x="10978" y="5385"/>
                    <a:pt x="20975" y="3064"/>
                    <a:pt x="30792" y="1456"/>
                  </a:cubicBezTo>
                  <a:cubicBezTo>
                    <a:pt x="40521" y="28"/>
                    <a:pt x="50071" y="-330"/>
                    <a:pt x="59443" y="295"/>
                  </a:cubicBezTo>
                  <a:cubicBezTo>
                    <a:pt x="68904" y="921"/>
                    <a:pt x="78186" y="2439"/>
                    <a:pt x="87736" y="5028"/>
                  </a:cubicBezTo>
                  <a:cubicBezTo>
                    <a:pt x="97286" y="7707"/>
                    <a:pt x="106925" y="11279"/>
                    <a:pt x="117100" y="18065"/>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15" name="Google Shape;3729;p74">
            <a:extLst>
              <a:ext uri="{FF2B5EF4-FFF2-40B4-BE49-F238E27FC236}">
                <a16:creationId xmlns:a16="http://schemas.microsoft.com/office/drawing/2014/main" xmlns="" id="{2D619961-8812-7B80-C9FA-A19C39BFB104}"/>
              </a:ext>
            </a:extLst>
          </p:cNvPr>
          <p:cNvGrpSpPr/>
          <p:nvPr/>
        </p:nvGrpSpPr>
        <p:grpSpPr>
          <a:xfrm rot="19802245">
            <a:off x="-125729" y="4060234"/>
            <a:ext cx="439205" cy="890146"/>
            <a:chOff x="-175453" y="4711032"/>
            <a:chExt cx="1937207" cy="2298522"/>
          </a:xfrm>
          <a:solidFill>
            <a:schemeClr val="accent1">
              <a:lumMod val="60000"/>
              <a:lumOff val="40000"/>
            </a:schemeClr>
          </a:solidFill>
        </p:grpSpPr>
        <p:sp>
          <p:nvSpPr>
            <p:cNvPr id="16" name="Google Shape;3730;p74">
              <a:extLst>
                <a:ext uri="{FF2B5EF4-FFF2-40B4-BE49-F238E27FC236}">
                  <a16:creationId xmlns:a16="http://schemas.microsoft.com/office/drawing/2014/main" xmlns="" id="{44FD8AED-8589-F877-6831-DE712D0955F3}"/>
                </a:ext>
              </a:extLst>
            </p:cNvPr>
            <p:cNvSpPr/>
            <p:nvPr/>
          </p:nvSpPr>
          <p:spPr>
            <a:xfrm>
              <a:off x="-175453" y="4711032"/>
              <a:ext cx="1937207" cy="2298522"/>
            </a:xfrm>
            <a:custGeom>
              <a:avLst/>
              <a:gdLst/>
              <a:ahLst/>
              <a:cxnLst/>
              <a:rect l="l" t="t" r="r" b="b"/>
              <a:pathLst>
                <a:path w="1937207" h="2298523" extrusionOk="0">
                  <a:moveTo>
                    <a:pt x="713740" y="2088743"/>
                  </a:moveTo>
                  <a:cubicBezTo>
                    <a:pt x="743640" y="2019985"/>
                    <a:pt x="737482" y="1932831"/>
                    <a:pt x="791123" y="1880414"/>
                  </a:cubicBezTo>
                  <a:cubicBezTo>
                    <a:pt x="815311" y="1856839"/>
                    <a:pt x="847977" y="1844516"/>
                    <a:pt x="877431" y="1827997"/>
                  </a:cubicBezTo>
                  <a:cubicBezTo>
                    <a:pt x="950619" y="1786920"/>
                    <a:pt x="1006313" y="1715839"/>
                    <a:pt x="1028715" y="1634936"/>
                  </a:cubicBezTo>
                  <a:cubicBezTo>
                    <a:pt x="1041925" y="1587163"/>
                    <a:pt x="1044870" y="1534299"/>
                    <a:pt x="1074681" y="1494741"/>
                  </a:cubicBezTo>
                  <a:cubicBezTo>
                    <a:pt x="1114577" y="1441698"/>
                    <a:pt x="1190085" y="1428750"/>
                    <a:pt x="1236675" y="1381512"/>
                  </a:cubicBezTo>
                  <a:cubicBezTo>
                    <a:pt x="1310845" y="1306234"/>
                    <a:pt x="1286568" y="1174611"/>
                    <a:pt x="1348242" y="1088797"/>
                  </a:cubicBezTo>
                  <a:cubicBezTo>
                    <a:pt x="1391530" y="1028521"/>
                    <a:pt x="1469627" y="1001643"/>
                    <a:pt x="1515235" y="943064"/>
                  </a:cubicBezTo>
                  <a:cubicBezTo>
                    <a:pt x="1569590" y="873234"/>
                    <a:pt x="1556024" y="776436"/>
                    <a:pt x="1602971" y="705981"/>
                  </a:cubicBezTo>
                  <a:cubicBezTo>
                    <a:pt x="1625284" y="672495"/>
                    <a:pt x="1653488" y="657047"/>
                    <a:pt x="1668572" y="614452"/>
                  </a:cubicBezTo>
                  <a:cubicBezTo>
                    <a:pt x="1682674" y="574447"/>
                    <a:pt x="1686958" y="531048"/>
                    <a:pt x="1694634" y="489526"/>
                  </a:cubicBezTo>
                  <a:cubicBezTo>
                    <a:pt x="1719000" y="358348"/>
                    <a:pt x="1782459" y="234672"/>
                    <a:pt x="1874747" y="138321"/>
                  </a:cubicBezTo>
                  <a:cubicBezTo>
                    <a:pt x="1911787" y="99655"/>
                    <a:pt x="1956771" y="45274"/>
                    <a:pt x="1928121" y="0"/>
                  </a:cubicBezTo>
                  <a:cubicBezTo>
                    <a:pt x="1816465" y="9108"/>
                    <a:pt x="1708201" y="55811"/>
                    <a:pt x="1625017" y="130909"/>
                  </a:cubicBezTo>
                  <a:cubicBezTo>
                    <a:pt x="1543439" y="204490"/>
                    <a:pt x="1485424" y="303966"/>
                    <a:pt x="1393583" y="364242"/>
                  </a:cubicBezTo>
                  <a:cubicBezTo>
                    <a:pt x="1326375" y="408354"/>
                    <a:pt x="1246404" y="427821"/>
                    <a:pt x="1172056" y="458629"/>
                  </a:cubicBezTo>
                  <a:cubicBezTo>
                    <a:pt x="1097797" y="489436"/>
                    <a:pt x="1023628" y="537567"/>
                    <a:pt x="995513" y="612934"/>
                  </a:cubicBezTo>
                  <a:cubicBezTo>
                    <a:pt x="964810" y="695087"/>
                    <a:pt x="994710" y="794117"/>
                    <a:pt x="950619" y="869930"/>
                  </a:cubicBezTo>
                  <a:cubicBezTo>
                    <a:pt x="894300" y="966728"/>
                    <a:pt x="746318" y="977176"/>
                    <a:pt x="689999" y="1073884"/>
                  </a:cubicBezTo>
                  <a:cubicBezTo>
                    <a:pt x="641356" y="1157555"/>
                    <a:pt x="677236" y="1281321"/>
                    <a:pt x="605387" y="1346150"/>
                  </a:cubicBezTo>
                  <a:cubicBezTo>
                    <a:pt x="570310" y="1377761"/>
                    <a:pt x="519971" y="1384012"/>
                    <a:pt x="476416" y="1402318"/>
                  </a:cubicBezTo>
                  <a:cubicBezTo>
                    <a:pt x="428844" y="1422320"/>
                    <a:pt x="394214" y="1428661"/>
                    <a:pt x="364135" y="1473488"/>
                  </a:cubicBezTo>
                  <a:cubicBezTo>
                    <a:pt x="337538" y="1513136"/>
                    <a:pt x="327809" y="1564481"/>
                    <a:pt x="285771" y="1592610"/>
                  </a:cubicBezTo>
                  <a:cubicBezTo>
                    <a:pt x="256942" y="1611898"/>
                    <a:pt x="220080" y="1612701"/>
                    <a:pt x="186967" y="1623150"/>
                  </a:cubicBezTo>
                  <a:cubicBezTo>
                    <a:pt x="86557" y="1654760"/>
                    <a:pt x="37379" y="1767274"/>
                    <a:pt x="14530" y="1870055"/>
                  </a:cubicBezTo>
                  <a:cubicBezTo>
                    <a:pt x="-2517" y="1946851"/>
                    <a:pt x="-10907" y="2031325"/>
                    <a:pt x="25865" y="2100888"/>
                  </a:cubicBezTo>
                  <a:cubicBezTo>
                    <a:pt x="58264" y="2162056"/>
                    <a:pt x="119938" y="2201168"/>
                    <a:pt x="179024" y="2237066"/>
                  </a:cubicBezTo>
                  <a:cubicBezTo>
                    <a:pt x="281219" y="2299127"/>
                    <a:pt x="362350" y="2317433"/>
                    <a:pt x="478826" y="2276981"/>
                  </a:cubicBezTo>
                  <a:cubicBezTo>
                    <a:pt x="570935" y="2244923"/>
                    <a:pt x="673309" y="2181791"/>
                    <a:pt x="713740" y="2088743"/>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dirty="0">
                <a:solidFill>
                  <a:srgbClr val="24598B"/>
                </a:solidFill>
                <a:latin typeface="Calibri"/>
                <a:ea typeface="Calibri"/>
                <a:cs typeface="Calibri"/>
                <a:sym typeface="Calibri"/>
              </a:endParaRPr>
            </a:p>
          </p:txBody>
        </p:sp>
        <p:sp>
          <p:nvSpPr>
            <p:cNvPr id="17" name="Google Shape;3731;p74">
              <a:extLst>
                <a:ext uri="{FF2B5EF4-FFF2-40B4-BE49-F238E27FC236}">
                  <a16:creationId xmlns:a16="http://schemas.microsoft.com/office/drawing/2014/main" xmlns="" id="{D30ED669-0817-649F-E605-D0F83A818911}"/>
                </a:ext>
              </a:extLst>
            </p:cNvPr>
            <p:cNvSpPr/>
            <p:nvPr/>
          </p:nvSpPr>
          <p:spPr>
            <a:xfrm>
              <a:off x="19367" y="4844355"/>
              <a:ext cx="1600757" cy="1966228"/>
            </a:xfrm>
            <a:custGeom>
              <a:avLst/>
              <a:gdLst/>
              <a:ahLst/>
              <a:cxnLst/>
              <a:rect l="l" t="t" r="r" b="b"/>
              <a:pathLst>
                <a:path w="1600757" h="1966227" extrusionOk="0">
                  <a:moveTo>
                    <a:pt x="0" y="1966228"/>
                  </a:moveTo>
                  <a:cubicBezTo>
                    <a:pt x="91306" y="1907739"/>
                    <a:pt x="170117" y="1831658"/>
                    <a:pt x="229113" y="1742896"/>
                  </a:cubicBezTo>
                  <a:cubicBezTo>
                    <a:pt x="258924" y="1698873"/>
                    <a:pt x="284182" y="1650206"/>
                    <a:pt x="320598" y="1606451"/>
                  </a:cubicBezTo>
                  <a:cubicBezTo>
                    <a:pt x="338538" y="1584663"/>
                    <a:pt x="360494" y="1564571"/>
                    <a:pt x="384325" y="1548765"/>
                  </a:cubicBezTo>
                  <a:cubicBezTo>
                    <a:pt x="407977" y="1532692"/>
                    <a:pt x="432789" y="1519833"/>
                    <a:pt x="456888" y="1507331"/>
                  </a:cubicBezTo>
                  <a:cubicBezTo>
                    <a:pt x="480986" y="1494919"/>
                    <a:pt x="504549" y="1482775"/>
                    <a:pt x="525970" y="1468844"/>
                  </a:cubicBezTo>
                  <a:cubicBezTo>
                    <a:pt x="536591" y="1461701"/>
                    <a:pt x="547033" y="1454825"/>
                    <a:pt x="556227" y="1446431"/>
                  </a:cubicBezTo>
                  <a:cubicBezTo>
                    <a:pt x="560868" y="1442234"/>
                    <a:pt x="565866" y="1438573"/>
                    <a:pt x="570239" y="1434019"/>
                  </a:cubicBezTo>
                  <a:lnTo>
                    <a:pt x="583449" y="1420624"/>
                  </a:lnTo>
                  <a:cubicBezTo>
                    <a:pt x="617187" y="1383030"/>
                    <a:pt x="642802" y="1337310"/>
                    <a:pt x="666633" y="1289358"/>
                  </a:cubicBezTo>
                  <a:cubicBezTo>
                    <a:pt x="690553" y="1241495"/>
                    <a:pt x="714205" y="1191488"/>
                    <a:pt x="744997" y="1143893"/>
                  </a:cubicBezTo>
                  <a:cubicBezTo>
                    <a:pt x="776414" y="1095673"/>
                    <a:pt x="816400" y="1055400"/>
                    <a:pt x="854243" y="1017002"/>
                  </a:cubicBezTo>
                  <a:cubicBezTo>
                    <a:pt x="892444" y="978783"/>
                    <a:pt x="929573" y="941457"/>
                    <a:pt x="955724" y="898595"/>
                  </a:cubicBezTo>
                  <a:cubicBezTo>
                    <a:pt x="968755" y="877163"/>
                    <a:pt x="978841" y="855107"/>
                    <a:pt x="986070" y="830729"/>
                  </a:cubicBezTo>
                  <a:cubicBezTo>
                    <a:pt x="993389" y="806440"/>
                    <a:pt x="998298" y="780366"/>
                    <a:pt x="1004367" y="753666"/>
                  </a:cubicBezTo>
                  <a:cubicBezTo>
                    <a:pt x="1010258" y="726966"/>
                    <a:pt x="1016952" y="699105"/>
                    <a:pt x="1027662" y="671959"/>
                  </a:cubicBezTo>
                  <a:cubicBezTo>
                    <a:pt x="1038016" y="644991"/>
                    <a:pt x="1051582" y="619274"/>
                    <a:pt x="1067559" y="595342"/>
                  </a:cubicBezTo>
                  <a:cubicBezTo>
                    <a:pt x="1083714" y="571500"/>
                    <a:pt x="1102189" y="549265"/>
                    <a:pt x="1123074" y="529441"/>
                  </a:cubicBezTo>
                  <a:cubicBezTo>
                    <a:pt x="1143870" y="509707"/>
                    <a:pt x="1167522" y="492383"/>
                    <a:pt x="1191353" y="477917"/>
                  </a:cubicBezTo>
                  <a:cubicBezTo>
                    <a:pt x="1239014" y="448717"/>
                    <a:pt x="1287747" y="426393"/>
                    <a:pt x="1326661" y="393442"/>
                  </a:cubicBezTo>
                  <a:cubicBezTo>
                    <a:pt x="1336568" y="385405"/>
                    <a:pt x="1345137" y="376297"/>
                    <a:pt x="1353348" y="366832"/>
                  </a:cubicBezTo>
                  <a:cubicBezTo>
                    <a:pt x="1361291" y="357188"/>
                    <a:pt x="1368521" y="346740"/>
                    <a:pt x="1375036" y="335578"/>
                  </a:cubicBezTo>
                  <a:cubicBezTo>
                    <a:pt x="1388246" y="313343"/>
                    <a:pt x="1398688" y="288786"/>
                    <a:pt x="1409934" y="263962"/>
                  </a:cubicBezTo>
                  <a:cubicBezTo>
                    <a:pt x="1454650" y="163592"/>
                    <a:pt x="1519716" y="72241"/>
                    <a:pt x="1600758" y="0"/>
                  </a:cubicBezTo>
                  <a:cubicBezTo>
                    <a:pt x="1528195" y="80724"/>
                    <a:pt x="1471073" y="173593"/>
                    <a:pt x="1434211" y="274052"/>
                  </a:cubicBezTo>
                  <a:cubicBezTo>
                    <a:pt x="1424572" y="299234"/>
                    <a:pt x="1415022" y="325130"/>
                    <a:pt x="1401902" y="350401"/>
                  </a:cubicBezTo>
                  <a:cubicBezTo>
                    <a:pt x="1395386" y="362992"/>
                    <a:pt x="1387889" y="375404"/>
                    <a:pt x="1379142" y="387102"/>
                  </a:cubicBezTo>
                  <a:cubicBezTo>
                    <a:pt x="1370217" y="398621"/>
                    <a:pt x="1360666" y="409784"/>
                    <a:pt x="1350045" y="419427"/>
                  </a:cubicBezTo>
                  <a:cubicBezTo>
                    <a:pt x="1307739" y="459075"/>
                    <a:pt x="1257222" y="483543"/>
                    <a:pt x="1213934" y="512921"/>
                  </a:cubicBezTo>
                  <a:cubicBezTo>
                    <a:pt x="1192067" y="527477"/>
                    <a:pt x="1172342" y="543193"/>
                    <a:pt x="1154491" y="561409"/>
                  </a:cubicBezTo>
                  <a:cubicBezTo>
                    <a:pt x="1136551" y="579448"/>
                    <a:pt x="1120575" y="599450"/>
                    <a:pt x="1106919" y="620792"/>
                  </a:cubicBezTo>
                  <a:cubicBezTo>
                    <a:pt x="1093353" y="642312"/>
                    <a:pt x="1082018" y="665083"/>
                    <a:pt x="1073449" y="688836"/>
                  </a:cubicBezTo>
                  <a:cubicBezTo>
                    <a:pt x="1064792" y="712411"/>
                    <a:pt x="1059258" y="737503"/>
                    <a:pt x="1054081" y="763845"/>
                  </a:cubicBezTo>
                  <a:cubicBezTo>
                    <a:pt x="1048994" y="790099"/>
                    <a:pt x="1043728" y="817423"/>
                    <a:pt x="1035785" y="845106"/>
                  </a:cubicBezTo>
                  <a:cubicBezTo>
                    <a:pt x="1027930" y="872877"/>
                    <a:pt x="1015613" y="900648"/>
                    <a:pt x="1000619" y="925473"/>
                  </a:cubicBezTo>
                  <a:cubicBezTo>
                    <a:pt x="970362" y="975658"/>
                    <a:pt x="930376" y="1015931"/>
                    <a:pt x="892444" y="1054418"/>
                  </a:cubicBezTo>
                  <a:cubicBezTo>
                    <a:pt x="853976" y="1092726"/>
                    <a:pt x="817025" y="1129784"/>
                    <a:pt x="788821" y="1172379"/>
                  </a:cubicBezTo>
                  <a:cubicBezTo>
                    <a:pt x="760170" y="1215420"/>
                    <a:pt x="737411" y="1263730"/>
                    <a:pt x="711795" y="1312218"/>
                  </a:cubicBezTo>
                  <a:cubicBezTo>
                    <a:pt x="686358" y="1360527"/>
                    <a:pt x="657708" y="1409998"/>
                    <a:pt x="617901" y="1452325"/>
                  </a:cubicBezTo>
                  <a:lnTo>
                    <a:pt x="602281" y="1467505"/>
                  </a:lnTo>
                  <a:cubicBezTo>
                    <a:pt x="597105" y="1472595"/>
                    <a:pt x="591125" y="1476971"/>
                    <a:pt x="585591" y="1481703"/>
                  </a:cubicBezTo>
                  <a:cubicBezTo>
                    <a:pt x="574434" y="1491168"/>
                    <a:pt x="562117" y="1499205"/>
                    <a:pt x="549890" y="1506617"/>
                  </a:cubicBezTo>
                  <a:cubicBezTo>
                    <a:pt x="525256" y="1521351"/>
                    <a:pt x="500086" y="1532959"/>
                    <a:pt x="475542" y="1544479"/>
                  </a:cubicBezTo>
                  <a:cubicBezTo>
                    <a:pt x="451086" y="1555909"/>
                    <a:pt x="427345" y="1567250"/>
                    <a:pt x="405567" y="1580823"/>
                  </a:cubicBezTo>
                  <a:cubicBezTo>
                    <a:pt x="383700" y="1594217"/>
                    <a:pt x="364689" y="1610380"/>
                    <a:pt x="347017" y="1629311"/>
                  </a:cubicBezTo>
                  <a:cubicBezTo>
                    <a:pt x="311673" y="1667173"/>
                    <a:pt x="284004" y="1713964"/>
                    <a:pt x="250623" y="1757898"/>
                  </a:cubicBezTo>
                  <a:cubicBezTo>
                    <a:pt x="183326" y="1845677"/>
                    <a:pt x="97286" y="1917919"/>
                    <a:pt x="0" y="1966228"/>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8" name="Google Shape;3732;p74">
              <a:extLst>
                <a:ext uri="{FF2B5EF4-FFF2-40B4-BE49-F238E27FC236}">
                  <a16:creationId xmlns:a16="http://schemas.microsoft.com/office/drawing/2014/main" xmlns="" id="{B8AE8EE0-571D-0519-DFAF-11C68D8F82A5}"/>
                </a:ext>
              </a:extLst>
            </p:cNvPr>
            <p:cNvSpPr/>
            <p:nvPr/>
          </p:nvSpPr>
          <p:spPr>
            <a:xfrm>
              <a:off x="1308988" y="5356985"/>
              <a:ext cx="85504" cy="42889"/>
            </a:xfrm>
            <a:custGeom>
              <a:avLst/>
              <a:gdLst/>
              <a:ahLst/>
              <a:cxnLst/>
              <a:rect l="l" t="t" r="r" b="b"/>
              <a:pathLst>
                <a:path w="85504" h="42889" extrusionOk="0">
                  <a:moveTo>
                    <a:pt x="85505" y="2880"/>
                  </a:moveTo>
                  <a:cubicBezTo>
                    <a:pt x="82113" y="12971"/>
                    <a:pt x="76758" y="19936"/>
                    <a:pt x="70689" y="25740"/>
                  </a:cubicBezTo>
                  <a:cubicBezTo>
                    <a:pt x="64530" y="31366"/>
                    <a:pt x="57568" y="35653"/>
                    <a:pt x="50160" y="38510"/>
                  </a:cubicBezTo>
                  <a:cubicBezTo>
                    <a:pt x="42752" y="41367"/>
                    <a:pt x="34720" y="42975"/>
                    <a:pt x="26330" y="42886"/>
                  </a:cubicBezTo>
                  <a:cubicBezTo>
                    <a:pt x="17940" y="42707"/>
                    <a:pt x="9282" y="41189"/>
                    <a:pt x="0" y="35920"/>
                  </a:cubicBezTo>
                  <a:cubicBezTo>
                    <a:pt x="5534" y="26812"/>
                    <a:pt x="11603" y="21097"/>
                    <a:pt x="17761" y="16186"/>
                  </a:cubicBezTo>
                  <a:cubicBezTo>
                    <a:pt x="24009" y="11453"/>
                    <a:pt x="30435" y="7881"/>
                    <a:pt x="37308" y="5292"/>
                  </a:cubicBezTo>
                  <a:cubicBezTo>
                    <a:pt x="44180" y="2702"/>
                    <a:pt x="51321" y="1006"/>
                    <a:pt x="59086" y="291"/>
                  </a:cubicBezTo>
                  <a:cubicBezTo>
                    <a:pt x="66940" y="-334"/>
                    <a:pt x="75240" y="-155"/>
                    <a:pt x="85505" y="288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19" name="Google Shape;3733;p74">
              <a:extLst>
                <a:ext uri="{FF2B5EF4-FFF2-40B4-BE49-F238E27FC236}">
                  <a16:creationId xmlns:a16="http://schemas.microsoft.com/office/drawing/2014/main" xmlns="" id="{15D7A16E-BBD1-B024-BC0B-24262E26B6BE}"/>
                </a:ext>
              </a:extLst>
            </p:cNvPr>
            <p:cNvSpPr/>
            <p:nvPr/>
          </p:nvSpPr>
          <p:spPr>
            <a:xfrm>
              <a:off x="1168950" y="5594449"/>
              <a:ext cx="123526" cy="43492"/>
            </a:xfrm>
            <a:custGeom>
              <a:avLst/>
              <a:gdLst/>
              <a:ahLst/>
              <a:cxnLst/>
              <a:rect l="l" t="t" r="r" b="b"/>
              <a:pathLst>
                <a:path w="123526" h="43492" extrusionOk="0">
                  <a:moveTo>
                    <a:pt x="123527" y="5447"/>
                  </a:moveTo>
                  <a:cubicBezTo>
                    <a:pt x="115137" y="15359"/>
                    <a:pt x="105854" y="21788"/>
                    <a:pt x="96215" y="27146"/>
                  </a:cubicBezTo>
                  <a:cubicBezTo>
                    <a:pt x="86576" y="32415"/>
                    <a:pt x="76579" y="36344"/>
                    <a:pt x="66315" y="39023"/>
                  </a:cubicBezTo>
                  <a:cubicBezTo>
                    <a:pt x="56051" y="41791"/>
                    <a:pt x="45430" y="43309"/>
                    <a:pt x="34452" y="43488"/>
                  </a:cubicBezTo>
                  <a:cubicBezTo>
                    <a:pt x="23474" y="43577"/>
                    <a:pt x="12138" y="42595"/>
                    <a:pt x="0" y="38130"/>
                  </a:cubicBezTo>
                  <a:cubicBezTo>
                    <a:pt x="8390" y="28218"/>
                    <a:pt x="17672" y="21788"/>
                    <a:pt x="27311" y="16341"/>
                  </a:cubicBezTo>
                  <a:cubicBezTo>
                    <a:pt x="36951" y="11073"/>
                    <a:pt x="46947" y="7144"/>
                    <a:pt x="57211" y="4465"/>
                  </a:cubicBezTo>
                  <a:cubicBezTo>
                    <a:pt x="67475" y="1786"/>
                    <a:pt x="78097" y="179"/>
                    <a:pt x="89075" y="0"/>
                  </a:cubicBezTo>
                  <a:cubicBezTo>
                    <a:pt x="100053" y="0"/>
                    <a:pt x="111299" y="982"/>
                    <a:pt x="123527" y="5447"/>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0" name="Google Shape;3734;p74">
              <a:extLst>
                <a:ext uri="{FF2B5EF4-FFF2-40B4-BE49-F238E27FC236}">
                  <a16:creationId xmlns:a16="http://schemas.microsoft.com/office/drawing/2014/main" xmlns="" id="{17049678-C935-C571-D6B6-4A608A80D714}"/>
                </a:ext>
              </a:extLst>
            </p:cNvPr>
            <p:cNvSpPr/>
            <p:nvPr/>
          </p:nvSpPr>
          <p:spPr>
            <a:xfrm>
              <a:off x="1277097" y="5128319"/>
              <a:ext cx="37716" cy="54649"/>
            </a:xfrm>
            <a:custGeom>
              <a:avLst/>
              <a:gdLst/>
              <a:ahLst/>
              <a:cxnLst/>
              <a:rect l="l" t="t" r="r" b="b"/>
              <a:pathLst>
                <a:path w="37716" h="54649" extrusionOk="0">
                  <a:moveTo>
                    <a:pt x="8685" y="54650"/>
                  </a:moveTo>
                  <a:cubicBezTo>
                    <a:pt x="3062" y="47774"/>
                    <a:pt x="1009" y="41613"/>
                    <a:pt x="206" y="35719"/>
                  </a:cubicBezTo>
                  <a:cubicBezTo>
                    <a:pt x="-419" y="29915"/>
                    <a:pt x="385" y="24467"/>
                    <a:pt x="2527" y="19556"/>
                  </a:cubicBezTo>
                  <a:cubicBezTo>
                    <a:pt x="4579" y="14645"/>
                    <a:pt x="7971" y="10359"/>
                    <a:pt x="12701" y="6787"/>
                  </a:cubicBezTo>
                  <a:cubicBezTo>
                    <a:pt x="17521" y="3393"/>
                    <a:pt x="23412" y="625"/>
                    <a:pt x="32337" y="0"/>
                  </a:cubicBezTo>
                  <a:cubicBezTo>
                    <a:pt x="36264" y="8037"/>
                    <a:pt x="37425" y="14020"/>
                    <a:pt x="37692" y="19467"/>
                  </a:cubicBezTo>
                  <a:cubicBezTo>
                    <a:pt x="37871" y="24825"/>
                    <a:pt x="37068" y="29468"/>
                    <a:pt x="35193" y="33754"/>
                  </a:cubicBezTo>
                  <a:cubicBezTo>
                    <a:pt x="33319" y="37951"/>
                    <a:pt x="30552" y="41791"/>
                    <a:pt x="26446" y="45274"/>
                  </a:cubicBezTo>
                  <a:cubicBezTo>
                    <a:pt x="22341" y="48756"/>
                    <a:pt x="17253" y="51971"/>
                    <a:pt x="8685" y="5465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1" name="Google Shape;3735;p74">
              <a:extLst>
                <a:ext uri="{FF2B5EF4-FFF2-40B4-BE49-F238E27FC236}">
                  <a16:creationId xmlns:a16="http://schemas.microsoft.com/office/drawing/2014/main" xmlns="" id="{2D57C9A4-575E-A17C-7874-3376B58A1A98}"/>
                </a:ext>
              </a:extLst>
            </p:cNvPr>
            <p:cNvSpPr/>
            <p:nvPr/>
          </p:nvSpPr>
          <p:spPr>
            <a:xfrm>
              <a:off x="1015221" y="5207704"/>
              <a:ext cx="50077" cy="134124"/>
            </a:xfrm>
            <a:custGeom>
              <a:avLst/>
              <a:gdLst/>
              <a:ahLst/>
              <a:cxnLst/>
              <a:rect l="l" t="t" r="r" b="b"/>
              <a:pathLst>
                <a:path w="50077" h="134124" extrusionOk="0">
                  <a:moveTo>
                    <a:pt x="47249" y="134124"/>
                  </a:moveTo>
                  <a:cubicBezTo>
                    <a:pt x="36539" y="125283"/>
                    <a:pt x="29220" y="115282"/>
                    <a:pt x="22883" y="105013"/>
                  </a:cubicBezTo>
                  <a:cubicBezTo>
                    <a:pt x="16725" y="94654"/>
                    <a:pt x="11816" y="83850"/>
                    <a:pt x="8156" y="72688"/>
                  </a:cubicBezTo>
                  <a:cubicBezTo>
                    <a:pt x="4408" y="61526"/>
                    <a:pt x="1909" y="49917"/>
                    <a:pt x="659" y="37951"/>
                  </a:cubicBezTo>
                  <a:cubicBezTo>
                    <a:pt x="-412" y="25896"/>
                    <a:pt x="-501" y="13484"/>
                    <a:pt x="2890" y="0"/>
                  </a:cubicBezTo>
                  <a:cubicBezTo>
                    <a:pt x="13690" y="8840"/>
                    <a:pt x="21009" y="18842"/>
                    <a:pt x="27346" y="29111"/>
                  </a:cubicBezTo>
                  <a:cubicBezTo>
                    <a:pt x="33504" y="39469"/>
                    <a:pt x="38413" y="50274"/>
                    <a:pt x="42073" y="61436"/>
                  </a:cubicBezTo>
                  <a:cubicBezTo>
                    <a:pt x="45732" y="72598"/>
                    <a:pt x="48320" y="84207"/>
                    <a:pt x="49481" y="96173"/>
                  </a:cubicBezTo>
                  <a:cubicBezTo>
                    <a:pt x="50462" y="108228"/>
                    <a:pt x="50552" y="120640"/>
                    <a:pt x="47249" y="134124"/>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2" name="Google Shape;3736;p74">
              <a:extLst>
                <a:ext uri="{FF2B5EF4-FFF2-40B4-BE49-F238E27FC236}">
                  <a16:creationId xmlns:a16="http://schemas.microsoft.com/office/drawing/2014/main" xmlns="" id="{EDAA1B2A-6A2D-3020-2D65-0D5D9523207C}"/>
                </a:ext>
              </a:extLst>
            </p:cNvPr>
            <p:cNvSpPr/>
            <p:nvPr/>
          </p:nvSpPr>
          <p:spPr>
            <a:xfrm>
              <a:off x="914198" y="5511313"/>
              <a:ext cx="60385" cy="107781"/>
            </a:xfrm>
            <a:custGeom>
              <a:avLst/>
              <a:gdLst/>
              <a:ahLst/>
              <a:cxnLst/>
              <a:rect l="l" t="t" r="r" b="b"/>
              <a:pathLst>
                <a:path w="60385" h="107781" extrusionOk="0">
                  <a:moveTo>
                    <a:pt x="58841" y="107781"/>
                  </a:moveTo>
                  <a:cubicBezTo>
                    <a:pt x="47952" y="101441"/>
                    <a:pt x="40187" y="93940"/>
                    <a:pt x="33226" y="86172"/>
                  </a:cubicBezTo>
                  <a:cubicBezTo>
                    <a:pt x="26442" y="78314"/>
                    <a:pt x="20730" y="70009"/>
                    <a:pt x="15910" y="61258"/>
                  </a:cubicBezTo>
                  <a:cubicBezTo>
                    <a:pt x="11091" y="52507"/>
                    <a:pt x="7253" y="43220"/>
                    <a:pt x="4308" y="33218"/>
                  </a:cubicBezTo>
                  <a:cubicBezTo>
                    <a:pt x="1541" y="23128"/>
                    <a:pt x="-512" y="12591"/>
                    <a:pt x="113" y="0"/>
                  </a:cubicBezTo>
                  <a:cubicBezTo>
                    <a:pt x="11894" y="4554"/>
                    <a:pt x="20730" y="11341"/>
                    <a:pt x="28406" y="18842"/>
                  </a:cubicBezTo>
                  <a:cubicBezTo>
                    <a:pt x="35992" y="26432"/>
                    <a:pt x="42240" y="35004"/>
                    <a:pt x="47238" y="44202"/>
                  </a:cubicBezTo>
                  <a:cubicBezTo>
                    <a:pt x="52237" y="53399"/>
                    <a:pt x="55985" y="63312"/>
                    <a:pt x="58217" y="73849"/>
                  </a:cubicBezTo>
                  <a:cubicBezTo>
                    <a:pt x="60448" y="84296"/>
                    <a:pt x="61430" y="95369"/>
                    <a:pt x="58841" y="107781"/>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3" name="Google Shape;3737;p74">
              <a:extLst>
                <a:ext uri="{FF2B5EF4-FFF2-40B4-BE49-F238E27FC236}">
                  <a16:creationId xmlns:a16="http://schemas.microsoft.com/office/drawing/2014/main" xmlns="" id="{00358502-6368-A158-4B63-CB237476F24F}"/>
                </a:ext>
              </a:extLst>
            </p:cNvPr>
            <p:cNvSpPr/>
            <p:nvPr/>
          </p:nvSpPr>
          <p:spPr>
            <a:xfrm>
              <a:off x="998655" y="5856227"/>
              <a:ext cx="88896" cy="35808"/>
            </a:xfrm>
            <a:custGeom>
              <a:avLst/>
              <a:gdLst/>
              <a:ahLst/>
              <a:cxnLst/>
              <a:rect l="l" t="t" r="r" b="b"/>
              <a:pathLst>
                <a:path w="88896" h="35808" extrusionOk="0">
                  <a:moveTo>
                    <a:pt x="88896" y="21739"/>
                  </a:moveTo>
                  <a:cubicBezTo>
                    <a:pt x="80596" y="28079"/>
                    <a:pt x="73009" y="31115"/>
                    <a:pt x="65601" y="33258"/>
                  </a:cubicBezTo>
                  <a:cubicBezTo>
                    <a:pt x="58193" y="35223"/>
                    <a:pt x="50964" y="36026"/>
                    <a:pt x="43823" y="35759"/>
                  </a:cubicBezTo>
                  <a:cubicBezTo>
                    <a:pt x="36683" y="35491"/>
                    <a:pt x="29543" y="34152"/>
                    <a:pt x="22313" y="31473"/>
                  </a:cubicBezTo>
                  <a:cubicBezTo>
                    <a:pt x="15084" y="28705"/>
                    <a:pt x="7765" y="25043"/>
                    <a:pt x="0" y="17989"/>
                  </a:cubicBezTo>
                  <a:cubicBezTo>
                    <a:pt x="7051" y="10220"/>
                    <a:pt x="14638" y="6202"/>
                    <a:pt x="22224" y="3433"/>
                  </a:cubicBezTo>
                  <a:cubicBezTo>
                    <a:pt x="29811" y="843"/>
                    <a:pt x="37576" y="-228"/>
                    <a:pt x="45251" y="40"/>
                  </a:cubicBezTo>
                  <a:cubicBezTo>
                    <a:pt x="52927" y="397"/>
                    <a:pt x="60514" y="2094"/>
                    <a:pt x="67922" y="5398"/>
                  </a:cubicBezTo>
                  <a:cubicBezTo>
                    <a:pt x="75330" y="8791"/>
                    <a:pt x="82470" y="13435"/>
                    <a:pt x="88896" y="21739"/>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4" name="Google Shape;3738;p74">
              <a:extLst>
                <a:ext uri="{FF2B5EF4-FFF2-40B4-BE49-F238E27FC236}">
                  <a16:creationId xmlns:a16="http://schemas.microsoft.com/office/drawing/2014/main" xmlns="" id="{206FAB36-DABB-4F9D-7C09-2D744D64878F}"/>
                </a:ext>
              </a:extLst>
            </p:cNvPr>
            <p:cNvSpPr/>
            <p:nvPr/>
          </p:nvSpPr>
          <p:spPr>
            <a:xfrm>
              <a:off x="711472" y="5740271"/>
              <a:ext cx="39508" cy="123050"/>
            </a:xfrm>
            <a:custGeom>
              <a:avLst/>
              <a:gdLst/>
              <a:ahLst/>
              <a:cxnLst/>
              <a:rect l="l" t="t" r="r" b="b"/>
              <a:pathLst>
                <a:path w="39508" h="123050" extrusionOk="0">
                  <a:moveTo>
                    <a:pt x="31115" y="123051"/>
                  </a:moveTo>
                  <a:cubicBezTo>
                    <a:pt x="21921" y="114121"/>
                    <a:pt x="16299" y="104566"/>
                    <a:pt x="11657" y="94833"/>
                  </a:cubicBezTo>
                  <a:cubicBezTo>
                    <a:pt x="7195" y="85100"/>
                    <a:pt x="4071" y="75009"/>
                    <a:pt x="2196" y="64740"/>
                  </a:cubicBezTo>
                  <a:cubicBezTo>
                    <a:pt x="233" y="54471"/>
                    <a:pt x="-392" y="44023"/>
                    <a:pt x="233" y="33308"/>
                  </a:cubicBezTo>
                  <a:cubicBezTo>
                    <a:pt x="1036" y="22592"/>
                    <a:pt x="2911" y="11608"/>
                    <a:pt x="8355" y="0"/>
                  </a:cubicBezTo>
                  <a:cubicBezTo>
                    <a:pt x="17548" y="8930"/>
                    <a:pt x="23260" y="18485"/>
                    <a:pt x="27901" y="28218"/>
                  </a:cubicBezTo>
                  <a:cubicBezTo>
                    <a:pt x="32364" y="37951"/>
                    <a:pt x="35488" y="48042"/>
                    <a:pt x="37362" y="58311"/>
                  </a:cubicBezTo>
                  <a:cubicBezTo>
                    <a:pt x="39237" y="68580"/>
                    <a:pt x="39951" y="79028"/>
                    <a:pt x="39237" y="89743"/>
                  </a:cubicBezTo>
                  <a:cubicBezTo>
                    <a:pt x="38344" y="100548"/>
                    <a:pt x="36470" y="111442"/>
                    <a:pt x="31115" y="123051"/>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5" name="Google Shape;3739;p74">
              <a:extLst>
                <a:ext uri="{FF2B5EF4-FFF2-40B4-BE49-F238E27FC236}">
                  <a16:creationId xmlns:a16="http://schemas.microsoft.com/office/drawing/2014/main" xmlns="" id="{FC9CC223-D5D1-F010-B34F-94814D172183}"/>
                </a:ext>
              </a:extLst>
            </p:cNvPr>
            <p:cNvSpPr/>
            <p:nvPr/>
          </p:nvSpPr>
          <p:spPr>
            <a:xfrm>
              <a:off x="823093" y="6147947"/>
              <a:ext cx="77561" cy="36004"/>
            </a:xfrm>
            <a:custGeom>
              <a:avLst/>
              <a:gdLst/>
              <a:ahLst/>
              <a:cxnLst/>
              <a:rect l="l" t="t" r="r" b="b"/>
              <a:pathLst>
                <a:path w="77561" h="36004" extrusionOk="0">
                  <a:moveTo>
                    <a:pt x="77561" y="14430"/>
                  </a:moveTo>
                  <a:cubicBezTo>
                    <a:pt x="71760" y="22377"/>
                    <a:pt x="65690" y="26842"/>
                    <a:pt x="59443" y="30146"/>
                  </a:cubicBezTo>
                  <a:cubicBezTo>
                    <a:pt x="53195" y="33361"/>
                    <a:pt x="46858" y="35147"/>
                    <a:pt x="40432" y="35772"/>
                  </a:cubicBezTo>
                  <a:cubicBezTo>
                    <a:pt x="34005" y="36397"/>
                    <a:pt x="27401" y="35772"/>
                    <a:pt x="20707" y="33807"/>
                  </a:cubicBezTo>
                  <a:cubicBezTo>
                    <a:pt x="14013" y="31664"/>
                    <a:pt x="7140" y="28449"/>
                    <a:pt x="0" y="21663"/>
                  </a:cubicBezTo>
                  <a:cubicBezTo>
                    <a:pt x="5801" y="13626"/>
                    <a:pt x="11871" y="9251"/>
                    <a:pt x="18118" y="5857"/>
                  </a:cubicBezTo>
                  <a:cubicBezTo>
                    <a:pt x="24366" y="2643"/>
                    <a:pt x="30703" y="857"/>
                    <a:pt x="37129" y="232"/>
                  </a:cubicBezTo>
                  <a:cubicBezTo>
                    <a:pt x="43556" y="-393"/>
                    <a:pt x="50160" y="232"/>
                    <a:pt x="56854" y="2285"/>
                  </a:cubicBezTo>
                  <a:cubicBezTo>
                    <a:pt x="63548" y="4428"/>
                    <a:pt x="70421" y="7644"/>
                    <a:pt x="77561" y="1443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6" name="Google Shape;3740;p74">
              <a:extLst>
                <a:ext uri="{FF2B5EF4-FFF2-40B4-BE49-F238E27FC236}">
                  <a16:creationId xmlns:a16="http://schemas.microsoft.com/office/drawing/2014/main" xmlns="" id="{64DA397C-25D9-9E15-9F88-F1E4C3689D70}"/>
                </a:ext>
              </a:extLst>
            </p:cNvPr>
            <p:cNvSpPr/>
            <p:nvPr/>
          </p:nvSpPr>
          <p:spPr>
            <a:xfrm>
              <a:off x="527530" y="6034861"/>
              <a:ext cx="52593" cy="104119"/>
            </a:xfrm>
            <a:custGeom>
              <a:avLst/>
              <a:gdLst/>
              <a:ahLst/>
              <a:cxnLst/>
              <a:rect l="l" t="t" r="r" b="b"/>
              <a:pathLst>
                <a:path w="52593" h="104119" extrusionOk="0">
                  <a:moveTo>
                    <a:pt x="50830" y="104120"/>
                  </a:moveTo>
                  <a:cubicBezTo>
                    <a:pt x="40031" y="98584"/>
                    <a:pt x="32534" y="91529"/>
                    <a:pt x="25929" y="84028"/>
                  </a:cubicBezTo>
                  <a:cubicBezTo>
                    <a:pt x="19503" y="76438"/>
                    <a:pt x="14326" y="68312"/>
                    <a:pt x="10220" y="59650"/>
                  </a:cubicBezTo>
                  <a:cubicBezTo>
                    <a:pt x="6115" y="50989"/>
                    <a:pt x="3169" y="41791"/>
                    <a:pt x="1384" y="31968"/>
                  </a:cubicBezTo>
                  <a:cubicBezTo>
                    <a:pt x="-222" y="22145"/>
                    <a:pt x="-847" y="11787"/>
                    <a:pt x="1830" y="0"/>
                  </a:cubicBezTo>
                  <a:cubicBezTo>
                    <a:pt x="12630" y="5536"/>
                    <a:pt x="20217" y="12501"/>
                    <a:pt x="26821" y="20002"/>
                  </a:cubicBezTo>
                  <a:cubicBezTo>
                    <a:pt x="33248" y="27592"/>
                    <a:pt x="38424" y="35719"/>
                    <a:pt x="42530" y="44380"/>
                  </a:cubicBezTo>
                  <a:cubicBezTo>
                    <a:pt x="46636" y="53042"/>
                    <a:pt x="49581" y="62240"/>
                    <a:pt x="51277" y="72063"/>
                  </a:cubicBezTo>
                  <a:cubicBezTo>
                    <a:pt x="52794" y="81974"/>
                    <a:pt x="53419" y="92244"/>
                    <a:pt x="50830" y="10412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7" name="Google Shape;3741;p74">
              <a:extLst>
                <a:ext uri="{FF2B5EF4-FFF2-40B4-BE49-F238E27FC236}">
                  <a16:creationId xmlns:a16="http://schemas.microsoft.com/office/drawing/2014/main" xmlns="" id="{81218E5C-C02B-EB60-7C5D-31AFC2C34536}"/>
                </a:ext>
              </a:extLst>
            </p:cNvPr>
            <p:cNvSpPr/>
            <p:nvPr/>
          </p:nvSpPr>
          <p:spPr>
            <a:xfrm>
              <a:off x="597550" y="6369141"/>
              <a:ext cx="119956" cy="37696"/>
            </a:xfrm>
            <a:custGeom>
              <a:avLst/>
              <a:gdLst/>
              <a:ahLst/>
              <a:cxnLst/>
              <a:rect l="l" t="t" r="r" b="b"/>
              <a:pathLst>
                <a:path w="119956" h="37696" extrusionOk="0">
                  <a:moveTo>
                    <a:pt x="119956" y="27283"/>
                  </a:moveTo>
                  <a:cubicBezTo>
                    <a:pt x="108978" y="33176"/>
                    <a:pt x="98446" y="35588"/>
                    <a:pt x="88004" y="36927"/>
                  </a:cubicBezTo>
                  <a:cubicBezTo>
                    <a:pt x="77650" y="38088"/>
                    <a:pt x="67476" y="37909"/>
                    <a:pt x="57479" y="36570"/>
                  </a:cubicBezTo>
                  <a:cubicBezTo>
                    <a:pt x="47483" y="35231"/>
                    <a:pt x="37665" y="32552"/>
                    <a:pt x="28026" y="28623"/>
                  </a:cubicBezTo>
                  <a:cubicBezTo>
                    <a:pt x="18386" y="24515"/>
                    <a:pt x="8925" y="19246"/>
                    <a:pt x="0" y="10495"/>
                  </a:cubicBezTo>
                  <a:cubicBezTo>
                    <a:pt x="11067" y="4512"/>
                    <a:pt x="21599" y="2101"/>
                    <a:pt x="31953" y="762"/>
                  </a:cubicBezTo>
                  <a:cubicBezTo>
                    <a:pt x="42306" y="-399"/>
                    <a:pt x="52481" y="-221"/>
                    <a:pt x="62477" y="1209"/>
                  </a:cubicBezTo>
                  <a:cubicBezTo>
                    <a:pt x="72474" y="2637"/>
                    <a:pt x="82292" y="5227"/>
                    <a:pt x="91931" y="9245"/>
                  </a:cubicBezTo>
                  <a:cubicBezTo>
                    <a:pt x="101570" y="13442"/>
                    <a:pt x="111031" y="18622"/>
                    <a:pt x="119956" y="27283"/>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8" name="Google Shape;3742;p74">
              <a:extLst>
                <a:ext uri="{FF2B5EF4-FFF2-40B4-BE49-F238E27FC236}">
                  <a16:creationId xmlns:a16="http://schemas.microsoft.com/office/drawing/2014/main" xmlns="" id="{30992AF0-FE0A-3B90-ED75-18973DE56EE8}"/>
                </a:ext>
              </a:extLst>
            </p:cNvPr>
            <p:cNvSpPr/>
            <p:nvPr/>
          </p:nvSpPr>
          <p:spPr>
            <a:xfrm>
              <a:off x="392178" y="6553748"/>
              <a:ext cx="132987" cy="50448"/>
            </a:xfrm>
            <a:custGeom>
              <a:avLst/>
              <a:gdLst/>
              <a:ahLst/>
              <a:cxnLst/>
              <a:rect l="l" t="t" r="r" b="b"/>
              <a:pathLst>
                <a:path w="132987" h="50448" extrusionOk="0">
                  <a:moveTo>
                    <a:pt x="132987" y="47702"/>
                  </a:moveTo>
                  <a:cubicBezTo>
                    <a:pt x="119510" y="51006"/>
                    <a:pt x="107193" y="50827"/>
                    <a:pt x="95233" y="49756"/>
                  </a:cubicBezTo>
                  <a:cubicBezTo>
                    <a:pt x="83273" y="48506"/>
                    <a:pt x="71849" y="45916"/>
                    <a:pt x="60782" y="42166"/>
                  </a:cubicBezTo>
                  <a:cubicBezTo>
                    <a:pt x="49714" y="38415"/>
                    <a:pt x="39004" y="33504"/>
                    <a:pt x="28740" y="27342"/>
                  </a:cubicBezTo>
                  <a:cubicBezTo>
                    <a:pt x="18565" y="21002"/>
                    <a:pt x="8658" y="13591"/>
                    <a:pt x="0" y="2786"/>
                  </a:cubicBezTo>
                  <a:cubicBezTo>
                    <a:pt x="13477" y="-518"/>
                    <a:pt x="25794" y="-429"/>
                    <a:pt x="37754" y="732"/>
                  </a:cubicBezTo>
                  <a:cubicBezTo>
                    <a:pt x="49714" y="1982"/>
                    <a:pt x="61139" y="4572"/>
                    <a:pt x="72206" y="8322"/>
                  </a:cubicBezTo>
                  <a:cubicBezTo>
                    <a:pt x="83273" y="12073"/>
                    <a:pt x="93984" y="16984"/>
                    <a:pt x="104248" y="23235"/>
                  </a:cubicBezTo>
                  <a:cubicBezTo>
                    <a:pt x="114423" y="29575"/>
                    <a:pt x="124241" y="36986"/>
                    <a:pt x="132987" y="47702"/>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29" name="Google Shape;3743;p74">
              <a:extLst>
                <a:ext uri="{FF2B5EF4-FFF2-40B4-BE49-F238E27FC236}">
                  <a16:creationId xmlns:a16="http://schemas.microsoft.com/office/drawing/2014/main" xmlns="" id="{5E087F31-E1F6-B9F0-A4E1-1D6523EE609B}"/>
                </a:ext>
              </a:extLst>
            </p:cNvPr>
            <p:cNvSpPr/>
            <p:nvPr/>
          </p:nvSpPr>
          <p:spPr>
            <a:xfrm>
              <a:off x="343130" y="6206132"/>
              <a:ext cx="36573" cy="107692"/>
            </a:xfrm>
            <a:custGeom>
              <a:avLst/>
              <a:gdLst/>
              <a:ahLst/>
              <a:cxnLst/>
              <a:rect l="l" t="t" r="r" b="b"/>
              <a:pathLst>
                <a:path w="36573" h="107692" extrusionOk="0">
                  <a:moveTo>
                    <a:pt x="22719" y="107692"/>
                  </a:moveTo>
                  <a:cubicBezTo>
                    <a:pt x="14775" y="99119"/>
                    <a:pt x="10402" y="90458"/>
                    <a:pt x="6921" y="81796"/>
                  </a:cubicBezTo>
                  <a:cubicBezTo>
                    <a:pt x="3619" y="73134"/>
                    <a:pt x="1566" y="64383"/>
                    <a:pt x="584" y="55542"/>
                  </a:cubicBezTo>
                  <a:cubicBezTo>
                    <a:pt x="-398" y="46702"/>
                    <a:pt x="-130" y="37772"/>
                    <a:pt x="1298" y="28575"/>
                  </a:cubicBezTo>
                  <a:cubicBezTo>
                    <a:pt x="2905" y="19377"/>
                    <a:pt x="5493" y="10001"/>
                    <a:pt x="11473" y="0"/>
                  </a:cubicBezTo>
                  <a:cubicBezTo>
                    <a:pt x="20131" y="7858"/>
                    <a:pt x="25218" y="16341"/>
                    <a:pt x="29145" y="25003"/>
                  </a:cubicBezTo>
                  <a:cubicBezTo>
                    <a:pt x="32894" y="33754"/>
                    <a:pt x="35125" y="42684"/>
                    <a:pt x="36107" y="51792"/>
                  </a:cubicBezTo>
                  <a:cubicBezTo>
                    <a:pt x="36999" y="60901"/>
                    <a:pt x="36642" y="70098"/>
                    <a:pt x="34768" y="79474"/>
                  </a:cubicBezTo>
                  <a:cubicBezTo>
                    <a:pt x="32805" y="88940"/>
                    <a:pt x="29591" y="98227"/>
                    <a:pt x="22719" y="107692"/>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0" name="Google Shape;3744;p74">
              <a:extLst>
                <a:ext uri="{FF2B5EF4-FFF2-40B4-BE49-F238E27FC236}">
                  <a16:creationId xmlns:a16="http://schemas.microsoft.com/office/drawing/2014/main" xmlns="" id="{27C58E89-444B-3C2F-21A4-2FC142C5B9DC}"/>
                </a:ext>
              </a:extLst>
            </p:cNvPr>
            <p:cNvSpPr/>
            <p:nvPr/>
          </p:nvSpPr>
          <p:spPr>
            <a:xfrm>
              <a:off x="136000" y="6463754"/>
              <a:ext cx="42616" cy="86439"/>
            </a:xfrm>
            <a:custGeom>
              <a:avLst/>
              <a:gdLst/>
              <a:ahLst/>
              <a:cxnLst/>
              <a:rect l="l" t="t" r="r" b="b"/>
              <a:pathLst>
                <a:path w="42616" h="86439" extrusionOk="0">
                  <a:moveTo>
                    <a:pt x="37686" y="86440"/>
                  </a:moveTo>
                  <a:cubicBezTo>
                    <a:pt x="28047" y="81886"/>
                    <a:pt x="21710" y="75992"/>
                    <a:pt x="16444" y="69830"/>
                  </a:cubicBezTo>
                  <a:cubicBezTo>
                    <a:pt x="11267" y="63579"/>
                    <a:pt x="7429" y="56793"/>
                    <a:pt x="4662" y="49560"/>
                  </a:cubicBezTo>
                  <a:cubicBezTo>
                    <a:pt x="1895" y="42327"/>
                    <a:pt x="289" y="34737"/>
                    <a:pt x="21" y="26611"/>
                  </a:cubicBezTo>
                  <a:cubicBezTo>
                    <a:pt x="-157" y="18395"/>
                    <a:pt x="735" y="9823"/>
                    <a:pt x="4930" y="0"/>
                  </a:cubicBezTo>
                  <a:cubicBezTo>
                    <a:pt x="14569" y="4554"/>
                    <a:pt x="20906" y="10448"/>
                    <a:pt x="26262" y="16610"/>
                  </a:cubicBezTo>
                  <a:cubicBezTo>
                    <a:pt x="31438" y="22860"/>
                    <a:pt x="35276" y="29647"/>
                    <a:pt x="38043" y="36880"/>
                  </a:cubicBezTo>
                  <a:cubicBezTo>
                    <a:pt x="40810" y="44113"/>
                    <a:pt x="42327" y="51703"/>
                    <a:pt x="42595" y="59829"/>
                  </a:cubicBezTo>
                  <a:cubicBezTo>
                    <a:pt x="42774" y="68044"/>
                    <a:pt x="41881" y="76617"/>
                    <a:pt x="37686" y="86440"/>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31" name="Google Shape;3745;p74">
              <a:extLst>
                <a:ext uri="{FF2B5EF4-FFF2-40B4-BE49-F238E27FC236}">
                  <a16:creationId xmlns:a16="http://schemas.microsoft.com/office/drawing/2014/main" xmlns="" id="{8A13A1F3-95D6-2EB3-D803-20165883C210}"/>
                </a:ext>
              </a:extLst>
            </p:cNvPr>
            <p:cNvSpPr/>
            <p:nvPr/>
          </p:nvSpPr>
          <p:spPr>
            <a:xfrm>
              <a:off x="302747" y="6843149"/>
              <a:ext cx="117100" cy="36107"/>
            </a:xfrm>
            <a:custGeom>
              <a:avLst/>
              <a:gdLst/>
              <a:ahLst/>
              <a:cxnLst/>
              <a:rect l="l" t="t" r="r" b="b"/>
              <a:pathLst>
                <a:path w="117100" h="36107" extrusionOk="0">
                  <a:moveTo>
                    <a:pt x="117100" y="18065"/>
                  </a:moveTo>
                  <a:cubicBezTo>
                    <a:pt x="107729" y="26013"/>
                    <a:pt x="97822" y="30210"/>
                    <a:pt x="87736" y="32978"/>
                  </a:cubicBezTo>
                  <a:cubicBezTo>
                    <a:pt x="77650" y="35568"/>
                    <a:pt x="67386" y="36550"/>
                    <a:pt x="57211" y="35925"/>
                  </a:cubicBezTo>
                  <a:cubicBezTo>
                    <a:pt x="47036" y="35300"/>
                    <a:pt x="37040" y="33157"/>
                    <a:pt x="27312" y="29317"/>
                  </a:cubicBezTo>
                  <a:cubicBezTo>
                    <a:pt x="17672" y="25388"/>
                    <a:pt x="8301" y="20030"/>
                    <a:pt x="0" y="10922"/>
                  </a:cubicBezTo>
                  <a:cubicBezTo>
                    <a:pt x="10978" y="5385"/>
                    <a:pt x="20975" y="3064"/>
                    <a:pt x="30792" y="1456"/>
                  </a:cubicBezTo>
                  <a:cubicBezTo>
                    <a:pt x="40521" y="28"/>
                    <a:pt x="50071" y="-330"/>
                    <a:pt x="59443" y="295"/>
                  </a:cubicBezTo>
                  <a:cubicBezTo>
                    <a:pt x="68904" y="921"/>
                    <a:pt x="78186" y="2439"/>
                    <a:pt x="87736" y="5028"/>
                  </a:cubicBezTo>
                  <a:cubicBezTo>
                    <a:pt x="97286" y="7707"/>
                    <a:pt x="106925" y="11279"/>
                    <a:pt x="117100" y="18065"/>
                  </a:cubicBezTo>
                  <a:close/>
                </a:path>
              </a:pathLst>
            </a:custGeom>
            <a:grpFill/>
            <a:ln>
              <a:solidFill>
                <a:schemeClr val="accent1">
                  <a:lumMod val="75000"/>
                </a:schemeClr>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52" name="Google Shape;2059;p47">
            <a:extLst>
              <a:ext uri="{FF2B5EF4-FFF2-40B4-BE49-F238E27FC236}">
                <a16:creationId xmlns:a16="http://schemas.microsoft.com/office/drawing/2014/main" xmlns="" id="{CEBD124A-54A3-9326-06D4-6E24FBBA0CA3}"/>
              </a:ext>
            </a:extLst>
          </p:cNvPr>
          <p:cNvSpPr/>
          <p:nvPr/>
        </p:nvSpPr>
        <p:spPr>
          <a:xfrm rot="11753184">
            <a:off x="4516473" y="-60807"/>
            <a:ext cx="7615805" cy="771945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059;p47">
            <a:extLst>
              <a:ext uri="{FF2B5EF4-FFF2-40B4-BE49-F238E27FC236}">
                <a16:creationId xmlns:a16="http://schemas.microsoft.com/office/drawing/2014/main" xmlns="" id="{2B7FCD7D-9406-2794-A471-1C0EEE9573F8}"/>
              </a:ext>
            </a:extLst>
          </p:cNvPr>
          <p:cNvSpPr/>
          <p:nvPr/>
        </p:nvSpPr>
        <p:spPr>
          <a:xfrm rot="12678265">
            <a:off x="-4731107" y="-4984243"/>
            <a:ext cx="7615805" cy="771945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 name="Google Shape;2081;p47">
            <a:extLst>
              <a:ext uri="{FF2B5EF4-FFF2-40B4-BE49-F238E27FC236}">
                <a16:creationId xmlns:a16="http://schemas.microsoft.com/office/drawing/2014/main" xmlns="" id="{BBB82484-084D-B8E9-3F76-A219E58A2FCC}"/>
              </a:ext>
            </a:extLst>
          </p:cNvPr>
          <p:cNvGrpSpPr/>
          <p:nvPr/>
        </p:nvGrpSpPr>
        <p:grpSpPr>
          <a:xfrm rot="8228318">
            <a:off x="8213484" y="-195439"/>
            <a:ext cx="1425836" cy="1479491"/>
            <a:chOff x="-210612" y="4008221"/>
            <a:chExt cx="1853415" cy="1966462"/>
          </a:xfrm>
        </p:grpSpPr>
        <p:grpSp>
          <p:nvGrpSpPr>
            <p:cNvPr id="55" name="Google Shape;2082;p47">
              <a:extLst>
                <a:ext uri="{FF2B5EF4-FFF2-40B4-BE49-F238E27FC236}">
                  <a16:creationId xmlns:a16="http://schemas.microsoft.com/office/drawing/2014/main" xmlns="" id="{727FB4AE-833F-D43C-F584-AE6C31F89F90}"/>
                </a:ext>
              </a:extLst>
            </p:cNvPr>
            <p:cNvGrpSpPr/>
            <p:nvPr/>
          </p:nvGrpSpPr>
          <p:grpSpPr>
            <a:xfrm>
              <a:off x="-210612" y="4210513"/>
              <a:ext cx="1421328" cy="1561857"/>
              <a:chOff x="-124520" y="1013297"/>
              <a:chExt cx="1895610" cy="2083031"/>
            </a:xfrm>
          </p:grpSpPr>
          <p:sp>
            <p:nvSpPr>
              <p:cNvPr id="75" name="Google Shape;2083;p47">
                <a:extLst>
                  <a:ext uri="{FF2B5EF4-FFF2-40B4-BE49-F238E27FC236}">
                    <a16:creationId xmlns:a16="http://schemas.microsoft.com/office/drawing/2014/main" xmlns="" id="{5973533E-FD4E-6886-0203-BCB447EC8756}"/>
                  </a:ext>
                </a:extLst>
              </p:cNvPr>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6" name="Google Shape;2084;p47">
                <a:extLst>
                  <a:ext uri="{FF2B5EF4-FFF2-40B4-BE49-F238E27FC236}">
                    <a16:creationId xmlns:a16="http://schemas.microsoft.com/office/drawing/2014/main" xmlns="" id="{C186159A-8A02-C897-91CF-4E136757D6F5}"/>
                  </a:ext>
                </a:extLst>
              </p:cNvPr>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7" name="Google Shape;2085;p47">
                <a:extLst>
                  <a:ext uri="{FF2B5EF4-FFF2-40B4-BE49-F238E27FC236}">
                    <a16:creationId xmlns:a16="http://schemas.microsoft.com/office/drawing/2014/main" xmlns="" id="{F4A5EED6-0753-6E91-D858-E869179D07B7}"/>
                  </a:ext>
                </a:extLst>
              </p:cNvPr>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8" name="Google Shape;2086;p47">
                <a:extLst>
                  <a:ext uri="{FF2B5EF4-FFF2-40B4-BE49-F238E27FC236}">
                    <a16:creationId xmlns:a16="http://schemas.microsoft.com/office/drawing/2014/main" xmlns="" id="{DF75D78D-5A50-9614-D8BA-38D3D9B11097}"/>
                  </a:ext>
                </a:extLst>
              </p:cNvPr>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9" name="Google Shape;2087;p47">
                <a:extLst>
                  <a:ext uri="{FF2B5EF4-FFF2-40B4-BE49-F238E27FC236}">
                    <a16:creationId xmlns:a16="http://schemas.microsoft.com/office/drawing/2014/main" xmlns="" id="{87F09367-F501-7B1A-A9B4-4AFAA98B3244}"/>
                  </a:ext>
                </a:extLst>
              </p:cNvPr>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0" name="Google Shape;2088;p47">
                <a:extLst>
                  <a:ext uri="{FF2B5EF4-FFF2-40B4-BE49-F238E27FC236}">
                    <a16:creationId xmlns:a16="http://schemas.microsoft.com/office/drawing/2014/main" xmlns="" id="{D49A19F9-66F6-CCFD-1287-8E8B21C09DD3}"/>
                  </a:ext>
                </a:extLst>
              </p:cNvPr>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81" name="Google Shape;2089;p47">
                <a:extLst>
                  <a:ext uri="{FF2B5EF4-FFF2-40B4-BE49-F238E27FC236}">
                    <a16:creationId xmlns:a16="http://schemas.microsoft.com/office/drawing/2014/main" xmlns="" id="{EF2418A4-234B-9C4B-92B7-49EB90430D31}"/>
                  </a:ext>
                </a:extLst>
              </p:cNvPr>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6" name="Google Shape;2090;p47">
              <a:extLst>
                <a:ext uri="{FF2B5EF4-FFF2-40B4-BE49-F238E27FC236}">
                  <a16:creationId xmlns:a16="http://schemas.microsoft.com/office/drawing/2014/main" xmlns="" id="{688CDA4B-D440-DAA7-94FD-9473C8BE9B15}"/>
                </a:ext>
              </a:extLst>
            </p:cNvPr>
            <p:cNvGrpSpPr/>
            <p:nvPr/>
          </p:nvGrpSpPr>
          <p:grpSpPr>
            <a:xfrm>
              <a:off x="521607" y="4008221"/>
              <a:ext cx="1121196" cy="1966462"/>
              <a:chOff x="10518644" y="5290214"/>
              <a:chExt cx="1495326" cy="2622649"/>
            </a:xfrm>
          </p:grpSpPr>
          <p:grpSp>
            <p:nvGrpSpPr>
              <p:cNvPr id="60" name="Google Shape;2091;p47">
                <a:extLst>
                  <a:ext uri="{FF2B5EF4-FFF2-40B4-BE49-F238E27FC236}">
                    <a16:creationId xmlns:a16="http://schemas.microsoft.com/office/drawing/2014/main" xmlns="" id="{64FD6519-D8AD-4CEF-67ED-6D44B1D11FFC}"/>
                  </a:ext>
                </a:extLst>
              </p:cNvPr>
              <p:cNvGrpSpPr/>
              <p:nvPr/>
            </p:nvGrpSpPr>
            <p:grpSpPr>
              <a:xfrm>
                <a:off x="10518644" y="6629176"/>
                <a:ext cx="582413" cy="846780"/>
                <a:chOff x="10518644" y="6629176"/>
                <a:chExt cx="582413" cy="846780"/>
              </a:xfrm>
            </p:grpSpPr>
            <p:sp>
              <p:nvSpPr>
                <p:cNvPr id="73" name="Google Shape;2092;p47">
                  <a:extLst>
                    <a:ext uri="{FF2B5EF4-FFF2-40B4-BE49-F238E27FC236}">
                      <a16:creationId xmlns:a16="http://schemas.microsoft.com/office/drawing/2014/main" xmlns="" id="{37D98712-248A-E12B-8750-AF31B5F1AB24}"/>
                    </a:ext>
                  </a:extLst>
                </p:cNvPr>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4" name="Google Shape;2093;p47">
                  <a:extLst>
                    <a:ext uri="{FF2B5EF4-FFF2-40B4-BE49-F238E27FC236}">
                      <a16:creationId xmlns:a16="http://schemas.microsoft.com/office/drawing/2014/main" xmlns="" id="{E1EEB596-99B8-A0D3-0BC5-56D125DFFBEA}"/>
                    </a:ext>
                  </a:extLst>
                </p:cNvPr>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sp>
            <p:nvSpPr>
              <p:cNvPr id="61" name="Google Shape;2094;p47">
                <a:extLst>
                  <a:ext uri="{FF2B5EF4-FFF2-40B4-BE49-F238E27FC236}">
                    <a16:creationId xmlns:a16="http://schemas.microsoft.com/office/drawing/2014/main" xmlns="" id="{B7A5C5CC-4016-DDBA-BD00-2DC05E154201}"/>
                  </a:ext>
                </a:extLst>
              </p:cNvPr>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2" name="Google Shape;2095;p47">
                <a:extLst>
                  <a:ext uri="{FF2B5EF4-FFF2-40B4-BE49-F238E27FC236}">
                    <a16:creationId xmlns:a16="http://schemas.microsoft.com/office/drawing/2014/main" xmlns="" id="{26B047C9-30DE-BCC2-E4F5-68C8C4EF7D70}"/>
                  </a:ext>
                </a:extLst>
              </p:cNvPr>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3" name="Google Shape;2096;p47">
                <a:extLst>
                  <a:ext uri="{FF2B5EF4-FFF2-40B4-BE49-F238E27FC236}">
                    <a16:creationId xmlns:a16="http://schemas.microsoft.com/office/drawing/2014/main" xmlns="" id="{F077ED20-17D0-B32B-B675-221C14C108AE}"/>
                  </a:ext>
                </a:extLst>
              </p:cNvPr>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4" name="Google Shape;2097;p47">
                <a:extLst>
                  <a:ext uri="{FF2B5EF4-FFF2-40B4-BE49-F238E27FC236}">
                    <a16:creationId xmlns:a16="http://schemas.microsoft.com/office/drawing/2014/main" xmlns="" id="{3DA2C738-0191-665D-9C65-B4E6189860E1}"/>
                  </a:ext>
                </a:extLst>
              </p:cNvPr>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5" name="Google Shape;2098;p47">
                <a:extLst>
                  <a:ext uri="{FF2B5EF4-FFF2-40B4-BE49-F238E27FC236}">
                    <a16:creationId xmlns:a16="http://schemas.microsoft.com/office/drawing/2014/main" xmlns="" id="{689EA96A-CC7C-8262-24A9-C681781A991C}"/>
                  </a:ext>
                </a:extLst>
              </p:cNvPr>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6" name="Google Shape;2099;p47">
                <a:extLst>
                  <a:ext uri="{FF2B5EF4-FFF2-40B4-BE49-F238E27FC236}">
                    <a16:creationId xmlns:a16="http://schemas.microsoft.com/office/drawing/2014/main" xmlns="" id="{E5F8CD8D-639A-8EB9-C414-96685C635708}"/>
                  </a:ext>
                </a:extLst>
              </p:cNvPr>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7" name="Google Shape;2100;p47">
                <a:extLst>
                  <a:ext uri="{FF2B5EF4-FFF2-40B4-BE49-F238E27FC236}">
                    <a16:creationId xmlns:a16="http://schemas.microsoft.com/office/drawing/2014/main" xmlns="" id="{657F5668-05DB-35A4-34E7-FBD50041D0D9}"/>
                  </a:ext>
                </a:extLst>
              </p:cNvPr>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8" name="Google Shape;2101;p47">
                <a:extLst>
                  <a:ext uri="{FF2B5EF4-FFF2-40B4-BE49-F238E27FC236}">
                    <a16:creationId xmlns:a16="http://schemas.microsoft.com/office/drawing/2014/main" xmlns="" id="{09035F5D-C3F3-007F-430D-A39BEF987BF5}"/>
                  </a:ext>
                </a:extLst>
              </p:cNvPr>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69" name="Google Shape;2102;p47">
                <a:extLst>
                  <a:ext uri="{FF2B5EF4-FFF2-40B4-BE49-F238E27FC236}">
                    <a16:creationId xmlns:a16="http://schemas.microsoft.com/office/drawing/2014/main" xmlns="" id="{C5DC5107-3DD2-CAC4-15E3-53E5969D4079}"/>
                  </a:ext>
                </a:extLst>
              </p:cNvPr>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0" name="Google Shape;2103;p47">
                <a:extLst>
                  <a:ext uri="{FF2B5EF4-FFF2-40B4-BE49-F238E27FC236}">
                    <a16:creationId xmlns:a16="http://schemas.microsoft.com/office/drawing/2014/main" xmlns="" id="{1D5684CB-821F-4C4E-5584-979A07A086F9}"/>
                  </a:ext>
                </a:extLst>
              </p:cNvPr>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1" name="Google Shape;2104;p47">
                <a:extLst>
                  <a:ext uri="{FF2B5EF4-FFF2-40B4-BE49-F238E27FC236}">
                    <a16:creationId xmlns:a16="http://schemas.microsoft.com/office/drawing/2014/main" xmlns="" id="{C07E6D83-5135-89DB-9BAD-AB48DB3EE25D}"/>
                  </a:ext>
                </a:extLst>
              </p:cNvPr>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72" name="Google Shape;2105;p47">
                <a:extLst>
                  <a:ext uri="{FF2B5EF4-FFF2-40B4-BE49-F238E27FC236}">
                    <a16:creationId xmlns:a16="http://schemas.microsoft.com/office/drawing/2014/main" xmlns="" id="{15AAE2ED-DC2B-699E-434D-CED6B72A1F4F}"/>
                  </a:ext>
                </a:extLst>
              </p:cNvPr>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nvGrpSpPr>
            <p:cNvPr id="57" name="Google Shape;2106;p47">
              <a:extLst>
                <a:ext uri="{FF2B5EF4-FFF2-40B4-BE49-F238E27FC236}">
                  <a16:creationId xmlns:a16="http://schemas.microsoft.com/office/drawing/2014/main" xmlns="" id="{1FD037BD-8E6A-64AB-FA51-BF44B7E5F140}"/>
                </a:ext>
              </a:extLst>
            </p:cNvPr>
            <p:cNvGrpSpPr/>
            <p:nvPr/>
          </p:nvGrpSpPr>
          <p:grpSpPr>
            <a:xfrm>
              <a:off x="119593" y="4399240"/>
              <a:ext cx="1161826" cy="1029691"/>
              <a:chOff x="163698" y="1355357"/>
              <a:chExt cx="1549514" cy="1373288"/>
            </a:xfrm>
          </p:grpSpPr>
          <p:sp>
            <p:nvSpPr>
              <p:cNvPr id="58" name="Google Shape;2107;p47">
                <a:extLst>
                  <a:ext uri="{FF2B5EF4-FFF2-40B4-BE49-F238E27FC236}">
                    <a16:creationId xmlns:a16="http://schemas.microsoft.com/office/drawing/2014/main" xmlns="" id="{23E3151D-6145-B31C-35C0-13F8B346654A}"/>
                  </a:ext>
                </a:extLst>
              </p:cNvPr>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sp>
            <p:nvSpPr>
              <p:cNvPr id="59" name="Google Shape;2108;p47">
                <a:extLst>
                  <a:ext uri="{FF2B5EF4-FFF2-40B4-BE49-F238E27FC236}">
                    <a16:creationId xmlns:a16="http://schemas.microsoft.com/office/drawing/2014/main" xmlns="" id="{478D9CAB-E760-EC03-5F27-3590DE002C82}"/>
                  </a:ext>
                </a:extLst>
              </p:cNvPr>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solidFill>
                  <a:schemeClr val="accent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xmlns="" val="22640114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1000" fill="hold"/>
                                        <p:tgtEl>
                                          <p:spTgt spid="52"/>
                                        </p:tgtEl>
                                        <p:attrNameLst>
                                          <p:attrName>ppt_w</p:attrName>
                                        </p:attrNameLst>
                                      </p:cBhvr>
                                      <p:tavLst>
                                        <p:tav tm="0">
                                          <p:val>
                                            <p:fltVal val="0"/>
                                          </p:val>
                                        </p:tav>
                                        <p:tav tm="100000">
                                          <p:val>
                                            <p:strVal val="#ppt_w"/>
                                          </p:val>
                                        </p:tav>
                                      </p:tavLst>
                                    </p:anim>
                                    <p:anim calcmode="lin" valueType="num">
                                      <p:cBhvr>
                                        <p:cTn id="14" dur="1000" fill="hold"/>
                                        <p:tgtEl>
                                          <p:spTgt spid="52"/>
                                        </p:tgtEl>
                                        <p:attrNameLst>
                                          <p:attrName>ppt_h</p:attrName>
                                        </p:attrNameLst>
                                      </p:cBhvr>
                                      <p:tavLst>
                                        <p:tav tm="0">
                                          <p:val>
                                            <p:fltVal val="0"/>
                                          </p:val>
                                        </p:tav>
                                        <p:tav tm="100000">
                                          <p:val>
                                            <p:strVal val="#ppt_h"/>
                                          </p:val>
                                        </p:tav>
                                      </p:tavLst>
                                    </p:anim>
                                    <p:anim calcmode="lin" valueType="num">
                                      <p:cBhvr>
                                        <p:cTn id="15" dur="1000" fill="hold"/>
                                        <p:tgtEl>
                                          <p:spTgt spid="52"/>
                                        </p:tgtEl>
                                        <p:attrNameLst>
                                          <p:attrName>style.rotation</p:attrName>
                                        </p:attrNameLst>
                                      </p:cBhvr>
                                      <p:tavLst>
                                        <p:tav tm="0">
                                          <p:val>
                                            <p:fltVal val="90"/>
                                          </p:val>
                                        </p:tav>
                                        <p:tav tm="100000">
                                          <p:val>
                                            <p:fltVal val="0"/>
                                          </p:val>
                                        </p:tav>
                                      </p:tavLst>
                                    </p:anim>
                                    <p:animEffect transition="in" filter="fade">
                                      <p:cBhvr>
                                        <p:cTn id="16" dur="10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1000" fill="hold"/>
                                        <p:tgtEl>
                                          <p:spTgt spid="54"/>
                                        </p:tgtEl>
                                        <p:attrNameLst>
                                          <p:attrName>ppt_w</p:attrName>
                                        </p:attrNameLst>
                                      </p:cBhvr>
                                      <p:tavLst>
                                        <p:tav tm="0">
                                          <p:val>
                                            <p:fltVal val="0"/>
                                          </p:val>
                                        </p:tav>
                                        <p:tav tm="100000">
                                          <p:val>
                                            <p:strVal val="#ppt_w"/>
                                          </p:val>
                                        </p:tav>
                                      </p:tavLst>
                                    </p:anim>
                                    <p:anim calcmode="lin" valueType="num">
                                      <p:cBhvr>
                                        <p:cTn id="22" dur="1000" fill="hold"/>
                                        <p:tgtEl>
                                          <p:spTgt spid="54"/>
                                        </p:tgtEl>
                                        <p:attrNameLst>
                                          <p:attrName>ppt_h</p:attrName>
                                        </p:attrNameLst>
                                      </p:cBhvr>
                                      <p:tavLst>
                                        <p:tav tm="0">
                                          <p:val>
                                            <p:fltVal val="0"/>
                                          </p:val>
                                        </p:tav>
                                        <p:tav tm="100000">
                                          <p:val>
                                            <p:strVal val="#ppt_h"/>
                                          </p:val>
                                        </p:tav>
                                      </p:tavLst>
                                    </p:anim>
                                    <p:anim calcmode="lin" valueType="num">
                                      <p:cBhvr>
                                        <p:cTn id="23" dur="1000" fill="hold"/>
                                        <p:tgtEl>
                                          <p:spTgt spid="54"/>
                                        </p:tgtEl>
                                        <p:attrNameLst>
                                          <p:attrName>style.rotation</p:attrName>
                                        </p:attrNameLst>
                                      </p:cBhvr>
                                      <p:tavLst>
                                        <p:tav tm="0">
                                          <p:val>
                                            <p:fltVal val="90"/>
                                          </p:val>
                                        </p:tav>
                                        <p:tav tm="100000">
                                          <p:val>
                                            <p:fltVal val="0"/>
                                          </p:val>
                                        </p:tav>
                                      </p:tavLst>
                                    </p:anim>
                                    <p:animEffect transition="in" filter="fade">
                                      <p:cBhvr>
                                        <p:cTn id="24" dur="1000"/>
                                        <p:tgtEl>
                                          <p:spTgt spid="54"/>
                                        </p:tgtEl>
                                      </p:cBhvr>
                                    </p:animEffect>
                                  </p:childTnLst>
                                </p:cTn>
                              </p:par>
                              <p:par>
                                <p:cTn id="25" presetID="26"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80">
                                          <p:stCondLst>
                                            <p:cond delay="0"/>
                                          </p:stCondLst>
                                        </p:cTn>
                                        <p:tgtEl>
                                          <p:spTgt spid="35"/>
                                        </p:tgtEl>
                                      </p:cBhvr>
                                    </p:animEffect>
                                    <p:anim calcmode="lin" valueType="num">
                                      <p:cBhvr>
                                        <p:cTn id="2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3" dur="26">
                                          <p:stCondLst>
                                            <p:cond delay="650"/>
                                          </p:stCondLst>
                                        </p:cTn>
                                        <p:tgtEl>
                                          <p:spTgt spid="35"/>
                                        </p:tgtEl>
                                      </p:cBhvr>
                                      <p:to x="100000" y="60000"/>
                                    </p:animScale>
                                    <p:animScale>
                                      <p:cBhvr>
                                        <p:cTn id="34" dur="166" decel="50000">
                                          <p:stCondLst>
                                            <p:cond delay="676"/>
                                          </p:stCondLst>
                                        </p:cTn>
                                        <p:tgtEl>
                                          <p:spTgt spid="35"/>
                                        </p:tgtEl>
                                      </p:cBhvr>
                                      <p:to x="100000" y="100000"/>
                                    </p:animScale>
                                    <p:animScale>
                                      <p:cBhvr>
                                        <p:cTn id="35" dur="26">
                                          <p:stCondLst>
                                            <p:cond delay="1312"/>
                                          </p:stCondLst>
                                        </p:cTn>
                                        <p:tgtEl>
                                          <p:spTgt spid="35"/>
                                        </p:tgtEl>
                                      </p:cBhvr>
                                      <p:to x="100000" y="80000"/>
                                    </p:animScale>
                                    <p:animScale>
                                      <p:cBhvr>
                                        <p:cTn id="36" dur="166" decel="50000">
                                          <p:stCondLst>
                                            <p:cond delay="1338"/>
                                          </p:stCondLst>
                                        </p:cTn>
                                        <p:tgtEl>
                                          <p:spTgt spid="35"/>
                                        </p:tgtEl>
                                      </p:cBhvr>
                                      <p:to x="100000" y="100000"/>
                                    </p:animScale>
                                    <p:animScale>
                                      <p:cBhvr>
                                        <p:cTn id="37" dur="26">
                                          <p:stCondLst>
                                            <p:cond delay="1642"/>
                                          </p:stCondLst>
                                        </p:cTn>
                                        <p:tgtEl>
                                          <p:spTgt spid="35"/>
                                        </p:tgtEl>
                                      </p:cBhvr>
                                      <p:to x="100000" y="90000"/>
                                    </p:animScale>
                                    <p:animScale>
                                      <p:cBhvr>
                                        <p:cTn id="38" dur="166" decel="50000">
                                          <p:stCondLst>
                                            <p:cond delay="1668"/>
                                          </p:stCondLst>
                                        </p:cTn>
                                        <p:tgtEl>
                                          <p:spTgt spid="35"/>
                                        </p:tgtEl>
                                      </p:cBhvr>
                                      <p:to x="100000" y="100000"/>
                                    </p:animScale>
                                    <p:animScale>
                                      <p:cBhvr>
                                        <p:cTn id="39" dur="26">
                                          <p:stCondLst>
                                            <p:cond delay="1808"/>
                                          </p:stCondLst>
                                        </p:cTn>
                                        <p:tgtEl>
                                          <p:spTgt spid="35"/>
                                        </p:tgtEl>
                                      </p:cBhvr>
                                      <p:to x="100000" y="95000"/>
                                    </p:animScale>
                                    <p:animScale>
                                      <p:cBhvr>
                                        <p:cTn id="4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2300DA1D-EC0F-9343-572C-A62DF7D973C3}"/>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xmlns="" val="0"/>
              </a:ext>
            </a:extLst>
          </a:blip>
          <a:srcRect t="9702"/>
          <a:stretch/>
        </p:blipFill>
        <p:spPr bwMode="auto">
          <a:xfrm>
            <a:off x="0" y="571500"/>
            <a:ext cx="9158970" cy="4741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31114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191480" y="2976914"/>
            <a:ext cx="2952520" cy="2166585"/>
          </a:xfrm>
          <a:prstGeom prst="rect">
            <a:avLst/>
          </a:prstGeom>
        </p:spPr>
      </p:pic>
      <p:sp>
        <p:nvSpPr>
          <p:cNvPr id="2" name="Rounded Rectangle 1"/>
          <p:cNvSpPr/>
          <p:nvPr/>
        </p:nvSpPr>
        <p:spPr>
          <a:xfrm>
            <a:off x="-438149" y="134334"/>
            <a:ext cx="6629629" cy="486016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t>Đọc</a:t>
            </a:r>
          </a:p>
          <a:p>
            <a:pPr algn="ctr"/>
            <a:r>
              <a:rPr lang="vi-VN" sz="4400" b="1" dirty="0"/>
              <a:t>Tôi là học sinh lớp 2</a:t>
            </a:r>
            <a:endParaRPr lang="en-US" sz="4400" b="1" dirty="0"/>
          </a:p>
        </p:txBody>
      </p:sp>
    </p:spTree>
    <p:extLst>
      <p:ext uri="{BB962C8B-B14F-4D97-AF65-F5344CB8AC3E}">
        <p14:creationId xmlns:p14="http://schemas.microsoft.com/office/powerpoint/2010/main" xmlns="" val="29131192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77456" y="621342"/>
            <a:ext cx="8547965" cy="4604337"/>
          </a:xfrm>
          <a:prstGeom prst="rect">
            <a:avLst/>
          </a:prstGeom>
          <a:noFill/>
        </p:spPr>
        <p:txBody>
          <a:bodyPr wrap="square" rtlCol="0">
            <a:spAutoFit/>
          </a:bodyPr>
          <a:lstStyle/>
          <a:p>
            <a:pPr>
              <a:lnSpc>
                <a:spcPct val="90000"/>
              </a:lnSpc>
              <a:spcBef>
                <a:spcPts val="600"/>
              </a:spcBef>
              <a:spcAft>
                <a:spcPts val="600"/>
              </a:spcAft>
            </a:pPr>
            <a:r>
              <a:rPr lang="en-US" sz="2100" dirty="0"/>
              <a:t>   </a:t>
            </a:r>
            <a:r>
              <a:rPr lang="en-US" sz="2100" dirty="0" err="1"/>
              <a:t>Ngày</a:t>
            </a:r>
            <a:r>
              <a:rPr lang="en-US" sz="2100" dirty="0"/>
              <a:t> </a:t>
            </a:r>
            <a:r>
              <a:rPr lang="en-US" sz="2100" dirty="0" err="1"/>
              <a:t>khai</a:t>
            </a:r>
            <a:r>
              <a:rPr lang="en-US" sz="2100" dirty="0"/>
              <a:t> </a:t>
            </a:r>
            <a:r>
              <a:rPr lang="en-US" sz="2100" dirty="0" err="1"/>
              <a:t>trường</a:t>
            </a:r>
            <a:r>
              <a:rPr lang="en-US" sz="2100" dirty="0"/>
              <a:t> </a:t>
            </a:r>
            <a:r>
              <a:rPr lang="en-US" sz="2100" dirty="0" err="1"/>
              <a:t>đã</a:t>
            </a:r>
            <a:r>
              <a:rPr lang="en-US" sz="2100" dirty="0"/>
              <a:t> </a:t>
            </a:r>
            <a:r>
              <a:rPr lang="en-US" sz="2100" dirty="0" err="1"/>
              <a:t>đến</a:t>
            </a:r>
            <a:r>
              <a:rPr lang="en-US" sz="2100" dirty="0"/>
              <a:t>.</a:t>
            </a:r>
          </a:p>
          <a:p>
            <a:pPr>
              <a:lnSpc>
                <a:spcPct val="90000"/>
              </a:lnSpc>
              <a:spcBef>
                <a:spcPts val="600"/>
              </a:spcBef>
              <a:spcAft>
                <a:spcPts val="600"/>
              </a:spcAft>
            </a:pPr>
            <a:r>
              <a:rPr lang="en-US" sz="2100" dirty="0"/>
              <a:t>   </a:t>
            </a:r>
            <a:r>
              <a:rPr lang="en-US" sz="2100" dirty="0" err="1"/>
              <a:t>Sáng</a:t>
            </a:r>
            <a:r>
              <a:rPr lang="en-US" sz="2100" dirty="0"/>
              <a:t> </a:t>
            </a:r>
            <a:r>
              <a:rPr lang="en-US" sz="2100" dirty="0" err="1"/>
              <a:t>sớm</a:t>
            </a:r>
            <a:r>
              <a:rPr lang="en-US" sz="2100" dirty="0"/>
              <a:t>, </a:t>
            </a:r>
            <a:r>
              <a:rPr lang="en-US" sz="2100" dirty="0" err="1"/>
              <a:t>mẹ</a:t>
            </a:r>
            <a:r>
              <a:rPr lang="en-US" sz="2100" dirty="0"/>
              <a:t> </a:t>
            </a:r>
            <a:r>
              <a:rPr lang="en-US" sz="2100" dirty="0" err="1"/>
              <a:t>mới</a:t>
            </a:r>
            <a:r>
              <a:rPr lang="en-US" sz="2100" dirty="0"/>
              <a:t> </a:t>
            </a:r>
            <a:r>
              <a:rPr lang="en-US" sz="2100" dirty="0" err="1"/>
              <a:t>gọi</a:t>
            </a:r>
            <a:r>
              <a:rPr lang="en-US" sz="2100" dirty="0"/>
              <a:t> </a:t>
            </a:r>
            <a:r>
              <a:rPr lang="en-US" sz="2100" dirty="0" err="1"/>
              <a:t>một</a:t>
            </a:r>
            <a:r>
              <a:rPr lang="en-US" sz="2100" dirty="0"/>
              <a:t> </a:t>
            </a:r>
            <a:r>
              <a:rPr lang="en-US" sz="2100" dirty="0" err="1"/>
              <a:t>câu</a:t>
            </a:r>
            <a:r>
              <a:rPr lang="en-US" sz="2100" dirty="0"/>
              <a:t> </a:t>
            </a:r>
            <a:r>
              <a:rPr lang="en-US" sz="2100" dirty="0" err="1"/>
              <a:t>mà</a:t>
            </a:r>
            <a:r>
              <a:rPr lang="en-US" sz="2100" dirty="0"/>
              <a:t> </a:t>
            </a:r>
            <a:r>
              <a:rPr lang="en-US" sz="2100" dirty="0" err="1"/>
              <a:t>tôi</a:t>
            </a:r>
            <a:r>
              <a:rPr lang="en-US" sz="2100" dirty="0"/>
              <a:t> </a:t>
            </a:r>
            <a:r>
              <a:rPr lang="en-US" sz="2100" dirty="0" err="1"/>
              <a:t>đã</a:t>
            </a:r>
            <a:r>
              <a:rPr lang="en-US" sz="2100" dirty="0"/>
              <a:t> </a:t>
            </a:r>
            <a:r>
              <a:rPr lang="en-US" sz="2100" dirty="0" err="1"/>
              <a:t>vùng</a:t>
            </a:r>
            <a:r>
              <a:rPr lang="en-US" sz="2100" dirty="0"/>
              <a:t> </a:t>
            </a:r>
            <a:r>
              <a:rPr lang="en-US" sz="2100" dirty="0" err="1"/>
              <a:t>dậy</a:t>
            </a:r>
            <a:r>
              <a:rPr lang="en-US" sz="2100" dirty="0"/>
              <a:t>, </a:t>
            </a:r>
            <a:r>
              <a:rPr lang="en-US" sz="2100" dirty="0" err="1"/>
              <a:t>khác</a:t>
            </a:r>
            <a:r>
              <a:rPr lang="en-US" sz="2100" dirty="0"/>
              <a:t> </a:t>
            </a:r>
            <a:r>
              <a:rPr lang="en-US" sz="2100" dirty="0" err="1"/>
              <a:t>hẳn</a:t>
            </a:r>
            <a:r>
              <a:rPr lang="en-US" sz="2100" dirty="0"/>
              <a:t> </a:t>
            </a:r>
            <a:r>
              <a:rPr lang="en-US" sz="2100" dirty="0" err="1"/>
              <a:t>mọi</a:t>
            </a:r>
            <a:r>
              <a:rPr lang="en-US" sz="2100" dirty="0"/>
              <a:t> </a:t>
            </a:r>
            <a:r>
              <a:rPr lang="en-US" sz="2100" dirty="0" err="1"/>
              <a:t>ngày</a:t>
            </a:r>
            <a:r>
              <a:rPr lang="en-US" sz="2100" dirty="0"/>
              <a:t>. </a:t>
            </a:r>
            <a:r>
              <a:rPr lang="en-US" sz="2100" dirty="0" err="1"/>
              <a:t>Loáng</a:t>
            </a:r>
            <a:r>
              <a:rPr lang="en-US" sz="2100" dirty="0"/>
              <a:t> </a:t>
            </a:r>
            <a:r>
              <a:rPr lang="en-US" sz="2100" dirty="0" err="1"/>
              <a:t>một</a:t>
            </a:r>
            <a:r>
              <a:rPr lang="en-US" sz="2100" dirty="0"/>
              <a:t> </a:t>
            </a:r>
            <a:r>
              <a:rPr lang="en-US" sz="2100" dirty="0" err="1"/>
              <a:t>cái</a:t>
            </a:r>
            <a:r>
              <a:rPr lang="en-US" sz="2100" dirty="0"/>
              <a:t>, </a:t>
            </a:r>
            <a:r>
              <a:rPr lang="en-US" sz="2100" dirty="0" err="1"/>
              <a:t>tôi</a:t>
            </a:r>
            <a:r>
              <a:rPr lang="en-US" sz="2100" dirty="0"/>
              <a:t> </a:t>
            </a:r>
            <a:r>
              <a:rPr lang="en-US" sz="2100" dirty="0" err="1"/>
              <a:t>đã</a:t>
            </a:r>
            <a:r>
              <a:rPr lang="en-US" sz="2100" dirty="0"/>
              <a:t> </a:t>
            </a:r>
            <a:r>
              <a:rPr lang="en-US" sz="2100" dirty="0" err="1"/>
              <a:t>chuẩn</a:t>
            </a:r>
            <a:r>
              <a:rPr lang="en-US" sz="2100" dirty="0"/>
              <a:t> </a:t>
            </a:r>
            <a:r>
              <a:rPr lang="en-US" sz="2100" dirty="0" err="1"/>
              <a:t>bị</a:t>
            </a:r>
            <a:r>
              <a:rPr lang="en-US" sz="2100" dirty="0"/>
              <a:t> </a:t>
            </a:r>
            <a:r>
              <a:rPr lang="en-US" sz="2100" dirty="0" err="1"/>
              <a:t>xong</a:t>
            </a:r>
            <a:r>
              <a:rPr lang="en-US" sz="2100" dirty="0"/>
              <a:t> </a:t>
            </a:r>
            <a:r>
              <a:rPr lang="en-US" sz="2100" dirty="0" err="1"/>
              <a:t>mọi</a:t>
            </a:r>
            <a:r>
              <a:rPr lang="en-US" sz="2100" dirty="0"/>
              <a:t> </a:t>
            </a:r>
            <a:r>
              <a:rPr lang="en-US" sz="2100" dirty="0" err="1"/>
              <a:t>thứ</a:t>
            </a:r>
            <a:r>
              <a:rPr lang="en-US" sz="2100" dirty="0"/>
              <a:t>. </a:t>
            </a:r>
            <a:r>
              <a:rPr lang="en-US" sz="2100" dirty="0" err="1"/>
              <a:t>Bố</a:t>
            </a:r>
            <a:r>
              <a:rPr lang="en-US" sz="2100" dirty="0"/>
              <a:t> </a:t>
            </a:r>
            <a:r>
              <a:rPr lang="en-US" sz="2100" dirty="0" err="1"/>
              <a:t>ngạc</a:t>
            </a:r>
            <a:r>
              <a:rPr lang="en-US" sz="2100" dirty="0"/>
              <a:t> </a:t>
            </a:r>
            <a:r>
              <a:rPr lang="en-US" sz="2100" dirty="0" err="1"/>
              <a:t>nhiên</a:t>
            </a:r>
            <a:r>
              <a:rPr lang="en-US" sz="2100" dirty="0"/>
              <a:t> </a:t>
            </a:r>
            <a:r>
              <a:rPr lang="en-US" sz="2100" dirty="0" err="1"/>
              <a:t>nhìn</a:t>
            </a:r>
            <a:r>
              <a:rPr lang="en-US" sz="2100" dirty="0"/>
              <a:t> </a:t>
            </a:r>
            <a:r>
              <a:rPr lang="en-US" sz="2100" dirty="0" err="1"/>
              <a:t>tôi</a:t>
            </a:r>
            <a:r>
              <a:rPr lang="en-US" sz="2100" dirty="0"/>
              <a:t>, </a:t>
            </a:r>
            <a:r>
              <a:rPr lang="en-US" sz="2100" dirty="0" err="1"/>
              <a:t>còn</a:t>
            </a:r>
            <a:r>
              <a:rPr lang="en-US" sz="2100" dirty="0"/>
              <a:t> </a:t>
            </a:r>
            <a:r>
              <a:rPr lang="en-US" sz="2100" dirty="0" err="1"/>
              <a:t>mẹ</a:t>
            </a:r>
            <a:r>
              <a:rPr lang="en-US" sz="2100" dirty="0"/>
              <a:t> </a:t>
            </a:r>
            <a:r>
              <a:rPr lang="en-US" sz="2100" dirty="0" err="1"/>
              <a:t>cười</a:t>
            </a:r>
            <a:r>
              <a:rPr lang="en-US" sz="2100" dirty="0"/>
              <a:t> </a:t>
            </a:r>
            <a:r>
              <a:rPr lang="en-US" sz="2100" dirty="0" err="1"/>
              <a:t>tủm</a:t>
            </a:r>
            <a:r>
              <a:rPr lang="en-US" sz="2100" dirty="0"/>
              <a:t> </a:t>
            </a:r>
            <a:r>
              <a:rPr lang="en-US" sz="2100" dirty="0" err="1"/>
              <a:t>tỉm</a:t>
            </a:r>
            <a:r>
              <a:rPr lang="en-US" sz="2100" dirty="0"/>
              <a:t>. </a:t>
            </a:r>
            <a:r>
              <a:rPr lang="en-US" sz="2100" dirty="0" err="1"/>
              <a:t>Tôi</a:t>
            </a:r>
            <a:r>
              <a:rPr lang="en-US" sz="2100" dirty="0"/>
              <a:t> </a:t>
            </a:r>
            <a:r>
              <a:rPr lang="en-US" sz="2100" dirty="0" err="1"/>
              <a:t>rối</a:t>
            </a:r>
            <a:r>
              <a:rPr lang="en-US" sz="2100" dirty="0"/>
              <a:t> </a:t>
            </a:r>
            <a:r>
              <a:rPr lang="en-US" sz="2100" dirty="0" err="1"/>
              <a:t>rít</a:t>
            </a:r>
            <a:r>
              <a:rPr lang="en-US" sz="2100" dirty="0"/>
              <a:t>: “Con </a:t>
            </a:r>
            <a:r>
              <a:rPr lang="en-US" sz="2100" dirty="0" err="1"/>
              <a:t>muốn</a:t>
            </a:r>
            <a:r>
              <a:rPr lang="en-US" sz="2100" dirty="0"/>
              <a:t> </a:t>
            </a:r>
            <a:r>
              <a:rPr lang="en-US" sz="2100" dirty="0" err="1"/>
              <a:t>đến</a:t>
            </a:r>
            <a:r>
              <a:rPr lang="en-US" sz="2100" dirty="0"/>
              <a:t> </a:t>
            </a:r>
            <a:r>
              <a:rPr lang="en-US" sz="2100" dirty="0" err="1"/>
              <a:t>sớm</a:t>
            </a:r>
            <a:r>
              <a:rPr lang="en-US" sz="2100" dirty="0"/>
              <a:t> </a:t>
            </a:r>
            <a:r>
              <a:rPr lang="en-US" sz="2100" dirty="0" err="1"/>
              <a:t>nhất</a:t>
            </a:r>
            <a:r>
              <a:rPr lang="en-US" sz="2100" dirty="0"/>
              <a:t> </a:t>
            </a:r>
            <a:r>
              <a:rPr lang="en-US" sz="2100" dirty="0" err="1"/>
              <a:t>lớp</a:t>
            </a:r>
            <a:r>
              <a:rPr lang="en-US" sz="2100" dirty="0"/>
              <a:t>.”</a:t>
            </a:r>
          </a:p>
          <a:p>
            <a:pPr>
              <a:spcBef>
                <a:spcPts val="600"/>
              </a:spcBef>
              <a:spcAft>
                <a:spcPts val="600"/>
              </a:spcAft>
            </a:pPr>
            <a:r>
              <a:rPr lang="en-US" sz="2100" dirty="0"/>
              <a:t>   </a:t>
            </a:r>
            <a:r>
              <a:rPr lang="en-US" sz="2100" dirty="0" err="1"/>
              <a:t>Tôi</a:t>
            </a:r>
            <a:r>
              <a:rPr lang="en-US" sz="2100" dirty="0"/>
              <a:t> </a:t>
            </a:r>
            <a:r>
              <a:rPr lang="en-US" sz="2100" dirty="0" err="1"/>
              <a:t>háo</a:t>
            </a:r>
            <a:r>
              <a:rPr lang="en-US" sz="2100" dirty="0"/>
              <a:t> </a:t>
            </a:r>
            <a:r>
              <a:rPr lang="en-US" sz="2100" dirty="0" err="1"/>
              <a:t>hức</a:t>
            </a:r>
            <a:r>
              <a:rPr lang="en-US" sz="2100" dirty="0"/>
              <a:t> </a:t>
            </a:r>
            <a:r>
              <a:rPr lang="en-US" sz="2100" dirty="0" err="1"/>
              <a:t>tưởng</a:t>
            </a:r>
            <a:r>
              <a:rPr lang="en-US" sz="2100" dirty="0"/>
              <a:t> </a:t>
            </a:r>
            <a:r>
              <a:rPr lang="en-US" sz="2100" dirty="0" err="1"/>
              <a:t>tượng</a:t>
            </a:r>
            <a:r>
              <a:rPr lang="en-US" sz="2100" dirty="0"/>
              <a:t> </a:t>
            </a:r>
            <a:r>
              <a:rPr lang="en-US" sz="2100" dirty="0" err="1"/>
              <a:t>ra</a:t>
            </a:r>
            <a:r>
              <a:rPr lang="en-US" sz="2100" dirty="0"/>
              <a:t> </a:t>
            </a:r>
            <a:r>
              <a:rPr lang="en-US" sz="2100" dirty="0" err="1"/>
              <a:t>cảnh</a:t>
            </a:r>
            <a:r>
              <a:rPr lang="en-US" sz="2100" dirty="0"/>
              <a:t> </a:t>
            </a:r>
            <a:r>
              <a:rPr lang="en-US" sz="2100" dirty="0" err="1"/>
              <a:t>mình</a:t>
            </a:r>
            <a:r>
              <a:rPr lang="en-US" sz="2100" dirty="0"/>
              <a:t> </a:t>
            </a:r>
            <a:r>
              <a:rPr lang="en-US" sz="2100" dirty="0" err="1"/>
              <a:t>đến</a:t>
            </a:r>
            <a:r>
              <a:rPr lang="en-US" sz="2100" dirty="0"/>
              <a:t> </a:t>
            </a:r>
            <a:r>
              <a:rPr lang="en-US" sz="2100" dirty="0" err="1"/>
              <a:t>đầu</a:t>
            </a:r>
            <a:r>
              <a:rPr lang="en-US" sz="2100" dirty="0"/>
              <a:t> </a:t>
            </a:r>
            <a:r>
              <a:rPr lang="en-US" sz="2100" dirty="0" err="1"/>
              <a:t>tiên</a:t>
            </a:r>
            <a:r>
              <a:rPr lang="en-US" sz="2100" dirty="0"/>
              <a:t>, </a:t>
            </a:r>
            <a:r>
              <a:rPr lang="en-US" sz="2100" dirty="0" err="1"/>
              <a:t>cất</a:t>
            </a:r>
            <a:r>
              <a:rPr lang="en-US" sz="2100" dirty="0"/>
              <a:t> </a:t>
            </a:r>
            <a:r>
              <a:rPr lang="en-US" sz="2100" dirty="0" err="1"/>
              <a:t>tiếng</a:t>
            </a:r>
            <a:r>
              <a:rPr lang="en-US" sz="2100" dirty="0"/>
              <a:t> </a:t>
            </a:r>
            <a:r>
              <a:rPr lang="en-US" sz="2100" dirty="0" err="1"/>
              <a:t>chào</a:t>
            </a:r>
            <a:r>
              <a:rPr lang="en-US" sz="2100" dirty="0"/>
              <a:t> </a:t>
            </a:r>
            <a:r>
              <a:rPr lang="en-US" sz="2100" dirty="0" err="1"/>
              <a:t>thật</a:t>
            </a:r>
            <a:r>
              <a:rPr lang="en-US" sz="2100" dirty="0"/>
              <a:t> to </a:t>
            </a:r>
            <a:r>
              <a:rPr lang="en-US" sz="2100" dirty="0" err="1"/>
              <a:t>những</a:t>
            </a:r>
            <a:r>
              <a:rPr lang="en-US" sz="2100" dirty="0"/>
              <a:t> </a:t>
            </a:r>
            <a:r>
              <a:rPr lang="en-US" sz="2100" dirty="0" err="1"/>
              <a:t>bạn</a:t>
            </a:r>
            <a:r>
              <a:rPr lang="en-US" sz="2100" dirty="0"/>
              <a:t> </a:t>
            </a:r>
            <a:r>
              <a:rPr lang="en-US" sz="2100" dirty="0" err="1"/>
              <a:t>đến</a:t>
            </a:r>
            <a:r>
              <a:rPr lang="en-US" sz="2100" dirty="0"/>
              <a:t> </a:t>
            </a:r>
            <a:r>
              <a:rPr lang="en-US" sz="2100" dirty="0" err="1"/>
              <a:t>sau</a:t>
            </a:r>
            <a:r>
              <a:rPr lang="en-US" sz="2100" dirty="0"/>
              <a:t>. </a:t>
            </a:r>
            <a:r>
              <a:rPr lang="en-US" sz="2100" dirty="0" err="1"/>
              <a:t>Nhưng</a:t>
            </a:r>
            <a:r>
              <a:rPr lang="en-US" sz="2100" dirty="0"/>
              <a:t> </a:t>
            </a:r>
            <a:r>
              <a:rPr lang="en-US" sz="2100" dirty="0" err="1"/>
              <a:t>vừa</a:t>
            </a:r>
            <a:r>
              <a:rPr lang="en-US" sz="2100" dirty="0"/>
              <a:t> </a:t>
            </a:r>
            <a:r>
              <a:rPr lang="en-US" sz="2100" dirty="0" err="1"/>
              <a:t>đến</a:t>
            </a:r>
            <a:r>
              <a:rPr lang="en-US" sz="2100" dirty="0"/>
              <a:t> </a:t>
            </a:r>
            <a:r>
              <a:rPr lang="en-US" sz="2100" dirty="0" err="1"/>
              <a:t>cổng</a:t>
            </a:r>
            <a:r>
              <a:rPr lang="en-US" sz="2100" dirty="0"/>
              <a:t> </a:t>
            </a:r>
            <a:r>
              <a:rPr lang="en-US" sz="2100" dirty="0" err="1"/>
              <a:t>trường</a:t>
            </a:r>
            <a:r>
              <a:rPr lang="en-US" sz="2100" dirty="0"/>
              <a:t>, </a:t>
            </a:r>
            <a:r>
              <a:rPr lang="en-US" sz="2100" dirty="0" err="1"/>
              <a:t>tôi</a:t>
            </a:r>
            <a:r>
              <a:rPr lang="en-US" sz="2100" dirty="0"/>
              <a:t> </a:t>
            </a:r>
            <a:r>
              <a:rPr lang="en-US" sz="2100" dirty="0" err="1"/>
              <a:t>đã</a:t>
            </a:r>
            <a:r>
              <a:rPr lang="en-US" sz="2100" dirty="0"/>
              <a:t> </a:t>
            </a:r>
            <a:r>
              <a:rPr lang="en-US" sz="2100" dirty="0" err="1"/>
              <a:t>thấy</a:t>
            </a:r>
            <a:r>
              <a:rPr lang="en-US" sz="2100" dirty="0"/>
              <a:t> </a:t>
            </a:r>
            <a:r>
              <a:rPr lang="en-US" sz="2100" dirty="0" err="1"/>
              <a:t>mấy</a:t>
            </a:r>
            <a:r>
              <a:rPr lang="en-US" sz="2100" dirty="0"/>
              <a:t> </a:t>
            </a:r>
            <a:r>
              <a:rPr lang="en-US" sz="2100" dirty="0" err="1"/>
              <a:t>bạn</a:t>
            </a:r>
            <a:r>
              <a:rPr lang="en-US" sz="2100" dirty="0"/>
              <a:t> </a:t>
            </a:r>
            <a:r>
              <a:rPr lang="en-US" sz="2100" dirty="0" err="1"/>
              <a:t>cùng</a:t>
            </a:r>
            <a:r>
              <a:rPr lang="en-US" sz="2100" dirty="0"/>
              <a:t> </a:t>
            </a:r>
            <a:r>
              <a:rPr lang="en-US" sz="2100" dirty="0" err="1"/>
              <a:t>lớp</a:t>
            </a:r>
            <a:r>
              <a:rPr lang="en-US" sz="2100" dirty="0"/>
              <a:t> </a:t>
            </a:r>
            <a:r>
              <a:rPr lang="en-US" sz="2100" dirty="0" err="1"/>
              <a:t>đang</a:t>
            </a:r>
            <a:r>
              <a:rPr lang="en-US" sz="2100" dirty="0"/>
              <a:t> </a:t>
            </a:r>
            <a:r>
              <a:rPr lang="en-US" sz="2100" dirty="0" err="1"/>
              <a:t>ríu</a:t>
            </a:r>
            <a:r>
              <a:rPr lang="en-US" sz="2100" dirty="0"/>
              <a:t> </a:t>
            </a:r>
            <a:r>
              <a:rPr lang="en-US" sz="2100" dirty="0" err="1"/>
              <a:t>rít</a:t>
            </a:r>
            <a:r>
              <a:rPr lang="en-US" sz="2100" dirty="0"/>
              <a:t> </a:t>
            </a:r>
            <a:r>
              <a:rPr lang="en-US" sz="2100" dirty="0" err="1"/>
              <a:t>nói</a:t>
            </a:r>
            <a:r>
              <a:rPr lang="en-US" sz="2100" dirty="0"/>
              <a:t> </a:t>
            </a:r>
            <a:r>
              <a:rPr lang="en-US" sz="2100" dirty="0" err="1"/>
              <a:t>cười</a:t>
            </a:r>
            <a:r>
              <a:rPr lang="en-US" sz="2100" dirty="0"/>
              <a:t> ở </a:t>
            </a:r>
            <a:r>
              <a:rPr lang="en-US" sz="2100" dirty="0" err="1"/>
              <a:t>trong</a:t>
            </a:r>
            <a:r>
              <a:rPr lang="en-US" sz="2100" dirty="0"/>
              <a:t> </a:t>
            </a:r>
            <a:r>
              <a:rPr lang="en-US" sz="2100" dirty="0" err="1"/>
              <a:t>sân</a:t>
            </a:r>
            <a:r>
              <a:rPr lang="en-US" sz="2100" dirty="0"/>
              <a:t>. </a:t>
            </a:r>
            <a:r>
              <a:rPr lang="en-US" sz="2100" dirty="0" err="1"/>
              <a:t>Thì</a:t>
            </a:r>
            <a:r>
              <a:rPr lang="en-US" sz="2100" dirty="0"/>
              <a:t> </a:t>
            </a:r>
            <a:r>
              <a:rPr lang="en-US" sz="2100" dirty="0" err="1"/>
              <a:t>ra</a:t>
            </a:r>
            <a:r>
              <a:rPr lang="en-US" sz="2100" dirty="0"/>
              <a:t>, </a:t>
            </a:r>
            <a:r>
              <a:rPr lang="en-US" sz="2100" dirty="0" err="1"/>
              <a:t>không</a:t>
            </a:r>
            <a:r>
              <a:rPr lang="en-US" sz="2100" dirty="0"/>
              <a:t> </a:t>
            </a:r>
            <a:r>
              <a:rPr lang="en-US" sz="2100" dirty="0" err="1"/>
              <a:t>chỉ</a:t>
            </a:r>
            <a:r>
              <a:rPr lang="en-US" sz="2100" dirty="0"/>
              <a:t> </a:t>
            </a:r>
            <a:r>
              <a:rPr lang="en-US" sz="2100" dirty="0" err="1"/>
              <a:t>mình</a:t>
            </a:r>
            <a:r>
              <a:rPr lang="en-US" sz="2100" dirty="0"/>
              <a:t> </a:t>
            </a:r>
            <a:r>
              <a:rPr lang="en-US" sz="2100" dirty="0" err="1"/>
              <a:t>tôi</a:t>
            </a:r>
            <a:r>
              <a:rPr lang="en-US" sz="2100" dirty="0"/>
              <a:t> </a:t>
            </a:r>
            <a:r>
              <a:rPr lang="en-US" sz="2100" dirty="0" err="1"/>
              <a:t>muốn</a:t>
            </a:r>
            <a:r>
              <a:rPr lang="en-US" sz="2100" dirty="0"/>
              <a:t> </a:t>
            </a:r>
            <a:r>
              <a:rPr lang="en-US" sz="2100" dirty="0" err="1"/>
              <a:t>đến</a:t>
            </a:r>
            <a:r>
              <a:rPr lang="en-US" sz="2100" dirty="0"/>
              <a:t> </a:t>
            </a:r>
            <a:r>
              <a:rPr lang="en-US" sz="2100" dirty="0" err="1"/>
              <a:t>sớm</a:t>
            </a:r>
            <a:r>
              <a:rPr lang="en-US" sz="2100" dirty="0"/>
              <a:t> </a:t>
            </a:r>
            <a:r>
              <a:rPr lang="en-US" sz="2100" dirty="0" err="1"/>
              <a:t>nhất</a:t>
            </a:r>
            <a:r>
              <a:rPr lang="en-US" sz="2100" dirty="0"/>
              <a:t>. </a:t>
            </a:r>
            <a:r>
              <a:rPr lang="en-US" sz="2100" dirty="0" err="1"/>
              <a:t>Tôi</a:t>
            </a:r>
            <a:r>
              <a:rPr lang="en-US" sz="2100" dirty="0"/>
              <a:t> </a:t>
            </a:r>
            <a:r>
              <a:rPr lang="en-US" sz="2100" dirty="0" err="1"/>
              <a:t>chào</a:t>
            </a:r>
            <a:r>
              <a:rPr lang="en-US" sz="2100" dirty="0"/>
              <a:t> </a:t>
            </a:r>
            <a:r>
              <a:rPr lang="en-US" sz="2100" dirty="0" err="1"/>
              <a:t>mẹ</a:t>
            </a:r>
            <a:r>
              <a:rPr lang="en-US" sz="2100" dirty="0"/>
              <a:t>, </a:t>
            </a:r>
            <a:r>
              <a:rPr lang="en-US" sz="2100" dirty="0" err="1"/>
              <a:t>chạy</a:t>
            </a:r>
            <a:r>
              <a:rPr lang="en-US" sz="2100" dirty="0"/>
              <a:t> </a:t>
            </a:r>
            <a:r>
              <a:rPr lang="en-US" sz="2100" dirty="0" err="1"/>
              <a:t>ào</a:t>
            </a:r>
            <a:r>
              <a:rPr lang="en-US" sz="2100" dirty="0"/>
              <a:t> </a:t>
            </a:r>
            <a:r>
              <a:rPr lang="en-US" sz="2100" dirty="0" err="1"/>
              <a:t>vào</a:t>
            </a:r>
            <a:r>
              <a:rPr lang="en-US" sz="2100" dirty="0"/>
              <a:t> </a:t>
            </a:r>
            <a:r>
              <a:rPr lang="en-US" sz="2100" dirty="0" err="1"/>
              <a:t>cùng</a:t>
            </a:r>
            <a:r>
              <a:rPr lang="en-US" sz="2100" dirty="0"/>
              <a:t> </a:t>
            </a:r>
            <a:r>
              <a:rPr lang="en-US" sz="2100" dirty="0" err="1"/>
              <a:t>các</a:t>
            </a:r>
            <a:r>
              <a:rPr lang="en-US" sz="2100" dirty="0"/>
              <a:t> </a:t>
            </a:r>
            <a:r>
              <a:rPr lang="en-US" sz="2100" dirty="0" err="1"/>
              <a:t>bạn</a:t>
            </a:r>
            <a:r>
              <a:rPr lang="en-US" sz="2100" dirty="0"/>
              <a:t>.</a:t>
            </a:r>
          </a:p>
          <a:p>
            <a:pPr>
              <a:lnSpc>
                <a:spcPct val="90000"/>
              </a:lnSpc>
              <a:spcBef>
                <a:spcPts val="600"/>
              </a:spcBef>
              <a:spcAft>
                <a:spcPts val="600"/>
              </a:spcAft>
            </a:pPr>
            <a:r>
              <a:rPr lang="en-US" sz="2100" dirty="0"/>
              <a:t>  </a:t>
            </a:r>
            <a:r>
              <a:rPr lang="en-US" sz="2100" dirty="0" err="1"/>
              <a:t>Chúng</a:t>
            </a:r>
            <a:r>
              <a:rPr lang="en-US" sz="2100" dirty="0"/>
              <a:t> </a:t>
            </a:r>
            <a:r>
              <a:rPr lang="en-US" sz="2100" dirty="0" err="1"/>
              <a:t>tôi</a:t>
            </a:r>
            <a:r>
              <a:rPr lang="en-US" sz="2100" dirty="0"/>
              <a:t> </a:t>
            </a:r>
            <a:r>
              <a:rPr lang="en-US" sz="2100" dirty="0" err="1"/>
              <a:t>tranh</a:t>
            </a:r>
            <a:r>
              <a:rPr lang="en-US" sz="2100" dirty="0"/>
              <a:t> </a:t>
            </a:r>
            <a:r>
              <a:rPr lang="en-US" sz="2100" dirty="0" err="1"/>
              <a:t>nhau</a:t>
            </a:r>
            <a:r>
              <a:rPr lang="en-US" sz="2100" dirty="0"/>
              <a:t> </a:t>
            </a:r>
            <a:r>
              <a:rPr lang="en-US" sz="2100" dirty="0" err="1"/>
              <a:t>kể</a:t>
            </a:r>
            <a:r>
              <a:rPr lang="en-US" sz="2100" dirty="0"/>
              <a:t> </a:t>
            </a:r>
            <a:r>
              <a:rPr lang="en-US" sz="2100" dirty="0" err="1"/>
              <a:t>về</a:t>
            </a:r>
            <a:r>
              <a:rPr lang="en-US" sz="2100" dirty="0"/>
              <a:t> </a:t>
            </a:r>
            <a:r>
              <a:rPr lang="en-US" sz="2100" dirty="0" err="1"/>
              <a:t>chuyện</a:t>
            </a:r>
            <a:r>
              <a:rPr lang="en-US" sz="2100" dirty="0"/>
              <a:t> </a:t>
            </a:r>
            <a:r>
              <a:rPr lang="en-US" sz="2100" dirty="0" err="1"/>
              <a:t>ngày</a:t>
            </a:r>
            <a:r>
              <a:rPr lang="en-US" sz="2100" dirty="0"/>
              <a:t> </a:t>
            </a:r>
            <a:r>
              <a:rPr lang="en-US" sz="2100" dirty="0" err="1"/>
              <a:t>hè</a:t>
            </a:r>
            <a:r>
              <a:rPr lang="en-US" sz="2100" dirty="0"/>
              <a:t>. </a:t>
            </a:r>
            <a:r>
              <a:rPr lang="en-US" sz="2100" dirty="0" err="1"/>
              <a:t>Ngay</a:t>
            </a:r>
            <a:r>
              <a:rPr lang="en-US" sz="2100" dirty="0"/>
              <a:t> </a:t>
            </a:r>
            <a:r>
              <a:rPr lang="en-US" sz="2100" dirty="0" err="1"/>
              <a:t>cạnh</a:t>
            </a:r>
            <a:r>
              <a:rPr lang="en-US" sz="2100" dirty="0"/>
              <a:t> </a:t>
            </a:r>
            <a:r>
              <a:rPr lang="en-US" sz="2100" dirty="0" err="1"/>
              <a:t>chúng</a:t>
            </a:r>
            <a:r>
              <a:rPr lang="en-US" sz="2100" dirty="0"/>
              <a:t> </a:t>
            </a:r>
            <a:r>
              <a:rPr lang="en-US" sz="2100" dirty="0" err="1"/>
              <a:t>tôi</a:t>
            </a:r>
            <a:r>
              <a:rPr lang="en-US" sz="2100" dirty="0"/>
              <a:t>, </a:t>
            </a:r>
            <a:r>
              <a:rPr lang="en-US" sz="2100" dirty="0" err="1"/>
              <a:t>mấy</a:t>
            </a:r>
            <a:r>
              <a:rPr lang="en-US" sz="2100" dirty="0"/>
              <a:t> </a:t>
            </a:r>
            <a:r>
              <a:rPr lang="en-US" sz="2100" dirty="0" err="1"/>
              <a:t>em</a:t>
            </a:r>
            <a:r>
              <a:rPr lang="en-US" sz="2100" dirty="0"/>
              <a:t> </a:t>
            </a:r>
            <a:r>
              <a:rPr lang="en-US" sz="2100" dirty="0" err="1"/>
              <a:t>lớp</a:t>
            </a:r>
            <a:r>
              <a:rPr lang="en-US" sz="2100" dirty="0"/>
              <a:t> 1 </a:t>
            </a:r>
            <a:r>
              <a:rPr lang="en-US" sz="2100" dirty="0" err="1"/>
              <a:t>đang</a:t>
            </a:r>
            <a:r>
              <a:rPr lang="en-US" sz="2100" dirty="0"/>
              <a:t> </a:t>
            </a:r>
            <a:r>
              <a:rPr lang="en-US" sz="2100" dirty="0" err="1"/>
              <a:t>rụt</a:t>
            </a:r>
            <a:r>
              <a:rPr lang="en-US" sz="2100" dirty="0"/>
              <a:t> </a:t>
            </a:r>
            <a:r>
              <a:rPr lang="en-US" sz="2100" dirty="0" err="1"/>
              <a:t>rè</a:t>
            </a:r>
            <a:r>
              <a:rPr lang="en-US" sz="2100" dirty="0"/>
              <a:t> </a:t>
            </a:r>
            <a:r>
              <a:rPr lang="en-US" sz="2100" dirty="0" err="1"/>
              <a:t>níu</a:t>
            </a:r>
            <a:r>
              <a:rPr lang="en-US" sz="2100" dirty="0"/>
              <a:t> </a:t>
            </a:r>
            <a:r>
              <a:rPr lang="en-US" sz="2100" dirty="0" err="1"/>
              <a:t>chặt</a:t>
            </a:r>
            <a:r>
              <a:rPr lang="en-US" sz="2100" dirty="0"/>
              <a:t> </a:t>
            </a:r>
            <a:r>
              <a:rPr lang="en-US" sz="2100" dirty="0" err="1"/>
              <a:t>tay</a:t>
            </a:r>
            <a:r>
              <a:rPr lang="en-US" sz="2100" dirty="0"/>
              <a:t> </a:t>
            </a:r>
            <a:r>
              <a:rPr lang="en-US" sz="2100" dirty="0" err="1"/>
              <a:t>bố</a:t>
            </a:r>
            <a:r>
              <a:rPr lang="en-US" sz="2100" dirty="0"/>
              <a:t> </a:t>
            </a:r>
            <a:r>
              <a:rPr lang="en-US" sz="2100" dirty="0" err="1"/>
              <a:t>mẹ</a:t>
            </a:r>
            <a:r>
              <a:rPr lang="en-US" sz="2100" dirty="0"/>
              <a:t>, </a:t>
            </a:r>
            <a:r>
              <a:rPr lang="en-US" sz="2100" dirty="0" err="1"/>
              <a:t>thật</a:t>
            </a:r>
            <a:r>
              <a:rPr lang="en-US" sz="2100" dirty="0"/>
              <a:t> </a:t>
            </a:r>
            <a:r>
              <a:rPr lang="en-US" sz="2100" dirty="0" err="1"/>
              <a:t>giống</a:t>
            </a:r>
            <a:r>
              <a:rPr lang="en-US" sz="2100" dirty="0"/>
              <a:t> </a:t>
            </a:r>
            <a:r>
              <a:rPr lang="en-US" sz="2100" dirty="0" err="1"/>
              <a:t>tôi</a:t>
            </a:r>
            <a:r>
              <a:rPr lang="en-US" sz="2100" dirty="0"/>
              <a:t> </a:t>
            </a:r>
            <a:r>
              <a:rPr lang="en-US" sz="2100" dirty="0" err="1"/>
              <a:t>năm</a:t>
            </a:r>
            <a:r>
              <a:rPr lang="en-US" sz="2100" dirty="0"/>
              <a:t> </a:t>
            </a:r>
            <a:r>
              <a:rPr lang="en-US" sz="2100" dirty="0" err="1"/>
              <a:t>ngoái</a:t>
            </a:r>
            <a:r>
              <a:rPr lang="en-US" sz="2100" dirty="0"/>
              <a:t>. </a:t>
            </a:r>
            <a:r>
              <a:rPr lang="en-US" sz="2100" dirty="0" err="1"/>
              <a:t>Trước</a:t>
            </a:r>
            <a:r>
              <a:rPr lang="en-US" sz="2100" dirty="0"/>
              <a:t> </a:t>
            </a:r>
            <a:r>
              <a:rPr lang="en-US" sz="2100" dirty="0" err="1"/>
              <a:t>các</a:t>
            </a:r>
            <a:r>
              <a:rPr lang="en-US" sz="2100" dirty="0"/>
              <a:t> </a:t>
            </a:r>
            <a:r>
              <a:rPr lang="en-US" sz="2100" dirty="0" err="1"/>
              <a:t>em</a:t>
            </a:r>
            <a:r>
              <a:rPr lang="en-US" sz="2100" dirty="0"/>
              <a:t>, </a:t>
            </a:r>
            <a:r>
              <a:rPr lang="en-US" sz="2100" dirty="0" err="1"/>
              <a:t>tôi</a:t>
            </a:r>
            <a:r>
              <a:rPr lang="en-US" sz="2100" dirty="0"/>
              <a:t> </a:t>
            </a:r>
            <a:r>
              <a:rPr lang="en-US" sz="2100" dirty="0" err="1"/>
              <a:t>cảm</a:t>
            </a:r>
            <a:r>
              <a:rPr lang="en-US" sz="2100" dirty="0"/>
              <a:t> </a:t>
            </a:r>
            <a:r>
              <a:rPr lang="en-US" sz="2100" dirty="0" err="1"/>
              <a:t>thấy</a:t>
            </a:r>
            <a:r>
              <a:rPr lang="en-US" sz="2100" dirty="0"/>
              <a:t> </a:t>
            </a:r>
            <a:r>
              <a:rPr lang="en-US" sz="2100" dirty="0" err="1"/>
              <a:t>mình</a:t>
            </a:r>
            <a:r>
              <a:rPr lang="en-US" sz="2100" dirty="0"/>
              <a:t> </a:t>
            </a:r>
            <a:r>
              <a:rPr lang="en-US" sz="2100" dirty="0" err="1"/>
              <a:t>lớn</a:t>
            </a:r>
            <a:r>
              <a:rPr lang="en-US" sz="2100" dirty="0"/>
              <a:t> </a:t>
            </a:r>
            <a:r>
              <a:rPr lang="en-US" sz="2100" dirty="0" err="1"/>
              <a:t>bổng</a:t>
            </a:r>
            <a:r>
              <a:rPr lang="en-US" sz="2100" dirty="0"/>
              <a:t> </a:t>
            </a:r>
            <a:r>
              <a:rPr lang="en-US" sz="2100" dirty="0" err="1"/>
              <a:t>lên</a:t>
            </a:r>
            <a:r>
              <a:rPr lang="en-US" sz="2100" dirty="0"/>
              <a:t>. </a:t>
            </a:r>
            <a:r>
              <a:rPr lang="en-US" sz="2100" dirty="0" err="1"/>
              <a:t>Tôi</a:t>
            </a:r>
            <a:r>
              <a:rPr lang="en-US" sz="2100" dirty="0"/>
              <a:t> </a:t>
            </a:r>
            <a:r>
              <a:rPr lang="en-US" sz="2100" dirty="0" err="1"/>
              <a:t>đã</a:t>
            </a:r>
            <a:r>
              <a:rPr lang="en-US" sz="2100" dirty="0"/>
              <a:t> </a:t>
            </a:r>
            <a:r>
              <a:rPr lang="en-US" sz="2100" dirty="0" err="1"/>
              <a:t>là</a:t>
            </a:r>
            <a:r>
              <a:rPr lang="en-US" sz="2100" dirty="0"/>
              <a:t> </a:t>
            </a:r>
            <a:r>
              <a:rPr lang="en-US" sz="2100" dirty="0" err="1"/>
              <a:t>học</a:t>
            </a:r>
            <a:r>
              <a:rPr lang="en-US" sz="2100" dirty="0"/>
              <a:t> </a:t>
            </a:r>
            <a:r>
              <a:rPr lang="en-US" sz="2100" dirty="0" err="1"/>
              <a:t>sinh</a:t>
            </a:r>
            <a:r>
              <a:rPr lang="en-US" sz="2100" dirty="0"/>
              <a:t> </a:t>
            </a:r>
            <a:r>
              <a:rPr lang="en-US" sz="2100" dirty="0" err="1"/>
              <a:t>lớp</a:t>
            </a:r>
            <a:r>
              <a:rPr lang="en-US" sz="2100" dirty="0"/>
              <a:t> 2 </a:t>
            </a:r>
            <a:r>
              <a:rPr lang="en-US" sz="2100" dirty="0" err="1"/>
              <a:t>rồi</a:t>
            </a:r>
            <a:r>
              <a:rPr lang="en-US" sz="2100" dirty="0"/>
              <a:t> </a:t>
            </a:r>
            <a:r>
              <a:rPr lang="en-US" sz="2100" dirty="0" err="1"/>
              <a:t>cơ</a:t>
            </a:r>
            <a:r>
              <a:rPr lang="en-US" sz="2100" dirty="0"/>
              <a:t> </a:t>
            </a:r>
            <a:r>
              <a:rPr lang="en-US" sz="2100" dirty="0" err="1"/>
              <a:t>mà</a:t>
            </a:r>
            <a:r>
              <a:rPr lang="en-US" sz="2100" dirty="0"/>
              <a:t>.</a:t>
            </a:r>
          </a:p>
          <a:p>
            <a:pPr algn="r">
              <a:lnSpc>
                <a:spcPct val="90000"/>
              </a:lnSpc>
              <a:spcBef>
                <a:spcPts val="600"/>
              </a:spcBef>
              <a:spcAft>
                <a:spcPts val="600"/>
              </a:spcAft>
            </a:pPr>
            <a:r>
              <a:rPr lang="en-US" sz="2000" dirty="0"/>
              <a:t>( </a:t>
            </a:r>
            <a:r>
              <a:rPr lang="en-US" sz="2000" dirty="0" err="1"/>
              <a:t>Văn</a:t>
            </a:r>
            <a:r>
              <a:rPr lang="en-US" sz="2000" dirty="0"/>
              <a:t> </a:t>
            </a:r>
            <a:r>
              <a:rPr lang="en-US" sz="2000" dirty="0" err="1"/>
              <a:t>Giá</a:t>
            </a:r>
            <a:r>
              <a:rPr lang="en-US" sz="2000" dirty="0"/>
              <a:t>)</a:t>
            </a:r>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dirty="0" err="1">
                <a:solidFill>
                  <a:srgbClr val="FF0000"/>
                </a:solidFill>
              </a:rPr>
              <a:t>Tôi</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sinh</a:t>
            </a:r>
            <a:r>
              <a:rPr lang="en-US" sz="2800" b="1" dirty="0">
                <a:solidFill>
                  <a:srgbClr val="FF0000"/>
                </a:solidFill>
              </a:rPr>
              <a:t> </a:t>
            </a:r>
            <a:r>
              <a:rPr lang="en-US" sz="2800" b="1" dirty="0" err="1">
                <a:solidFill>
                  <a:srgbClr val="FF0000"/>
                </a:solidFill>
              </a:rPr>
              <a:t>lớp</a:t>
            </a:r>
            <a:r>
              <a:rPr lang="en-US" sz="2800" b="1" dirty="0">
                <a:solidFill>
                  <a:srgbClr val="FF0000"/>
                </a:solidFill>
              </a:rPr>
              <a:t> 2</a:t>
            </a:r>
          </a:p>
        </p:txBody>
      </p:sp>
    </p:spTree>
    <p:extLst>
      <p:ext uri="{BB962C8B-B14F-4D97-AF65-F5344CB8AC3E}">
        <p14:creationId xmlns:p14="http://schemas.microsoft.com/office/powerpoint/2010/main" xmlns="" val="8389591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64524"/>
            <a:ext cx="9144000" cy="4998007"/>
            <a:chOff x="0" y="0"/>
            <a:chExt cx="9144000" cy="5132867"/>
          </a:xfrm>
        </p:grpSpPr>
        <p:cxnSp>
          <p:nvCxnSpPr>
            <p:cNvPr id="27" name="Straight Connector 26"/>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377456" y="621342"/>
            <a:ext cx="8547965" cy="4604337"/>
          </a:xfrm>
          <a:prstGeom prst="rect">
            <a:avLst/>
          </a:prstGeom>
          <a:noFill/>
        </p:spPr>
        <p:txBody>
          <a:bodyPr wrap="square" rtlCol="0">
            <a:spAutoFit/>
          </a:bodyPr>
          <a:lstStyle/>
          <a:p>
            <a:pPr>
              <a:lnSpc>
                <a:spcPct val="90000"/>
              </a:lnSpc>
              <a:spcBef>
                <a:spcPts val="600"/>
              </a:spcBef>
              <a:spcAft>
                <a:spcPts val="600"/>
              </a:spcAft>
            </a:pPr>
            <a:r>
              <a:rPr lang="en-US" sz="2100" dirty="0"/>
              <a:t>   </a:t>
            </a:r>
            <a:r>
              <a:rPr lang="en-US" sz="2100" dirty="0" err="1"/>
              <a:t>Ngày</a:t>
            </a:r>
            <a:r>
              <a:rPr lang="en-US" sz="2100" dirty="0"/>
              <a:t> </a:t>
            </a:r>
            <a:r>
              <a:rPr lang="en-US" sz="2100" dirty="0" err="1"/>
              <a:t>khai</a:t>
            </a:r>
            <a:r>
              <a:rPr lang="en-US" sz="2100" dirty="0"/>
              <a:t> </a:t>
            </a:r>
            <a:r>
              <a:rPr lang="en-US" sz="2100" dirty="0" err="1"/>
              <a:t>trường</a:t>
            </a:r>
            <a:r>
              <a:rPr lang="en-US" sz="2100" dirty="0"/>
              <a:t> </a:t>
            </a:r>
            <a:r>
              <a:rPr lang="en-US" sz="2100" dirty="0" err="1"/>
              <a:t>đã</a:t>
            </a:r>
            <a:r>
              <a:rPr lang="en-US" sz="2100" dirty="0"/>
              <a:t> </a:t>
            </a:r>
            <a:r>
              <a:rPr lang="en-US" sz="2100" dirty="0" err="1"/>
              <a:t>đến</a:t>
            </a:r>
            <a:r>
              <a:rPr lang="en-US" sz="2100" dirty="0"/>
              <a:t>.</a:t>
            </a:r>
          </a:p>
          <a:p>
            <a:pPr>
              <a:lnSpc>
                <a:spcPct val="90000"/>
              </a:lnSpc>
              <a:spcBef>
                <a:spcPts val="600"/>
              </a:spcBef>
              <a:spcAft>
                <a:spcPts val="600"/>
              </a:spcAft>
            </a:pPr>
            <a:r>
              <a:rPr lang="en-US" sz="2100" dirty="0"/>
              <a:t>   </a:t>
            </a:r>
            <a:r>
              <a:rPr lang="en-US" sz="2100" dirty="0" err="1"/>
              <a:t>Sáng</a:t>
            </a:r>
            <a:r>
              <a:rPr lang="en-US" sz="2100" dirty="0"/>
              <a:t> </a:t>
            </a:r>
            <a:r>
              <a:rPr lang="en-US" sz="2100" dirty="0" err="1"/>
              <a:t>sớm</a:t>
            </a:r>
            <a:r>
              <a:rPr lang="en-US" sz="2100" dirty="0"/>
              <a:t>, </a:t>
            </a:r>
            <a:r>
              <a:rPr lang="en-US" sz="2100" dirty="0" err="1"/>
              <a:t>mẹ</a:t>
            </a:r>
            <a:r>
              <a:rPr lang="en-US" sz="2100" dirty="0"/>
              <a:t> </a:t>
            </a:r>
            <a:r>
              <a:rPr lang="en-US" sz="2100" dirty="0" err="1"/>
              <a:t>mới</a:t>
            </a:r>
            <a:r>
              <a:rPr lang="en-US" sz="2100" dirty="0"/>
              <a:t> </a:t>
            </a:r>
            <a:r>
              <a:rPr lang="en-US" sz="2100" dirty="0" err="1"/>
              <a:t>gọi</a:t>
            </a:r>
            <a:r>
              <a:rPr lang="en-US" sz="2100" dirty="0"/>
              <a:t> </a:t>
            </a:r>
            <a:r>
              <a:rPr lang="en-US" sz="2100" dirty="0" err="1"/>
              <a:t>một</a:t>
            </a:r>
            <a:r>
              <a:rPr lang="en-US" sz="2100" dirty="0"/>
              <a:t> </a:t>
            </a:r>
            <a:r>
              <a:rPr lang="en-US" sz="2100" dirty="0" err="1"/>
              <a:t>câu</a:t>
            </a:r>
            <a:r>
              <a:rPr lang="en-US" sz="2100" dirty="0"/>
              <a:t> </a:t>
            </a:r>
            <a:r>
              <a:rPr lang="en-US" sz="2100" dirty="0" err="1"/>
              <a:t>mà</a:t>
            </a:r>
            <a:r>
              <a:rPr lang="en-US" sz="2100" dirty="0"/>
              <a:t> </a:t>
            </a:r>
            <a:r>
              <a:rPr lang="en-US" sz="2100" dirty="0" err="1"/>
              <a:t>tôi</a:t>
            </a:r>
            <a:r>
              <a:rPr lang="en-US" sz="2100" dirty="0"/>
              <a:t> </a:t>
            </a:r>
            <a:r>
              <a:rPr lang="en-US" sz="2100" dirty="0" err="1"/>
              <a:t>đã</a:t>
            </a:r>
            <a:r>
              <a:rPr lang="en-US" sz="2100" dirty="0"/>
              <a:t> </a:t>
            </a:r>
            <a:r>
              <a:rPr lang="en-US" sz="2100" dirty="0" err="1"/>
              <a:t>vùng</a:t>
            </a:r>
            <a:r>
              <a:rPr lang="en-US" sz="2100" dirty="0"/>
              <a:t> </a:t>
            </a:r>
            <a:r>
              <a:rPr lang="en-US" sz="2100" dirty="0" err="1"/>
              <a:t>dậy</a:t>
            </a:r>
            <a:r>
              <a:rPr lang="en-US" sz="2100" dirty="0"/>
              <a:t>, </a:t>
            </a:r>
            <a:r>
              <a:rPr lang="en-US" sz="2100" dirty="0" err="1"/>
              <a:t>khác</a:t>
            </a:r>
            <a:r>
              <a:rPr lang="en-US" sz="2100" dirty="0"/>
              <a:t> </a:t>
            </a:r>
            <a:r>
              <a:rPr lang="en-US" sz="2100" dirty="0" err="1"/>
              <a:t>hẳn</a:t>
            </a:r>
            <a:r>
              <a:rPr lang="en-US" sz="2100" dirty="0"/>
              <a:t> </a:t>
            </a:r>
            <a:r>
              <a:rPr lang="en-US" sz="2100" dirty="0" err="1"/>
              <a:t>mọi</a:t>
            </a:r>
            <a:r>
              <a:rPr lang="en-US" sz="2100" dirty="0"/>
              <a:t> </a:t>
            </a:r>
            <a:r>
              <a:rPr lang="en-US" sz="2100" dirty="0" err="1"/>
              <a:t>ngày</a:t>
            </a:r>
            <a:r>
              <a:rPr lang="en-US" sz="2100" dirty="0"/>
              <a:t>. </a:t>
            </a:r>
            <a:r>
              <a:rPr lang="en-US" sz="2100" dirty="0" err="1"/>
              <a:t>Loáng</a:t>
            </a:r>
            <a:r>
              <a:rPr lang="en-US" sz="2100" dirty="0"/>
              <a:t> </a:t>
            </a:r>
            <a:r>
              <a:rPr lang="en-US" sz="2100" dirty="0" err="1"/>
              <a:t>một</a:t>
            </a:r>
            <a:r>
              <a:rPr lang="en-US" sz="2100" dirty="0"/>
              <a:t> </a:t>
            </a:r>
            <a:r>
              <a:rPr lang="en-US" sz="2100" dirty="0" err="1"/>
              <a:t>cái</a:t>
            </a:r>
            <a:r>
              <a:rPr lang="en-US" sz="2100" dirty="0"/>
              <a:t>, </a:t>
            </a:r>
            <a:r>
              <a:rPr lang="en-US" sz="2100" dirty="0" err="1"/>
              <a:t>tôi</a:t>
            </a:r>
            <a:r>
              <a:rPr lang="en-US" sz="2100" dirty="0"/>
              <a:t> </a:t>
            </a:r>
            <a:r>
              <a:rPr lang="en-US" sz="2100" dirty="0" err="1"/>
              <a:t>đã</a:t>
            </a:r>
            <a:r>
              <a:rPr lang="en-US" sz="2100" dirty="0"/>
              <a:t> </a:t>
            </a:r>
            <a:r>
              <a:rPr lang="en-US" sz="2100" dirty="0" err="1"/>
              <a:t>chuẩn</a:t>
            </a:r>
            <a:r>
              <a:rPr lang="en-US" sz="2100" dirty="0"/>
              <a:t> </a:t>
            </a:r>
            <a:r>
              <a:rPr lang="en-US" sz="2100" dirty="0" err="1"/>
              <a:t>bị</a:t>
            </a:r>
            <a:r>
              <a:rPr lang="en-US" sz="2100" dirty="0"/>
              <a:t> </a:t>
            </a:r>
            <a:r>
              <a:rPr lang="en-US" sz="2100" dirty="0" err="1"/>
              <a:t>xong</a:t>
            </a:r>
            <a:r>
              <a:rPr lang="en-US" sz="2100" dirty="0"/>
              <a:t> </a:t>
            </a:r>
            <a:r>
              <a:rPr lang="en-US" sz="2100" dirty="0" err="1"/>
              <a:t>mọi</a:t>
            </a:r>
            <a:r>
              <a:rPr lang="en-US" sz="2100" dirty="0"/>
              <a:t> </a:t>
            </a:r>
            <a:r>
              <a:rPr lang="en-US" sz="2100" dirty="0" err="1"/>
              <a:t>thứ</a:t>
            </a:r>
            <a:r>
              <a:rPr lang="en-US" sz="2100" dirty="0"/>
              <a:t>. </a:t>
            </a:r>
            <a:r>
              <a:rPr lang="en-US" sz="2100" dirty="0" err="1"/>
              <a:t>Bố</a:t>
            </a:r>
            <a:r>
              <a:rPr lang="en-US" sz="2100" dirty="0"/>
              <a:t> </a:t>
            </a:r>
            <a:r>
              <a:rPr lang="en-US" sz="2100" dirty="0" err="1"/>
              <a:t>ngạc</a:t>
            </a:r>
            <a:r>
              <a:rPr lang="en-US" sz="2100" dirty="0"/>
              <a:t> </a:t>
            </a:r>
            <a:r>
              <a:rPr lang="en-US" sz="2100" dirty="0" err="1"/>
              <a:t>nhiên</a:t>
            </a:r>
            <a:r>
              <a:rPr lang="en-US" sz="2100" dirty="0"/>
              <a:t> </a:t>
            </a:r>
            <a:r>
              <a:rPr lang="en-US" sz="2100" dirty="0" err="1"/>
              <a:t>nhìn</a:t>
            </a:r>
            <a:r>
              <a:rPr lang="en-US" sz="2100" dirty="0"/>
              <a:t> </a:t>
            </a:r>
            <a:r>
              <a:rPr lang="en-US" sz="2100" dirty="0" err="1"/>
              <a:t>tôi</a:t>
            </a:r>
            <a:r>
              <a:rPr lang="en-US" sz="2100" dirty="0"/>
              <a:t>, </a:t>
            </a:r>
            <a:r>
              <a:rPr lang="en-US" sz="2100" dirty="0" err="1"/>
              <a:t>còn</a:t>
            </a:r>
            <a:r>
              <a:rPr lang="en-US" sz="2100" dirty="0"/>
              <a:t> </a:t>
            </a:r>
            <a:r>
              <a:rPr lang="en-US" sz="2100" dirty="0" err="1"/>
              <a:t>mẹ</a:t>
            </a:r>
            <a:r>
              <a:rPr lang="en-US" sz="2100" dirty="0"/>
              <a:t> </a:t>
            </a:r>
            <a:r>
              <a:rPr lang="en-US" sz="2100" dirty="0" err="1"/>
              <a:t>cười</a:t>
            </a:r>
            <a:r>
              <a:rPr lang="en-US" sz="2100" dirty="0"/>
              <a:t> </a:t>
            </a:r>
            <a:r>
              <a:rPr lang="en-US" sz="2100" dirty="0" err="1"/>
              <a:t>tủm</a:t>
            </a:r>
            <a:r>
              <a:rPr lang="en-US" sz="2100" dirty="0"/>
              <a:t> </a:t>
            </a:r>
            <a:r>
              <a:rPr lang="en-US" sz="2100" dirty="0" err="1"/>
              <a:t>tỉm</a:t>
            </a:r>
            <a:r>
              <a:rPr lang="en-US" sz="2100" dirty="0"/>
              <a:t>. </a:t>
            </a:r>
            <a:r>
              <a:rPr lang="en-US" sz="2100" dirty="0" err="1"/>
              <a:t>Tôi</a:t>
            </a:r>
            <a:r>
              <a:rPr lang="en-US" sz="2100" dirty="0"/>
              <a:t> </a:t>
            </a:r>
            <a:r>
              <a:rPr lang="en-US" sz="2100" dirty="0" err="1">
                <a:solidFill>
                  <a:schemeClr val="tx1"/>
                </a:solidFill>
              </a:rPr>
              <a:t>rối</a:t>
            </a:r>
            <a:r>
              <a:rPr lang="en-US" sz="2100" dirty="0">
                <a:solidFill>
                  <a:schemeClr val="tx1"/>
                </a:solidFill>
              </a:rPr>
              <a:t> </a:t>
            </a:r>
            <a:r>
              <a:rPr lang="en-US" sz="2100" dirty="0" err="1">
                <a:solidFill>
                  <a:schemeClr val="tx1"/>
                </a:solidFill>
              </a:rPr>
              <a:t>rít</a:t>
            </a:r>
            <a:r>
              <a:rPr lang="en-US" sz="2100" dirty="0"/>
              <a:t>: “Con </a:t>
            </a:r>
            <a:r>
              <a:rPr lang="en-US" sz="2100" dirty="0" err="1"/>
              <a:t>muốn</a:t>
            </a:r>
            <a:r>
              <a:rPr lang="en-US" sz="2100" dirty="0"/>
              <a:t> </a:t>
            </a:r>
            <a:r>
              <a:rPr lang="en-US" sz="2100" dirty="0" err="1"/>
              <a:t>đến</a:t>
            </a:r>
            <a:r>
              <a:rPr lang="en-US" sz="2100" dirty="0"/>
              <a:t> </a:t>
            </a:r>
            <a:r>
              <a:rPr lang="en-US" sz="2100" dirty="0" err="1"/>
              <a:t>sớm</a:t>
            </a:r>
            <a:r>
              <a:rPr lang="en-US" sz="2100" dirty="0"/>
              <a:t> </a:t>
            </a:r>
            <a:r>
              <a:rPr lang="en-US" sz="2100" dirty="0" err="1"/>
              <a:t>nhất</a:t>
            </a:r>
            <a:r>
              <a:rPr lang="en-US" sz="2100" dirty="0"/>
              <a:t> </a:t>
            </a:r>
            <a:r>
              <a:rPr lang="en-US" sz="2100" dirty="0" err="1"/>
              <a:t>lớp</a:t>
            </a:r>
            <a:r>
              <a:rPr lang="en-US" sz="2100" dirty="0"/>
              <a:t>.”</a:t>
            </a:r>
          </a:p>
          <a:p>
            <a:pPr>
              <a:spcBef>
                <a:spcPts val="600"/>
              </a:spcBef>
              <a:spcAft>
                <a:spcPts val="600"/>
              </a:spcAft>
            </a:pPr>
            <a:r>
              <a:rPr lang="en-US" sz="2100" dirty="0"/>
              <a:t>   </a:t>
            </a:r>
            <a:r>
              <a:rPr lang="en-US" sz="2100" dirty="0" err="1"/>
              <a:t>Tôi</a:t>
            </a:r>
            <a:r>
              <a:rPr lang="en-US" sz="2100" dirty="0"/>
              <a:t> </a:t>
            </a:r>
            <a:r>
              <a:rPr lang="en-US" sz="2100" dirty="0" err="1"/>
              <a:t>háo</a:t>
            </a:r>
            <a:r>
              <a:rPr lang="en-US" sz="2100" dirty="0"/>
              <a:t> </a:t>
            </a:r>
            <a:r>
              <a:rPr lang="en-US" sz="2100" dirty="0" err="1"/>
              <a:t>hức</a:t>
            </a:r>
            <a:r>
              <a:rPr lang="en-US" sz="2100" dirty="0"/>
              <a:t> </a:t>
            </a:r>
            <a:r>
              <a:rPr lang="en-US" sz="2100" dirty="0" err="1"/>
              <a:t>tưởng</a:t>
            </a:r>
            <a:r>
              <a:rPr lang="en-US" sz="2100" dirty="0"/>
              <a:t> </a:t>
            </a:r>
            <a:r>
              <a:rPr lang="en-US" sz="2100" dirty="0" err="1"/>
              <a:t>tượng</a:t>
            </a:r>
            <a:r>
              <a:rPr lang="en-US" sz="2100" dirty="0"/>
              <a:t> </a:t>
            </a:r>
            <a:r>
              <a:rPr lang="en-US" sz="2100" dirty="0" err="1"/>
              <a:t>ra</a:t>
            </a:r>
            <a:r>
              <a:rPr lang="en-US" sz="2100" dirty="0"/>
              <a:t> </a:t>
            </a:r>
            <a:r>
              <a:rPr lang="en-US" sz="2100" dirty="0" err="1"/>
              <a:t>cảnh</a:t>
            </a:r>
            <a:r>
              <a:rPr lang="en-US" sz="2100" dirty="0"/>
              <a:t> </a:t>
            </a:r>
            <a:r>
              <a:rPr lang="en-US" sz="2100" dirty="0" err="1"/>
              <a:t>mình</a:t>
            </a:r>
            <a:r>
              <a:rPr lang="en-US" sz="2100" dirty="0"/>
              <a:t> </a:t>
            </a:r>
            <a:r>
              <a:rPr lang="en-US" sz="2100" dirty="0" err="1"/>
              <a:t>đến</a:t>
            </a:r>
            <a:r>
              <a:rPr lang="en-US" sz="2100" dirty="0"/>
              <a:t> </a:t>
            </a:r>
            <a:r>
              <a:rPr lang="en-US" sz="2100" dirty="0" err="1"/>
              <a:t>đầu</a:t>
            </a:r>
            <a:r>
              <a:rPr lang="en-US" sz="2100" dirty="0"/>
              <a:t> </a:t>
            </a:r>
            <a:r>
              <a:rPr lang="en-US" sz="2100" dirty="0" err="1"/>
              <a:t>tiên</a:t>
            </a:r>
            <a:r>
              <a:rPr lang="en-US" sz="2100" dirty="0"/>
              <a:t>, </a:t>
            </a:r>
            <a:r>
              <a:rPr lang="en-US" sz="2100" dirty="0" err="1"/>
              <a:t>cất</a:t>
            </a:r>
            <a:r>
              <a:rPr lang="en-US" sz="2100" dirty="0"/>
              <a:t> </a:t>
            </a:r>
            <a:r>
              <a:rPr lang="en-US" sz="2100" dirty="0" err="1"/>
              <a:t>tiếng</a:t>
            </a:r>
            <a:r>
              <a:rPr lang="en-US" sz="2100" dirty="0"/>
              <a:t> </a:t>
            </a:r>
            <a:r>
              <a:rPr lang="en-US" sz="2100" dirty="0" err="1"/>
              <a:t>chào</a:t>
            </a:r>
            <a:r>
              <a:rPr lang="en-US" sz="2100" dirty="0"/>
              <a:t> </a:t>
            </a:r>
            <a:r>
              <a:rPr lang="en-US" sz="2100" dirty="0" err="1"/>
              <a:t>thật</a:t>
            </a:r>
            <a:r>
              <a:rPr lang="en-US" sz="2100" dirty="0"/>
              <a:t> to </a:t>
            </a:r>
            <a:r>
              <a:rPr lang="en-US" sz="2100" dirty="0" err="1"/>
              <a:t>những</a:t>
            </a:r>
            <a:r>
              <a:rPr lang="en-US" sz="2100" dirty="0"/>
              <a:t> </a:t>
            </a:r>
            <a:r>
              <a:rPr lang="en-US" sz="2100" dirty="0" err="1"/>
              <a:t>bạn</a:t>
            </a:r>
            <a:r>
              <a:rPr lang="en-US" sz="2100" dirty="0"/>
              <a:t> </a:t>
            </a:r>
            <a:r>
              <a:rPr lang="en-US" sz="2100" dirty="0" err="1"/>
              <a:t>đến</a:t>
            </a:r>
            <a:r>
              <a:rPr lang="en-US" sz="2100" dirty="0"/>
              <a:t> </a:t>
            </a:r>
            <a:r>
              <a:rPr lang="en-US" sz="2100" dirty="0" err="1"/>
              <a:t>sau</a:t>
            </a:r>
            <a:r>
              <a:rPr lang="en-US" sz="2100" dirty="0"/>
              <a:t>. </a:t>
            </a:r>
            <a:r>
              <a:rPr lang="en-US" sz="2100" dirty="0" err="1"/>
              <a:t>Nhưng</a:t>
            </a:r>
            <a:r>
              <a:rPr lang="en-US" sz="2100" dirty="0"/>
              <a:t> </a:t>
            </a:r>
            <a:r>
              <a:rPr lang="en-US" sz="2100" dirty="0" err="1"/>
              <a:t>vừa</a:t>
            </a:r>
            <a:r>
              <a:rPr lang="en-US" sz="2100" dirty="0"/>
              <a:t> </a:t>
            </a:r>
            <a:r>
              <a:rPr lang="en-US" sz="2100" dirty="0" err="1"/>
              <a:t>đến</a:t>
            </a:r>
            <a:r>
              <a:rPr lang="en-US" sz="2100" dirty="0"/>
              <a:t> </a:t>
            </a:r>
            <a:r>
              <a:rPr lang="en-US" sz="2100" dirty="0" err="1"/>
              <a:t>cổng</a:t>
            </a:r>
            <a:r>
              <a:rPr lang="en-US" sz="2100" dirty="0"/>
              <a:t> </a:t>
            </a:r>
            <a:r>
              <a:rPr lang="en-US" sz="2100" dirty="0" err="1"/>
              <a:t>trường</a:t>
            </a:r>
            <a:r>
              <a:rPr lang="en-US" sz="2100" dirty="0"/>
              <a:t>, </a:t>
            </a:r>
            <a:r>
              <a:rPr lang="en-US" sz="2100" dirty="0" err="1"/>
              <a:t>tôi</a:t>
            </a:r>
            <a:r>
              <a:rPr lang="en-US" sz="2100" dirty="0"/>
              <a:t> </a:t>
            </a:r>
            <a:r>
              <a:rPr lang="en-US" sz="2100" dirty="0" err="1"/>
              <a:t>đã</a:t>
            </a:r>
            <a:r>
              <a:rPr lang="en-US" sz="2100" dirty="0"/>
              <a:t> </a:t>
            </a:r>
            <a:r>
              <a:rPr lang="en-US" sz="2100" dirty="0" err="1"/>
              <a:t>thấy</a:t>
            </a:r>
            <a:r>
              <a:rPr lang="en-US" sz="2100" dirty="0"/>
              <a:t> </a:t>
            </a:r>
            <a:r>
              <a:rPr lang="en-US" sz="2100" dirty="0" err="1"/>
              <a:t>mấy</a:t>
            </a:r>
            <a:r>
              <a:rPr lang="en-US" sz="2100" dirty="0"/>
              <a:t> </a:t>
            </a:r>
            <a:r>
              <a:rPr lang="en-US" sz="2100" dirty="0" err="1"/>
              <a:t>bạn</a:t>
            </a:r>
            <a:r>
              <a:rPr lang="en-US" sz="2100" dirty="0"/>
              <a:t> </a:t>
            </a:r>
            <a:r>
              <a:rPr lang="en-US" sz="2100" dirty="0" err="1"/>
              <a:t>cùng</a:t>
            </a:r>
            <a:r>
              <a:rPr lang="en-US" sz="2100" dirty="0"/>
              <a:t> </a:t>
            </a:r>
            <a:r>
              <a:rPr lang="en-US" sz="2100" dirty="0" err="1"/>
              <a:t>lớp</a:t>
            </a:r>
            <a:r>
              <a:rPr lang="en-US" sz="2100" dirty="0"/>
              <a:t> </a:t>
            </a:r>
            <a:r>
              <a:rPr lang="en-US" sz="2100" dirty="0" err="1"/>
              <a:t>đang</a:t>
            </a:r>
            <a:r>
              <a:rPr lang="en-US" sz="2100" dirty="0"/>
              <a:t> </a:t>
            </a:r>
            <a:r>
              <a:rPr lang="en-US" sz="2100" dirty="0" err="1">
                <a:solidFill>
                  <a:schemeClr val="tx1"/>
                </a:solidFill>
              </a:rPr>
              <a:t>ríu</a:t>
            </a:r>
            <a:r>
              <a:rPr lang="en-US" sz="2100" dirty="0">
                <a:solidFill>
                  <a:schemeClr val="tx1"/>
                </a:solidFill>
              </a:rPr>
              <a:t> </a:t>
            </a:r>
            <a:r>
              <a:rPr lang="en-US" sz="2100" dirty="0" err="1">
                <a:solidFill>
                  <a:schemeClr val="tx1"/>
                </a:solidFill>
              </a:rPr>
              <a:t>rít</a:t>
            </a:r>
            <a:r>
              <a:rPr lang="en-US" sz="2100" dirty="0">
                <a:solidFill>
                  <a:schemeClr val="tx1"/>
                </a:solidFill>
              </a:rPr>
              <a:t> </a:t>
            </a:r>
            <a:r>
              <a:rPr lang="en-US" sz="2100" dirty="0" err="1"/>
              <a:t>nói</a:t>
            </a:r>
            <a:r>
              <a:rPr lang="en-US" sz="2100" dirty="0"/>
              <a:t> </a:t>
            </a:r>
            <a:r>
              <a:rPr lang="en-US" sz="2100" dirty="0" err="1"/>
              <a:t>cười</a:t>
            </a:r>
            <a:r>
              <a:rPr lang="en-US" sz="2100" dirty="0"/>
              <a:t> ở </a:t>
            </a:r>
            <a:r>
              <a:rPr lang="en-US" sz="2100" dirty="0" err="1"/>
              <a:t>trong</a:t>
            </a:r>
            <a:r>
              <a:rPr lang="en-US" sz="2100" dirty="0"/>
              <a:t> </a:t>
            </a:r>
            <a:r>
              <a:rPr lang="en-US" sz="2100" dirty="0" err="1"/>
              <a:t>sân</a:t>
            </a:r>
            <a:r>
              <a:rPr lang="en-US" sz="2100" dirty="0"/>
              <a:t>. </a:t>
            </a:r>
            <a:r>
              <a:rPr lang="en-US" sz="2100" dirty="0" err="1"/>
              <a:t>Thì</a:t>
            </a:r>
            <a:r>
              <a:rPr lang="en-US" sz="2100" dirty="0"/>
              <a:t> </a:t>
            </a:r>
            <a:r>
              <a:rPr lang="en-US" sz="2100" dirty="0" err="1"/>
              <a:t>ra</a:t>
            </a:r>
            <a:r>
              <a:rPr lang="en-US" sz="2100" dirty="0"/>
              <a:t>, </a:t>
            </a:r>
            <a:r>
              <a:rPr lang="en-US" sz="2100" dirty="0" err="1"/>
              <a:t>không</a:t>
            </a:r>
            <a:r>
              <a:rPr lang="en-US" sz="2100" dirty="0"/>
              <a:t> </a:t>
            </a:r>
            <a:r>
              <a:rPr lang="en-US" sz="2100" dirty="0" err="1"/>
              <a:t>chỉ</a:t>
            </a:r>
            <a:r>
              <a:rPr lang="en-US" sz="2100" dirty="0"/>
              <a:t> </a:t>
            </a:r>
            <a:r>
              <a:rPr lang="en-US" sz="2100" dirty="0" err="1"/>
              <a:t>mình</a:t>
            </a:r>
            <a:r>
              <a:rPr lang="en-US" sz="2100" dirty="0"/>
              <a:t> </a:t>
            </a:r>
            <a:r>
              <a:rPr lang="en-US" sz="2100" dirty="0" err="1"/>
              <a:t>tôi</a:t>
            </a:r>
            <a:r>
              <a:rPr lang="en-US" sz="2100" dirty="0"/>
              <a:t> </a:t>
            </a:r>
            <a:r>
              <a:rPr lang="en-US" sz="2100" dirty="0" err="1"/>
              <a:t>muốn</a:t>
            </a:r>
            <a:r>
              <a:rPr lang="en-US" sz="2100" dirty="0"/>
              <a:t> </a:t>
            </a:r>
            <a:r>
              <a:rPr lang="en-US" sz="2100" dirty="0" err="1"/>
              <a:t>đến</a:t>
            </a:r>
            <a:r>
              <a:rPr lang="en-US" sz="2100" dirty="0"/>
              <a:t> </a:t>
            </a:r>
            <a:r>
              <a:rPr lang="en-US" sz="2100" dirty="0" err="1"/>
              <a:t>sớm</a:t>
            </a:r>
            <a:r>
              <a:rPr lang="en-US" sz="2100" dirty="0"/>
              <a:t> </a:t>
            </a:r>
            <a:r>
              <a:rPr lang="en-US" sz="2100" dirty="0" err="1"/>
              <a:t>nhất</a:t>
            </a:r>
            <a:r>
              <a:rPr lang="en-US" sz="2100" dirty="0"/>
              <a:t>. </a:t>
            </a:r>
            <a:r>
              <a:rPr lang="en-US" sz="2100" dirty="0" err="1"/>
              <a:t>Tôi</a:t>
            </a:r>
            <a:r>
              <a:rPr lang="en-US" sz="2100" dirty="0"/>
              <a:t> </a:t>
            </a:r>
            <a:r>
              <a:rPr lang="en-US" sz="2100" dirty="0" err="1"/>
              <a:t>chào</a:t>
            </a:r>
            <a:r>
              <a:rPr lang="en-US" sz="2100" dirty="0"/>
              <a:t> </a:t>
            </a:r>
            <a:r>
              <a:rPr lang="en-US" sz="2100" dirty="0" err="1"/>
              <a:t>mẹ</a:t>
            </a:r>
            <a:r>
              <a:rPr lang="en-US" sz="2100" dirty="0"/>
              <a:t>, </a:t>
            </a:r>
            <a:r>
              <a:rPr lang="en-US" sz="2100" dirty="0" err="1"/>
              <a:t>chạy</a:t>
            </a:r>
            <a:r>
              <a:rPr lang="en-US" sz="2100" dirty="0"/>
              <a:t> </a:t>
            </a:r>
            <a:r>
              <a:rPr lang="en-US" sz="2100" dirty="0" err="1"/>
              <a:t>ào</a:t>
            </a:r>
            <a:r>
              <a:rPr lang="en-US" sz="2100" dirty="0"/>
              <a:t> </a:t>
            </a:r>
            <a:r>
              <a:rPr lang="en-US" sz="2100" dirty="0" err="1"/>
              <a:t>vào</a:t>
            </a:r>
            <a:r>
              <a:rPr lang="en-US" sz="2100" dirty="0"/>
              <a:t> </a:t>
            </a:r>
            <a:r>
              <a:rPr lang="en-US" sz="2100" dirty="0" err="1"/>
              <a:t>cùng</a:t>
            </a:r>
            <a:r>
              <a:rPr lang="en-US" sz="2100" dirty="0"/>
              <a:t> </a:t>
            </a:r>
            <a:r>
              <a:rPr lang="en-US" sz="2100" dirty="0" err="1"/>
              <a:t>các</a:t>
            </a:r>
            <a:r>
              <a:rPr lang="en-US" sz="2100" dirty="0"/>
              <a:t> </a:t>
            </a:r>
            <a:r>
              <a:rPr lang="en-US" sz="2100" dirty="0" err="1"/>
              <a:t>bạn</a:t>
            </a:r>
            <a:r>
              <a:rPr lang="en-US" sz="2100" dirty="0"/>
              <a:t>.</a:t>
            </a:r>
          </a:p>
          <a:p>
            <a:pPr>
              <a:lnSpc>
                <a:spcPct val="90000"/>
              </a:lnSpc>
              <a:spcBef>
                <a:spcPts val="600"/>
              </a:spcBef>
              <a:spcAft>
                <a:spcPts val="600"/>
              </a:spcAft>
            </a:pPr>
            <a:r>
              <a:rPr lang="en-US" sz="2100" dirty="0"/>
              <a:t>  </a:t>
            </a:r>
            <a:r>
              <a:rPr lang="en-US" sz="2100" dirty="0" err="1"/>
              <a:t>Chúng</a:t>
            </a:r>
            <a:r>
              <a:rPr lang="en-US" sz="2100" dirty="0"/>
              <a:t> </a:t>
            </a:r>
            <a:r>
              <a:rPr lang="en-US" sz="2100" dirty="0" err="1"/>
              <a:t>tôi</a:t>
            </a:r>
            <a:r>
              <a:rPr lang="en-US" sz="2100" dirty="0"/>
              <a:t> </a:t>
            </a:r>
            <a:r>
              <a:rPr lang="en-US" sz="2100" dirty="0" err="1"/>
              <a:t>tranh</a:t>
            </a:r>
            <a:r>
              <a:rPr lang="en-US" sz="2100" dirty="0"/>
              <a:t> </a:t>
            </a:r>
            <a:r>
              <a:rPr lang="en-US" sz="2100" dirty="0" err="1"/>
              <a:t>nhau</a:t>
            </a:r>
            <a:r>
              <a:rPr lang="en-US" sz="2100" dirty="0"/>
              <a:t> </a:t>
            </a:r>
            <a:r>
              <a:rPr lang="en-US" sz="2100" dirty="0" err="1"/>
              <a:t>kể</a:t>
            </a:r>
            <a:r>
              <a:rPr lang="en-US" sz="2100" dirty="0"/>
              <a:t> </a:t>
            </a:r>
            <a:r>
              <a:rPr lang="en-US" sz="2100" dirty="0" err="1"/>
              <a:t>về</a:t>
            </a:r>
            <a:r>
              <a:rPr lang="en-US" sz="2100" dirty="0"/>
              <a:t> </a:t>
            </a:r>
            <a:r>
              <a:rPr lang="en-US" sz="2100" dirty="0" err="1"/>
              <a:t>chuyện</a:t>
            </a:r>
            <a:r>
              <a:rPr lang="en-US" sz="2100" dirty="0"/>
              <a:t> </a:t>
            </a:r>
            <a:r>
              <a:rPr lang="en-US" sz="2100" dirty="0" err="1"/>
              <a:t>ngày</a:t>
            </a:r>
            <a:r>
              <a:rPr lang="en-US" sz="2100" dirty="0"/>
              <a:t> </a:t>
            </a:r>
            <a:r>
              <a:rPr lang="en-US" sz="2100" dirty="0" err="1"/>
              <a:t>hè</a:t>
            </a:r>
            <a:r>
              <a:rPr lang="en-US" sz="2100" dirty="0"/>
              <a:t>. </a:t>
            </a:r>
            <a:r>
              <a:rPr lang="en-US" sz="2100" dirty="0" err="1"/>
              <a:t>Ngay</a:t>
            </a:r>
            <a:r>
              <a:rPr lang="en-US" sz="2100" dirty="0"/>
              <a:t> </a:t>
            </a:r>
            <a:r>
              <a:rPr lang="en-US" sz="2100" dirty="0" err="1"/>
              <a:t>cạnh</a:t>
            </a:r>
            <a:r>
              <a:rPr lang="en-US" sz="2100" dirty="0"/>
              <a:t> </a:t>
            </a:r>
            <a:r>
              <a:rPr lang="en-US" sz="2100" dirty="0" err="1"/>
              <a:t>chúng</a:t>
            </a:r>
            <a:r>
              <a:rPr lang="en-US" sz="2100" dirty="0"/>
              <a:t> </a:t>
            </a:r>
            <a:r>
              <a:rPr lang="en-US" sz="2100" dirty="0" err="1"/>
              <a:t>tôi</a:t>
            </a:r>
            <a:r>
              <a:rPr lang="en-US" sz="2100" dirty="0"/>
              <a:t>, </a:t>
            </a:r>
            <a:r>
              <a:rPr lang="en-US" sz="2100" dirty="0" err="1"/>
              <a:t>mấy</a:t>
            </a:r>
            <a:r>
              <a:rPr lang="en-US" sz="2100" dirty="0"/>
              <a:t> </a:t>
            </a:r>
            <a:r>
              <a:rPr lang="en-US" sz="2100" dirty="0" err="1"/>
              <a:t>em</a:t>
            </a:r>
            <a:r>
              <a:rPr lang="en-US" sz="2100" dirty="0"/>
              <a:t> </a:t>
            </a:r>
            <a:r>
              <a:rPr lang="en-US" sz="2100" dirty="0" err="1"/>
              <a:t>lớp</a:t>
            </a:r>
            <a:r>
              <a:rPr lang="en-US" sz="2100" dirty="0"/>
              <a:t> 1 </a:t>
            </a:r>
            <a:r>
              <a:rPr lang="en-US" sz="2100" dirty="0" err="1"/>
              <a:t>đang</a:t>
            </a:r>
            <a:r>
              <a:rPr lang="en-US" sz="2100" dirty="0"/>
              <a:t> </a:t>
            </a:r>
            <a:r>
              <a:rPr lang="en-US" sz="2100" dirty="0" err="1">
                <a:solidFill>
                  <a:schemeClr val="tx1"/>
                </a:solidFill>
              </a:rPr>
              <a:t>rụt</a:t>
            </a:r>
            <a:r>
              <a:rPr lang="en-US" sz="2100" dirty="0">
                <a:solidFill>
                  <a:schemeClr val="tx1"/>
                </a:solidFill>
              </a:rPr>
              <a:t> </a:t>
            </a:r>
            <a:r>
              <a:rPr lang="en-US" sz="2100" dirty="0" err="1">
                <a:solidFill>
                  <a:schemeClr val="tx1"/>
                </a:solidFill>
              </a:rPr>
              <a:t>rè</a:t>
            </a:r>
            <a:r>
              <a:rPr lang="en-US" sz="2100" dirty="0">
                <a:solidFill>
                  <a:schemeClr val="tx1"/>
                </a:solidFill>
              </a:rPr>
              <a:t> </a:t>
            </a:r>
            <a:r>
              <a:rPr lang="en-US" sz="2100" dirty="0" err="1">
                <a:solidFill>
                  <a:schemeClr val="tx1"/>
                </a:solidFill>
              </a:rPr>
              <a:t>níu</a:t>
            </a:r>
            <a:r>
              <a:rPr lang="en-US" sz="2100" dirty="0">
                <a:solidFill>
                  <a:schemeClr val="tx1"/>
                </a:solidFill>
              </a:rPr>
              <a:t> </a:t>
            </a:r>
            <a:r>
              <a:rPr lang="en-US" sz="2100" dirty="0" err="1"/>
              <a:t>chặt</a:t>
            </a:r>
            <a:r>
              <a:rPr lang="en-US" sz="2100" dirty="0"/>
              <a:t> </a:t>
            </a:r>
            <a:r>
              <a:rPr lang="en-US" sz="2100" dirty="0" err="1"/>
              <a:t>tay</a:t>
            </a:r>
            <a:r>
              <a:rPr lang="en-US" sz="2100" dirty="0"/>
              <a:t> </a:t>
            </a:r>
            <a:r>
              <a:rPr lang="en-US" sz="2100" dirty="0" err="1"/>
              <a:t>bố</a:t>
            </a:r>
            <a:r>
              <a:rPr lang="en-US" sz="2100" dirty="0"/>
              <a:t> </a:t>
            </a:r>
            <a:r>
              <a:rPr lang="en-US" sz="2100" dirty="0" err="1"/>
              <a:t>mẹ</a:t>
            </a:r>
            <a:r>
              <a:rPr lang="en-US" sz="2100" dirty="0"/>
              <a:t>, </a:t>
            </a:r>
            <a:r>
              <a:rPr lang="en-US" sz="2100" dirty="0" err="1"/>
              <a:t>thật</a:t>
            </a:r>
            <a:r>
              <a:rPr lang="en-US" sz="2100" dirty="0"/>
              <a:t> </a:t>
            </a:r>
            <a:r>
              <a:rPr lang="en-US" sz="2100" dirty="0" err="1"/>
              <a:t>giống</a:t>
            </a:r>
            <a:r>
              <a:rPr lang="en-US" sz="2100" dirty="0"/>
              <a:t> </a:t>
            </a:r>
            <a:r>
              <a:rPr lang="en-US" sz="2100" dirty="0" err="1"/>
              <a:t>tôi</a:t>
            </a:r>
            <a:r>
              <a:rPr lang="en-US" sz="2100" dirty="0"/>
              <a:t> </a:t>
            </a:r>
            <a:r>
              <a:rPr lang="en-US" sz="2100" dirty="0" err="1"/>
              <a:t>năm</a:t>
            </a:r>
            <a:r>
              <a:rPr lang="en-US" sz="2100" dirty="0"/>
              <a:t> </a:t>
            </a:r>
            <a:r>
              <a:rPr lang="en-US" sz="2100" dirty="0" err="1"/>
              <a:t>ngoái</a:t>
            </a:r>
            <a:r>
              <a:rPr lang="en-US" sz="2100" dirty="0"/>
              <a:t>. </a:t>
            </a:r>
            <a:r>
              <a:rPr lang="en-US" sz="2100" dirty="0" err="1"/>
              <a:t>Trước</a:t>
            </a:r>
            <a:r>
              <a:rPr lang="en-US" sz="2100" dirty="0"/>
              <a:t> </a:t>
            </a:r>
            <a:r>
              <a:rPr lang="en-US" sz="2100" dirty="0" err="1"/>
              <a:t>các</a:t>
            </a:r>
            <a:r>
              <a:rPr lang="en-US" sz="2100" dirty="0"/>
              <a:t> </a:t>
            </a:r>
            <a:r>
              <a:rPr lang="en-US" sz="2100" dirty="0" err="1"/>
              <a:t>em</a:t>
            </a:r>
            <a:r>
              <a:rPr lang="en-US" sz="2100" dirty="0"/>
              <a:t>, </a:t>
            </a:r>
            <a:r>
              <a:rPr lang="en-US" sz="2100" dirty="0" err="1"/>
              <a:t>tôi</a:t>
            </a:r>
            <a:r>
              <a:rPr lang="en-US" sz="2100" dirty="0"/>
              <a:t> </a:t>
            </a:r>
            <a:r>
              <a:rPr lang="en-US" sz="2100" dirty="0" err="1"/>
              <a:t>cảm</a:t>
            </a:r>
            <a:r>
              <a:rPr lang="en-US" sz="2100" dirty="0"/>
              <a:t> </a:t>
            </a:r>
            <a:r>
              <a:rPr lang="en-US" sz="2100" dirty="0" err="1"/>
              <a:t>thấy</a:t>
            </a:r>
            <a:r>
              <a:rPr lang="en-US" sz="2100" dirty="0"/>
              <a:t> </a:t>
            </a:r>
            <a:r>
              <a:rPr lang="en-US" sz="2100" dirty="0" err="1"/>
              <a:t>mình</a:t>
            </a:r>
            <a:r>
              <a:rPr lang="en-US" sz="2100" dirty="0"/>
              <a:t> </a:t>
            </a:r>
            <a:r>
              <a:rPr lang="en-US" sz="2100" dirty="0" err="1"/>
              <a:t>lớn</a:t>
            </a:r>
            <a:r>
              <a:rPr lang="en-US" sz="2100" dirty="0"/>
              <a:t> </a:t>
            </a:r>
            <a:r>
              <a:rPr lang="en-US" sz="2100" dirty="0" err="1"/>
              <a:t>bổng</a:t>
            </a:r>
            <a:r>
              <a:rPr lang="en-US" sz="2100" dirty="0"/>
              <a:t> </a:t>
            </a:r>
            <a:r>
              <a:rPr lang="en-US" sz="2100" dirty="0" err="1"/>
              <a:t>lên</a:t>
            </a:r>
            <a:r>
              <a:rPr lang="en-US" sz="2100" dirty="0"/>
              <a:t>. </a:t>
            </a:r>
            <a:r>
              <a:rPr lang="en-US" sz="2100" dirty="0" err="1"/>
              <a:t>Tôi</a:t>
            </a:r>
            <a:r>
              <a:rPr lang="en-US" sz="2100" dirty="0"/>
              <a:t> </a:t>
            </a:r>
            <a:r>
              <a:rPr lang="en-US" sz="2100" dirty="0" err="1"/>
              <a:t>đã</a:t>
            </a:r>
            <a:r>
              <a:rPr lang="en-US" sz="2100" dirty="0"/>
              <a:t> </a:t>
            </a:r>
            <a:r>
              <a:rPr lang="en-US" sz="2100" dirty="0" err="1"/>
              <a:t>là</a:t>
            </a:r>
            <a:r>
              <a:rPr lang="en-US" sz="2100" dirty="0"/>
              <a:t> </a:t>
            </a:r>
            <a:r>
              <a:rPr lang="en-US" sz="2100" dirty="0" err="1"/>
              <a:t>học</a:t>
            </a:r>
            <a:r>
              <a:rPr lang="en-US" sz="2100" dirty="0"/>
              <a:t> </a:t>
            </a:r>
            <a:r>
              <a:rPr lang="en-US" sz="2100" dirty="0" err="1"/>
              <a:t>sinh</a:t>
            </a:r>
            <a:r>
              <a:rPr lang="en-US" sz="2100" dirty="0"/>
              <a:t> </a:t>
            </a:r>
            <a:r>
              <a:rPr lang="en-US" sz="2100" dirty="0" err="1"/>
              <a:t>lớp</a:t>
            </a:r>
            <a:r>
              <a:rPr lang="en-US" sz="2100" dirty="0"/>
              <a:t> 2 </a:t>
            </a:r>
            <a:r>
              <a:rPr lang="en-US" sz="2100" dirty="0" err="1"/>
              <a:t>rồi</a:t>
            </a:r>
            <a:r>
              <a:rPr lang="en-US" sz="2100" dirty="0"/>
              <a:t> </a:t>
            </a:r>
            <a:r>
              <a:rPr lang="en-US" sz="2100" dirty="0" err="1"/>
              <a:t>cơ</a:t>
            </a:r>
            <a:r>
              <a:rPr lang="en-US" sz="2100" dirty="0"/>
              <a:t> </a:t>
            </a:r>
            <a:r>
              <a:rPr lang="en-US" sz="2100" dirty="0" err="1"/>
              <a:t>mà</a:t>
            </a:r>
            <a:r>
              <a:rPr lang="en-US" sz="2100" dirty="0"/>
              <a:t>.</a:t>
            </a:r>
          </a:p>
          <a:p>
            <a:pPr algn="r">
              <a:lnSpc>
                <a:spcPct val="90000"/>
              </a:lnSpc>
              <a:spcBef>
                <a:spcPts val="600"/>
              </a:spcBef>
              <a:spcAft>
                <a:spcPts val="600"/>
              </a:spcAft>
            </a:pPr>
            <a:r>
              <a:rPr lang="en-US" sz="2000" dirty="0"/>
              <a:t>( </a:t>
            </a:r>
            <a:r>
              <a:rPr lang="en-US" sz="2000" dirty="0" err="1"/>
              <a:t>Văn</a:t>
            </a:r>
            <a:r>
              <a:rPr lang="en-US" sz="2000" dirty="0"/>
              <a:t> </a:t>
            </a:r>
            <a:r>
              <a:rPr lang="en-US" sz="2000" dirty="0" err="1"/>
              <a:t>Giá</a:t>
            </a:r>
            <a:r>
              <a:rPr lang="en-US" sz="2000" dirty="0"/>
              <a:t>)</a:t>
            </a:r>
          </a:p>
        </p:txBody>
      </p:sp>
      <p:sp>
        <p:nvSpPr>
          <p:cNvPr id="2" name="TextBox 1"/>
          <p:cNvSpPr txBox="1"/>
          <p:nvPr/>
        </p:nvSpPr>
        <p:spPr>
          <a:xfrm>
            <a:off x="7701226" y="109596"/>
            <a:ext cx="1236236" cy="369332"/>
          </a:xfrm>
          <a:prstGeom prst="rect">
            <a:avLst/>
          </a:prstGeom>
          <a:solidFill>
            <a:srgbClr val="00B0F0"/>
          </a:solidFill>
        </p:spPr>
        <p:txBody>
          <a:bodyPr wrap="none" rtlCol="0">
            <a:spAutoFit/>
          </a:bodyPr>
          <a:lstStyle/>
          <a:p>
            <a:r>
              <a:rPr lang="en-US" sz="1800" dirty="0"/>
              <a:t>Chia </a:t>
            </a:r>
            <a:r>
              <a:rPr lang="en-US" sz="1800" dirty="0" err="1"/>
              <a:t>đoạn</a:t>
            </a:r>
            <a:endParaRPr lang="en-US" sz="1800" dirty="0"/>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a:solidFill>
                  <a:srgbClr val="FF0000"/>
                </a:solidFill>
              </a:rPr>
              <a:t>Tôi là học sinh lớp 2</a:t>
            </a:r>
          </a:p>
        </p:txBody>
      </p:sp>
      <p:grpSp>
        <p:nvGrpSpPr>
          <p:cNvPr id="13" name="Group 12"/>
          <p:cNvGrpSpPr/>
          <p:nvPr/>
        </p:nvGrpSpPr>
        <p:grpSpPr>
          <a:xfrm>
            <a:off x="8319344" y="1687463"/>
            <a:ext cx="165798" cy="312406"/>
            <a:chOff x="7033846" y="1517301"/>
            <a:chExt cx="165798" cy="312406"/>
          </a:xfrm>
        </p:grpSpPr>
        <p:cxnSp>
          <p:nvCxnSpPr>
            <p:cNvPr id="14" name="Straight Connector 13"/>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807912" y="3088145"/>
            <a:ext cx="165798" cy="312406"/>
            <a:chOff x="7033846" y="1517301"/>
            <a:chExt cx="165798" cy="312406"/>
          </a:xfrm>
        </p:grpSpPr>
        <p:cxnSp>
          <p:nvCxnSpPr>
            <p:cNvPr id="17" name="Straight Connector 16"/>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892003" y="4377394"/>
            <a:ext cx="165798" cy="312406"/>
            <a:chOff x="7033846" y="1517301"/>
            <a:chExt cx="165798" cy="312406"/>
          </a:xfrm>
        </p:grpSpPr>
        <p:cxnSp>
          <p:nvCxnSpPr>
            <p:cNvPr id="20" name="Straight Connector 19"/>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6477031" y="109596"/>
            <a:ext cx="1224195" cy="369332"/>
          </a:xfrm>
          <a:prstGeom prst="rect">
            <a:avLst/>
          </a:prstGeom>
          <a:solidFill>
            <a:srgbClr val="00B0F0"/>
          </a:solidFill>
        </p:spPr>
        <p:txBody>
          <a:bodyPr wrap="square" rtlCol="0">
            <a:spAutoFit/>
          </a:bodyPr>
          <a:lstStyle/>
          <a:p>
            <a:r>
              <a:rPr lang="vi-VN" sz="1800" dirty="0"/>
              <a:t>Từ khó</a:t>
            </a:r>
            <a:endParaRPr lang="en-US" sz="1800" dirty="0"/>
          </a:p>
        </p:txBody>
      </p:sp>
      <p:sp>
        <p:nvSpPr>
          <p:cNvPr id="30" name="TextBox 29"/>
          <p:cNvSpPr txBox="1"/>
          <p:nvPr/>
        </p:nvSpPr>
        <p:spPr>
          <a:xfrm>
            <a:off x="5552253" y="1013765"/>
            <a:ext cx="1582220" cy="415498"/>
          </a:xfrm>
          <a:prstGeom prst="rect">
            <a:avLst/>
          </a:prstGeom>
          <a:noFill/>
        </p:spPr>
        <p:txBody>
          <a:bodyPr wrap="square" rtlCol="0">
            <a:spAutoFit/>
          </a:bodyPr>
          <a:lstStyle/>
          <a:p>
            <a:r>
              <a:rPr lang="en-US" sz="2100" dirty="0" err="1">
                <a:solidFill>
                  <a:srgbClr val="FF0000"/>
                </a:solidFill>
              </a:rPr>
              <a:t>vùng</a:t>
            </a:r>
            <a:r>
              <a:rPr lang="en-US" sz="2100" dirty="0">
                <a:solidFill>
                  <a:srgbClr val="FF0000"/>
                </a:solidFill>
              </a:rPr>
              <a:t> </a:t>
            </a:r>
            <a:r>
              <a:rPr lang="en-US" sz="2100" dirty="0" err="1">
                <a:solidFill>
                  <a:srgbClr val="FF0000"/>
                </a:solidFill>
              </a:rPr>
              <a:t>dậy</a:t>
            </a:r>
            <a:endParaRPr lang="en-US" sz="2100" dirty="0">
              <a:solidFill>
                <a:srgbClr val="FF0000"/>
              </a:solidFill>
            </a:endParaRPr>
          </a:p>
        </p:txBody>
      </p:sp>
      <p:sp>
        <p:nvSpPr>
          <p:cNvPr id="31" name="TextBox 30"/>
          <p:cNvSpPr txBox="1"/>
          <p:nvPr/>
        </p:nvSpPr>
        <p:spPr>
          <a:xfrm>
            <a:off x="1100056" y="1323072"/>
            <a:ext cx="1582220" cy="415498"/>
          </a:xfrm>
          <a:prstGeom prst="rect">
            <a:avLst/>
          </a:prstGeom>
          <a:noFill/>
        </p:spPr>
        <p:txBody>
          <a:bodyPr wrap="square" rtlCol="0">
            <a:spAutoFit/>
          </a:bodyPr>
          <a:lstStyle/>
          <a:p>
            <a:r>
              <a:rPr lang="en-US" sz="2100" dirty="0" err="1">
                <a:solidFill>
                  <a:srgbClr val="FF0000"/>
                </a:solidFill>
              </a:rPr>
              <a:t>Loáng</a:t>
            </a:r>
            <a:endParaRPr lang="en-US" sz="2100" dirty="0">
              <a:solidFill>
                <a:srgbClr val="FF0000"/>
              </a:solidFill>
            </a:endParaRPr>
          </a:p>
        </p:txBody>
      </p:sp>
      <p:sp>
        <p:nvSpPr>
          <p:cNvPr id="32" name="TextBox 31"/>
          <p:cNvSpPr txBox="1"/>
          <p:nvPr/>
        </p:nvSpPr>
        <p:spPr>
          <a:xfrm>
            <a:off x="3860328" y="1609554"/>
            <a:ext cx="1582220" cy="415498"/>
          </a:xfrm>
          <a:prstGeom prst="rect">
            <a:avLst/>
          </a:prstGeom>
          <a:noFill/>
        </p:spPr>
        <p:txBody>
          <a:bodyPr wrap="square" rtlCol="0">
            <a:spAutoFit/>
          </a:bodyPr>
          <a:lstStyle/>
          <a:p>
            <a:r>
              <a:rPr lang="vi-VN" sz="2100" dirty="0">
                <a:solidFill>
                  <a:srgbClr val="FF0000"/>
                </a:solidFill>
              </a:rPr>
              <a:t>rối rít</a:t>
            </a:r>
            <a:endParaRPr lang="en-US" sz="2100" dirty="0">
              <a:solidFill>
                <a:srgbClr val="FF0000"/>
              </a:solidFill>
            </a:endParaRPr>
          </a:p>
        </p:txBody>
      </p:sp>
      <p:sp>
        <p:nvSpPr>
          <p:cNvPr id="33" name="TextBox 32"/>
          <p:cNvSpPr txBox="1"/>
          <p:nvPr/>
        </p:nvSpPr>
        <p:spPr>
          <a:xfrm>
            <a:off x="3243603" y="2713607"/>
            <a:ext cx="1582220" cy="415498"/>
          </a:xfrm>
          <a:prstGeom prst="rect">
            <a:avLst/>
          </a:prstGeom>
          <a:noFill/>
        </p:spPr>
        <p:txBody>
          <a:bodyPr wrap="square" rtlCol="0">
            <a:spAutoFit/>
          </a:bodyPr>
          <a:lstStyle/>
          <a:p>
            <a:r>
              <a:rPr lang="vi-VN" sz="2100" dirty="0">
                <a:solidFill>
                  <a:srgbClr val="FF0000"/>
                </a:solidFill>
              </a:rPr>
              <a:t>ríu rít</a:t>
            </a:r>
            <a:endParaRPr lang="en-US" sz="2100" dirty="0">
              <a:solidFill>
                <a:srgbClr val="FF0000"/>
              </a:solidFill>
            </a:endParaRPr>
          </a:p>
        </p:txBody>
      </p:sp>
      <p:sp>
        <p:nvSpPr>
          <p:cNvPr id="34" name="TextBox 33"/>
          <p:cNvSpPr txBox="1"/>
          <p:nvPr/>
        </p:nvSpPr>
        <p:spPr>
          <a:xfrm>
            <a:off x="2737271" y="3750729"/>
            <a:ext cx="1297442" cy="415498"/>
          </a:xfrm>
          <a:prstGeom prst="rect">
            <a:avLst/>
          </a:prstGeom>
          <a:noFill/>
        </p:spPr>
        <p:txBody>
          <a:bodyPr wrap="square" rtlCol="0">
            <a:spAutoFit/>
          </a:bodyPr>
          <a:lstStyle/>
          <a:p>
            <a:r>
              <a:rPr lang="vi-VN" sz="2100" dirty="0">
                <a:solidFill>
                  <a:srgbClr val="FF0000"/>
                </a:solidFill>
              </a:rPr>
              <a:t>rụt rè</a:t>
            </a:r>
            <a:endParaRPr lang="en-US" sz="2100" dirty="0">
              <a:solidFill>
                <a:srgbClr val="FF0000"/>
              </a:solidFill>
            </a:endParaRPr>
          </a:p>
        </p:txBody>
      </p:sp>
      <p:sp>
        <p:nvSpPr>
          <p:cNvPr id="35" name="TextBox 34"/>
          <p:cNvSpPr txBox="1"/>
          <p:nvPr/>
        </p:nvSpPr>
        <p:spPr>
          <a:xfrm>
            <a:off x="3458771" y="3750729"/>
            <a:ext cx="1582220" cy="415498"/>
          </a:xfrm>
          <a:prstGeom prst="rect">
            <a:avLst/>
          </a:prstGeom>
          <a:noFill/>
        </p:spPr>
        <p:txBody>
          <a:bodyPr wrap="square" rtlCol="0">
            <a:spAutoFit/>
          </a:bodyPr>
          <a:lstStyle/>
          <a:p>
            <a:r>
              <a:rPr lang="vi-VN" sz="2100" dirty="0">
                <a:solidFill>
                  <a:srgbClr val="FF0000"/>
                </a:solidFill>
              </a:rPr>
              <a:t>níu</a:t>
            </a:r>
            <a:endParaRPr lang="en-US" sz="2100" dirty="0">
              <a:solidFill>
                <a:srgbClr val="FF0000"/>
              </a:solidFill>
            </a:endParaRPr>
          </a:p>
        </p:txBody>
      </p:sp>
      <p:sp>
        <p:nvSpPr>
          <p:cNvPr id="36" name="Oval 35"/>
          <p:cNvSpPr/>
          <p:nvPr/>
        </p:nvSpPr>
        <p:spPr>
          <a:xfrm>
            <a:off x="351685" y="6293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37" name="Oval 36"/>
          <p:cNvSpPr/>
          <p:nvPr/>
        </p:nvSpPr>
        <p:spPr>
          <a:xfrm>
            <a:off x="347312" y="2051012"/>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38" name="Oval 37"/>
          <p:cNvSpPr/>
          <p:nvPr/>
        </p:nvSpPr>
        <p:spPr>
          <a:xfrm>
            <a:off x="263382" y="3480474"/>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Tree>
    <p:extLst>
      <p:ext uri="{BB962C8B-B14F-4D97-AF65-F5344CB8AC3E}">
        <p14:creationId xmlns:p14="http://schemas.microsoft.com/office/powerpoint/2010/main" xmlns="" val="40103233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ppt_x</p:attrName>
                                        </p:attrNameLst>
                                      </p:cBhvr>
                                      <p:tavLst>
                                        <p:tav tm="0">
                                          <p:val>
                                            <p:strVal val="#ppt_x-.2"/>
                                          </p:val>
                                        </p:tav>
                                        <p:tav tm="100000">
                                          <p:val>
                                            <p:strVal val="#ppt_x"/>
                                          </p:val>
                                        </p:tav>
                                      </p:tavLst>
                                    </p:anim>
                                    <p:anim calcmode="lin" valueType="num">
                                      <p:cBhvr>
                                        <p:cTn id="14"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ppt_x</p:attrName>
                                        </p:attrNameLst>
                                      </p:cBhvr>
                                      <p:tavLst>
                                        <p:tav tm="0">
                                          <p:val>
                                            <p:strVal val="#ppt_x-.2"/>
                                          </p:val>
                                        </p:tav>
                                        <p:tav tm="100000">
                                          <p:val>
                                            <p:strVal val="#ppt_x"/>
                                          </p:val>
                                        </p:tav>
                                      </p:tavLst>
                                    </p:anim>
                                    <p:anim calcmode="lin" valueType="num">
                                      <p:cBhvr>
                                        <p:cTn id="21"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1000" fill="hold"/>
                                        <p:tgtEl>
                                          <p:spTgt spid="32"/>
                                        </p:tgtEl>
                                        <p:attrNameLst>
                                          <p:attrName>ppt_x</p:attrName>
                                        </p:attrNameLst>
                                      </p:cBhvr>
                                      <p:tavLst>
                                        <p:tav tm="0">
                                          <p:val>
                                            <p:strVal val="#ppt_x-.2"/>
                                          </p:val>
                                        </p:tav>
                                        <p:tav tm="100000">
                                          <p:val>
                                            <p:strVal val="#ppt_x"/>
                                          </p:val>
                                        </p:tav>
                                      </p:tavLst>
                                    </p:anim>
                                    <p:anim calcmode="lin" valueType="num">
                                      <p:cBhvr>
                                        <p:cTn id="2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1000" fill="hold"/>
                                        <p:tgtEl>
                                          <p:spTgt spid="33"/>
                                        </p:tgtEl>
                                        <p:attrNameLst>
                                          <p:attrName>ppt_x</p:attrName>
                                        </p:attrNameLst>
                                      </p:cBhvr>
                                      <p:tavLst>
                                        <p:tav tm="0">
                                          <p:val>
                                            <p:strVal val="#ppt_x-.2"/>
                                          </p:val>
                                        </p:tav>
                                        <p:tav tm="100000">
                                          <p:val>
                                            <p:strVal val="#ppt_x"/>
                                          </p:val>
                                        </p:tav>
                                      </p:tavLst>
                                    </p:anim>
                                    <p:anim calcmode="lin" valueType="num">
                                      <p:cBhvr>
                                        <p:cTn id="35"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ppt_x</p:attrName>
                                        </p:attrNameLst>
                                      </p:cBhvr>
                                      <p:tavLst>
                                        <p:tav tm="0">
                                          <p:val>
                                            <p:strVal val="#ppt_x-.2"/>
                                          </p:val>
                                        </p:tav>
                                        <p:tav tm="100000">
                                          <p:val>
                                            <p:strVal val="#ppt_x"/>
                                          </p:val>
                                        </p:tav>
                                      </p:tavLst>
                                    </p:anim>
                                    <p:anim calcmode="lin" valueType="num">
                                      <p:cBhvr>
                                        <p:cTn id="42"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43" dur="1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1000" fill="hold"/>
                                        <p:tgtEl>
                                          <p:spTgt spid="35"/>
                                        </p:tgtEl>
                                        <p:attrNameLst>
                                          <p:attrName>ppt_x</p:attrName>
                                        </p:attrNameLst>
                                      </p:cBhvr>
                                      <p:tavLst>
                                        <p:tav tm="0">
                                          <p:val>
                                            <p:strVal val="#ppt_x-.2"/>
                                          </p:val>
                                        </p:tav>
                                        <p:tav tm="100000">
                                          <p:val>
                                            <p:strVal val="#ppt_x"/>
                                          </p:val>
                                        </p:tav>
                                      </p:tavLst>
                                    </p:anim>
                                    <p:anim calcmode="lin" valueType="num">
                                      <p:cBhvr>
                                        <p:cTn id="49"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50" dur="10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30" grpId="0"/>
      <p:bldP spid="31" grpId="0"/>
      <p:bldP spid="32" grpId="0"/>
      <p:bldP spid="33" grpId="0"/>
      <p:bldP spid="34" grpId="0"/>
      <p:bldP spid="35" grpId="0"/>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9" name="Rectangle 8"/>
          <p:cNvSpPr/>
          <p:nvPr/>
        </p:nvSpPr>
        <p:spPr>
          <a:xfrm>
            <a:off x="417007" y="2832654"/>
            <a:ext cx="8110228" cy="954107"/>
          </a:xfrm>
          <a:prstGeom prst="rect">
            <a:avLst/>
          </a:prstGeom>
          <a:solidFill>
            <a:schemeClr val="accent6">
              <a:lumMod val="20000"/>
              <a:lumOff val="80000"/>
            </a:schemeClr>
          </a:solidFill>
        </p:spPr>
        <p:txBody>
          <a:bodyPr wrap="square">
            <a:spAutoFit/>
          </a:bodyPr>
          <a:lstStyle/>
          <a:p>
            <a:r>
              <a:rPr lang="en-US" sz="2800">
                <a:solidFill>
                  <a:srgbClr val="0418AC"/>
                </a:solidFill>
              </a:rPr>
              <a:t>   Ngay cạnh chúng tôi, mấy em lớp 1 đang rụt rè níu chặt tay bố mẹ, thật giống tôi năm ngoái. </a:t>
            </a:r>
          </a:p>
        </p:txBody>
      </p:sp>
      <p:sp>
        <p:nvSpPr>
          <p:cNvPr id="10" name="Rectangle 9"/>
          <p:cNvSpPr/>
          <p:nvPr/>
        </p:nvSpPr>
        <p:spPr>
          <a:xfrm>
            <a:off x="417007" y="1305304"/>
            <a:ext cx="8110228" cy="954107"/>
          </a:xfrm>
          <a:prstGeom prst="rect">
            <a:avLst/>
          </a:prstGeom>
          <a:solidFill>
            <a:schemeClr val="accent4">
              <a:lumMod val="20000"/>
              <a:lumOff val="80000"/>
            </a:schemeClr>
          </a:solidFill>
        </p:spPr>
        <p:txBody>
          <a:bodyPr wrap="square">
            <a:spAutoFit/>
          </a:bodyPr>
          <a:lstStyle/>
          <a:p>
            <a:r>
              <a:rPr lang="en-US" sz="2800" dirty="0">
                <a:solidFill>
                  <a:srgbClr val="0418AC"/>
                </a:solidFill>
              </a:rPr>
              <a:t>   </a:t>
            </a:r>
            <a:r>
              <a:rPr lang="en-US" sz="2800" dirty="0" err="1">
                <a:solidFill>
                  <a:srgbClr val="0418AC"/>
                </a:solidFill>
              </a:rPr>
              <a:t>Nhưng</a:t>
            </a:r>
            <a:r>
              <a:rPr lang="en-US" sz="2800" dirty="0">
                <a:solidFill>
                  <a:srgbClr val="0418AC"/>
                </a:solidFill>
              </a:rPr>
              <a:t> </a:t>
            </a:r>
            <a:r>
              <a:rPr lang="en-US" sz="2800" dirty="0" err="1">
                <a:solidFill>
                  <a:srgbClr val="0418AC"/>
                </a:solidFill>
              </a:rPr>
              <a:t>vừa</a:t>
            </a:r>
            <a:r>
              <a:rPr lang="en-US" sz="2800" dirty="0">
                <a:solidFill>
                  <a:srgbClr val="0418AC"/>
                </a:solidFill>
              </a:rPr>
              <a:t> </a:t>
            </a:r>
            <a:r>
              <a:rPr lang="en-US" sz="2800" dirty="0" err="1">
                <a:solidFill>
                  <a:srgbClr val="0418AC"/>
                </a:solidFill>
              </a:rPr>
              <a:t>đến</a:t>
            </a:r>
            <a:r>
              <a:rPr lang="en-US" sz="2800" dirty="0">
                <a:solidFill>
                  <a:srgbClr val="0418AC"/>
                </a:solidFill>
              </a:rPr>
              <a:t> </a:t>
            </a:r>
            <a:r>
              <a:rPr lang="en-US" sz="2800" dirty="0" err="1">
                <a:solidFill>
                  <a:srgbClr val="0418AC"/>
                </a:solidFill>
              </a:rPr>
              <a:t>cổng</a:t>
            </a:r>
            <a:r>
              <a:rPr lang="en-US" sz="2800" dirty="0">
                <a:solidFill>
                  <a:srgbClr val="0418AC"/>
                </a:solidFill>
              </a:rPr>
              <a:t> </a:t>
            </a:r>
            <a:r>
              <a:rPr lang="en-US" sz="2800" dirty="0" err="1">
                <a:solidFill>
                  <a:srgbClr val="0418AC"/>
                </a:solidFill>
              </a:rPr>
              <a:t>trường</a:t>
            </a:r>
            <a:r>
              <a:rPr lang="en-US" sz="2800" dirty="0">
                <a:solidFill>
                  <a:srgbClr val="0418AC"/>
                </a:solidFill>
              </a:rPr>
              <a:t>, </a:t>
            </a:r>
            <a:r>
              <a:rPr lang="en-US" sz="2800" dirty="0" err="1">
                <a:solidFill>
                  <a:srgbClr val="0418AC"/>
                </a:solidFill>
              </a:rPr>
              <a:t>tôi</a:t>
            </a:r>
            <a:r>
              <a:rPr lang="en-US" sz="2800" dirty="0">
                <a:solidFill>
                  <a:srgbClr val="0418AC"/>
                </a:solidFill>
              </a:rPr>
              <a:t> </a:t>
            </a:r>
            <a:r>
              <a:rPr lang="en-US" sz="2800" dirty="0" err="1">
                <a:solidFill>
                  <a:srgbClr val="0418AC"/>
                </a:solidFill>
              </a:rPr>
              <a:t>đã</a:t>
            </a:r>
            <a:r>
              <a:rPr lang="en-US" sz="2800" dirty="0">
                <a:solidFill>
                  <a:srgbClr val="0418AC"/>
                </a:solidFill>
              </a:rPr>
              <a:t> </a:t>
            </a:r>
            <a:r>
              <a:rPr lang="en-US" sz="2800" dirty="0" err="1">
                <a:solidFill>
                  <a:srgbClr val="0418AC"/>
                </a:solidFill>
              </a:rPr>
              <a:t>thấy</a:t>
            </a:r>
            <a:r>
              <a:rPr lang="en-US" sz="2800" dirty="0">
                <a:solidFill>
                  <a:srgbClr val="0418AC"/>
                </a:solidFill>
              </a:rPr>
              <a:t> </a:t>
            </a:r>
            <a:r>
              <a:rPr lang="en-US" sz="2800" dirty="0" err="1">
                <a:solidFill>
                  <a:srgbClr val="0418AC"/>
                </a:solidFill>
              </a:rPr>
              <a:t>mấy</a:t>
            </a:r>
            <a:r>
              <a:rPr lang="en-US" sz="2800" dirty="0">
                <a:solidFill>
                  <a:srgbClr val="0418AC"/>
                </a:solidFill>
              </a:rPr>
              <a:t> </a:t>
            </a:r>
            <a:r>
              <a:rPr lang="en-US" sz="2800" dirty="0" err="1">
                <a:solidFill>
                  <a:srgbClr val="0418AC"/>
                </a:solidFill>
              </a:rPr>
              <a:t>bạn</a:t>
            </a:r>
            <a:r>
              <a:rPr lang="en-US" sz="2800" dirty="0">
                <a:solidFill>
                  <a:srgbClr val="0418AC"/>
                </a:solidFill>
              </a:rPr>
              <a:t> </a:t>
            </a:r>
            <a:r>
              <a:rPr lang="en-US" sz="2800" dirty="0" err="1">
                <a:solidFill>
                  <a:srgbClr val="0418AC"/>
                </a:solidFill>
              </a:rPr>
              <a:t>cùng</a:t>
            </a:r>
            <a:r>
              <a:rPr lang="en-US" sz="2800" dirty="0">
                <a:solidFill>
                  <a:srgbClr val="0418AC"/>
                </a:solidFill>
              </a:rPr>
              <a:t> </a:t>
            </a:r>
            <a:r>
              <a:rPr lang="en-US" sz="2800" dirty="0" err="1">
                <a:solidFill>
                  <a:srgbClr val="0418AC"/>
                </a:solidFill>
              </a:rPr>
              <a:t>lớp</a:t>
            </a:r>
            <a:r>
              <a:rPr lang="en-US" sz="2800" dirty="0">
                <a:solidFill>
                  <a:srgbClr val="0418AC"/>
                </a:solidFill>
              </a:rPr>
              <a:t> </a:t>
            </a:r>
            <a:r>
              <a:rPr lang="en-US" sz="2800" dirty="0" err="1">
                <a:solidFill>
                  <a:srgbClr val="0418AC"/>
                </a:solidFill>
              </a:rPr>
              <a:t>đang</a:t>
            </a:r>
            <a:r>
              <a:rPr lang="en-US" sz="2800" dirty="0">
                <a:solidFill>
                  <a:srgbClr val="0418AC"/>
                </a:solidFill>
              </a:rPr>
              <a:t> </a:t>
            </a:r>
            <a:r>
              <a:rPr lang="en-US" sz="2800" dirty="0" err="1">
                <a:solidFill>
                  <a:srgbClr val="0418AC"/>
                </a:solidFill>
              </a:rPr>
              <a:t>ríu</a:t>
            </a:r>
            <a:r>
              <a:rPr lang="en-US" sz="2800" dirty="0">
                <a:solidFill>
                  <a:srgbClr val="0418AC"/>
                </a:solidFill>
              </a:rPr>
              <a:t> </a:t>
            </a:r>
            <a:r>
              <a:rPr lang="en-US" sz="2800" dirty="0" err="1">
                <a:solidFill>
                  <a:srgbClr val="0418AC"/>
                </a:solidFill>
              </a:rPr>
              <a:t>rít</a:t>
            </a:r>
            <a:r>
              <a:rPr lang="en-US" sz="2800" dirty="0">
                <a:solidFill>
                  <a:srgbClr val="0418AC"/>
                </a:solidFill>
              </a:rPr>
              <a:t> </a:t>
            </a:r>
            <a:r>
              <a:rPr lang="en-US" sz="2800" dirty="0" err="1">
                <a:solidFill>
                  <a:srgbClr val="0418AC"/>
                </a:solidFill>
              </a:rPr>
              <a:t>nói</a:t>
            </a:r>
            <a:r>
              <a:rPr lang="en-US" sz="2800" dirty="0">
                <a:solidFill>
                  <a:srgbClr val="0418AC"/>
                </a:solidFill>
              </a:rPr>
              <a:t> </a:t>
            </a:r>
            <a:r>
              <a:rPr lang="en-US" sz="2800" dirty="0" err="1">
                <a:solidFill>
                  <a:srgbClr val="0418AC"/>
                </a:solidFill>
              </a:rPr>
              <a:t>cười</a:t>
            </a:r>
            <a:r>
              <a:rPr lang="en-US" sz="2800" dirty="0">
                <a:solidFill>
                  <a:srgbClr val="0418AC"/>
                </a:solidFill>
              </a:rPr>
              <a:t> ở </a:t>
            </a:r>
            <a:r>
              <a:rPr lang="en-US" sz="2800" dirty="0" err="1">
                <a:solidFill>
                  <a:srgbClr val="0418AC"/>
                </a:solidFill>
              </a:rPr>
              <a:t>trong</a:t>
            </a:r>
            <a:r>
              <a:rPr lang="en-US" sz="2800" dirty="0">
                <a:solidFill>
                  <a:srgbClr val="0418AC"/>
                </a:solidFill>
              </a:rPr>
              <a:t> </a:t>
            </a:r>
            <a:r>
              <a:rPr lang="en-US" sz="2800" dirty="0" err="1">
                <a:solidFill>
                  <a:srgbClr val="0418AC"/>
                </a:solidFill>
              </a:rPr>
              <a:t>sân</a:t>
            </a:r>
            <a:r>
              <a:rPr lang="en-US" sz="2800" dirty="0">
                <a:solidFill>
                  <a:srgbClr val="0418AC"/>
                </a:solidFill>
              </a:rPr>
              <a:t>. </a:t>
            </a:r>
          </a:p>
        </p:txBody>
      </p:sp>
      <p:cxnSp>
        <p:nvCxnSpPr>
          <p:cNvPr id="12" name="Straight Connector 11"/>
          <p:cNvCxnSpPr/>
          <p:nvPr/>
        </p:nvCxnSpPr>
        <p:spPr>
          <a:xfrm flipH="1">
            <a:off x="5441749" y="1260933"/>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67920" y="1711780"/>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818185" y="1702475"/>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5813538"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115366" y="27941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275383" y="27941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522512" y="3252233"/>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506686" y="3213527"/>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810" b="97964" l="0" r="100000"/>
                    </a14:imgEffect>
                  </a14:imgLayer>
                </a14:imgProps>
              </a:ext>
              <a:ext uri="{28A0092B-C50C-407E-A947-70E740481C1C}">
                <a14:useLocalDpi xmlns:a14="http://schemas.microsoft.com/office/drawing/2010/main" xmlns=""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6614" b="97884" l="1733" r="97525"/>
                    </a14:imgEffect>
                  </a14:imgLayer>
                </a14:imgProps>
              </a:ext>
              <a:ext uri="{28A0092B-C50C-407E-A947-70E740481C1C}">
                <a14:useLocalDpi xmlns:a14="http://schemas.microsoft.com/office/drawing/2010/main" xmlns=""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05066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232" y="64987"/>
            <a:ext cx="2215399" cy="2152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16" name="TextBox 15"/>
          <p:cNvSpPr txBox="1"/>
          <p:nvPr/>
        </p:nvSpPr>
        <p:spPr>
          <a:xfrm>
            <a:off x="2202229" y="906211"/>
            <a:ext cx="5228119" cy="461665"/>
          </a:xfrm>
          <a:prstGeom prst="rect">
            <a:avLst/>
          </a:prstGeom>
          <a:noFill/>
        </p:spPr>
        <p:txBody>
          <a:bodyPr wrap="square" rtlCol="0">
            <a:spAutoFit/>
          </a:bodyPr>
          <a:lstStyle/>
          <a:p>
            <a:r>
              <a:rPr lang="nl-NL" sz="2400" dirty="0">
                <a:solidFill>
                  <a:srgbClr val="FF0000"/>
                </a:solidFill>
              </a:rPr>
              <a:t>- </a:t>
            </a:r>
            <a:r>
              <a:rPr lang="vi-VN" sz="2400" dirty="0">
                <a:solidFill>
                  <a:srgbClr val="FF0000"/>
                </a:solidFill>
              </a:rPr>
              <a:t>N</a:t>
            </a:r>
            <a:r>
              <a:rPr lang="nl-NL" sz="2400" dirty="0">
                <a:solidFill>
                  <a:srgbClr val="FF0000"/>
                </a:solidFill>
              </a:rPr>
              <a:t>íu</a:t>
            </a:r>
            <a:r>
              <a:rPr lang="nl-NL" sz="2400" dirty="0"/>
              <a:t>: nắm lấy và kéo lại, kéo xuống</a:t>
            </a:r>
            <a:endParaRPr lang="en-US" sz="2400" dirty="0"/>
          </a:p>
        </p:txBody>
      </p:sp>
      <p:pic>
        <p:nvPicPr>
          <p:cNvPr id="19" name="Picture 4" descr="Hình ảnh Cha Và Con Trai Ngày Của Cha Nhân Vật Hoạt Hình Phim Hoạt Hình Cha  Và Con Trai, Ngày, Hoạt, Trai miễn phí tải tập tin PNG PSDComment và Vector">
            <a:extLst>
              <a:ext uri="{FF2B5EF4-FFF2-40B4-BE49-F238E27FC236}">
                <a16:creationId xmlns:a16="http://schemas.microsoft.com/office/drawing/2014/main" xmlns="" id="{9D56D7C5-511A-41B1-A7FB-E9671F8AA2E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l="20336" t="5145" r="25917" b="5145"/>
          <a:stretch/>
        </p:blipFill>
        <p:spPr bwMode="auto">
          <a:xfrm>
            <a:off x="7363419" y="188437"/>
            <a:ext cx="1748553" cy="2173995"/>
          </a:xfrm>
          <a:prstGeom prst="round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2202229" y="1412421"/>
            <a:ext cx="6034817" cy="461665"/>
          </a:xfrm>
          <a:prstGeom prst="rect">
            <a:avLst/>
          </a:prstGeom>
          <a:noFill/>
        </p:spPr>
        <p:txBody>
          <a:bodyPr wrap="square" rtlCol="0">
            <a:spAutoFit/>
          </a:bodyPr>
          <a:lstStyle/>
          <a:p>
            <a:r>
              <a:rPr lang="nl-NL" sz="2400" dirty="0">
                <a:solidFill>
                  <a:srgbClr val="FF0000"/>
                </a:solidFill>
              </a:rPr>
              <a:t>- </a:t>
            </a:r>
            <a:r>
              <a:rPr lang="vi-VN" sz="2400" dirty="0">
                <a:solidFill>
                  <a:srgbClr val="FF0000"/>
                </a:solidFill>
              </a:rPr>
              <a:t>L</a:t>
            </a:r>
            <a:r>
              <a:rPr lang="nl-NL" sz="2400" dirty="0">
                <a:solidFill>
                  <a:srgbClr val="FF0000"/>
                </a:solidFill>
              </a:rPr>
              <a:t>ớn bổng</a:t>
            </a:r>
            <a:r>
              <a:rPr lang="nl-NL" sz="2400" dirty="0"/>
              <a:t>: lớn nhanh và vượt hẳn lên</a:t>
            </a:r>
            <a:endParaRPr lang="en-US" sz="2400" dirty="0"/>
          </a:p>
        </p:txBody>
      </p:sp>
      <p:pic>
        <p:nvPicPr>
          <p:cNvPr id="23" name="Picture 8" descr="Cartoon Network: When I Grow Up Cartoon">
            <a:extLst>
              <a:ext uri="{FF2B5EF4-FFF2-40B4-BE49-F238E27FC236}">
                <a16:creationId xmlns:a16="http://schemas.microsoft.com/office/drawing/2014/main" xmlns="" id="{CC375E15-27BF-4239-9636-E9C4B0CA94E4}"/>
              </a:ext>
            </a:extLst>
          </p:cNvPr>
          <p:cNvPicPr>
            <a:picLocks noChangeAspect="1" noChangeArrowheads="1"/>
          </p:cNvPicPr>
          <p:nvPr/>
        </p:nvPicPr>
        <p:blipFill rotWithShape="1">
          <a:blip r:embed="rId5">
            <a:clrChange>
              <a:clrFrom>
                <a:srgbClr val="CFCFCF"/>
              </a:clrFrom>
              <a:clrTo>
                <a:srgbClr val="CFCFCF">
                  <a:alpha val="0"/>
                </a:srgbClr>
              </a:clrTo>
            </a:clrChange>
            <a:extLst>
              <a:ext uri="{28A0092B-C50C-407E-A947-70E740481C1C}">
                <a14:useLocalDpi xmlns:a14="http://schemas.microsoft.com/office/drawing/2010/main" xmlns="" val="0"/>
              </a:ext>
            </a:extLst>
          </a:blip>
          <a:srcRect l="49669"/>
          <a:stretch/>
        </p:blipFill>
        <p:spPr bwMode="auto">
          <a:xfrm>
            <a:off x="809417" y="2621865"/>
            <a:ext cx="1461566" cy="221921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2202229" y="400001"/>
            <a:ext cx="4088409" cy="461665"/>
          </a:xfrm>
          <a:prstGeom prst="rect">
            <a:avLst/>
          </a:prstGeom>
          <a:noFill/>
        </p:spPr>
        <p:txBody>
          <a:bodyPr wrap="square" rtlCol="0">
            <a:spAutoFit/>
          </a:bodyPr>
          <a:lstStyle/>
          <a:p>
            <a:r>
              <a:rPr lang="vi-VN" sz="2400" dirty="0">
                <a:solidFill>
                  <a:srgbClr val="FF0000"/>
                </a:solidFill>
              </a:rPr>
              <a:t>- L</a:t>
            </a:r>
            <a:r>
              <a:rPr lang="nl-NL" sz="2400" dirty="0">
                <a:solidFill>
                  <a:srgbClr val="FF0000"/>
                </a:solidFill>
              </a:rPr>
              <a:t>oáng</a:t>
            </a:r>
            <a:r>
              <a:rPr lang="nl-NL" sz="2400" dirty="0"/>
              <a:t> (một cái): rất </a:t>
            </a:r>
            <a:r>
              <a:rPr lang="nl-NL" sz="2400" dirty="0" smtClean="0"/>
              <a:t>nhanh</a:t>
            </a:r>
            <a:r>
              <a:rPr lang="vi-VN" sz="2400" dirty="0" smtClean="0"/>
              <a:t> </a:t>
            </a:r>
            <a:endParaRPr lang="en-US" sz="2400" dirty="0"/>
          </a:p>
        </p:txBody>
      </p:sp>
      <p:sp>
        <p:nvSpPr>
          <p:cNvPr id="14" name="TextBox 13"/>
          <p:cNvSpPr txBox="1"/>
          <p:nvPr/>
        </p:nvSpPr>
        <p:spPr>
          <a:xfrm>
            <a:off x="2270983" y="3856521"/>
            <a:ext cx="4948967" cy="830997"/>
          </a:xfrm>
          <a:prstGeom prst="rect">
            <a:avLst/>
          </a:prstGeom>
          <a:noFill/>
        </p:spPr>
        <p:txBody>
          <a:bodyPr wrap="square" rtlCol="0">
            <a:spAutoFit/>
          </a:bodyPr>
          <a:lstStyle/>
          <a:p>
            <a:r>
              <a:rPr lang="nl-NL" sz="2400" dirty="0" smtClean="0">
                <a:solidFill>
                  <a:srgbClr val="FF0000"/>
                </a:solidFill>
              </a:rPr>
              <a:t>- </a:t>
            </a:r>
            <a:r>
              <a:rPr lang="vi-VN" sz="2400" dirty="0" smtClean="0">
                <a:solidFill>
                  <a:srgbClr val="FF0000"/>
                </a:solidFill>
              </a:rPr>
              <a:t>Tủm tỉm</a:t>
            </a:r>
            <a:r>
              <a:rPr lang="nl-NL" sz="2400" dirty="0" smtClean="0"/>
              <a:t>: </a:t>
            </a:r>
            <a:r>
              <a:rPr lang="vi-VN" sz="2400" dirty="0"/>
              <a:t>cười không mở </a:t>
            </a:r>
            <a:r>
              <a:rPr lang="vi-VN" sz="2400" dirty="0" smtClean="0"/>
              <a:t>miệng</a:t>
            </a:r>
            <a:r>
              <a:rPr lang="vi-VN" sz="2400" dirty="0"/>
              <a:t>, chỉ cử động môi một </a:t>
            </a:r>
            <a:r>
              <a:rPr lang="vi-VN" sz="2400" dirty="0" smtClean="0"/>
              <a:t>cách </a:t>
            </a:r>
            <a:r>
              <a:rPr lang="vi-VN" sz="2400" dirty="0"/>
              <a:t>kín đáo.</a:t>
            </a:r>
          </a:p>
        </p:txBody>
      </p:sp>
      <p:sp>
        <p:nvSpPr>
          <p:cNvPr id="15" name="TextBox 14"/>
          <p:cNvSpPr txBox="1"/>
          <p:nvPr/>
        </p:nvSpPr>
        <p:spPr>
          <a:xfrm>
            <a:off x="2270983" y="2909967"/>
            <a:ext cx="5761071" cy="830997"/>
          </a:xfrm>
          <a:prstGeom prst="rect">
            <a:avLst/>
          </a:prstGeom>
          <a:noFill/>
        </p:spPr>
        <p:txBody>
          <a:bodyPr wrap="square" rtlCol="0">
            <a:spAutoFit/>
          </a:bodyPr>
          <a:lstStyle/>
          <a:p>
            <a:r>
              <a:rPr lang="nl-NL" sz="2400" dirty="0">
                <a:solidFill>
                  <a:srgbClr val="FF0000"/>
                </a:solidFill>
              </a:rPr>
              <a:t>- </a:t>
            </a:r>
            <a:r>
              <a:rPr lang="vi-VN" sz="2400" dirty="0" smtClean="0">
                <a:solidFill>
                  <a:srgbClr val="FF0000"/>
                </a:solidFill>
              </a:rPr>
              <a:t>Háo hức</a:t>
            </a:r>
            <a:r>
              <a:rPr lang="nl-NL" sz="2400" dirty="0" smtClean="0"/>
              <a:t>: </a:t>
            </a:r>
            <a:r>
              <a:rPr lang="vi-VN" sz="2400" dirty="0"/>
              <a:t>vui sướng nghĩ đến </a:t>
            </a:r>
            <a:r>
              <a:rPr lang="vi-VN" sz="2400" dirty="0" smtClean="0"/>
              <a:t>và </a:t>
            </a:r>
            <a:r>
              <a:rPr lang="vi-VN" sz="2400" dirty="0"/>
              <a:t>nóng lòng chờ đợi một điều </a:t>
            </a:r>
            <a:r>
              <a:rPr lang="vi-VN" sz="2400" dirty="0" smtClean="0"/>
              <a:t>hay</a:t>
            </a:r>
            <a:r>
              <a:rPr lang="vi-VN" sz="2400" dirty="0"/>
              <a:t>.</a:t>
            </a:r>
          </a:p>
        </p:txBody>
      </p:sp>
      <p:sp>
        <p:nvSpPr>
          <p:cNvPr id="17" name="TextBox 16"/>
          <p:cNvSpPr txBox="1"/>
          <p:nvPr/>
        </p:nvSpPr>
        <p:spPr>
          <a:xfrm>
            <a:off x="2202229" y="2056037"/>
            <a:ext cx="5589221" cy="830997"/>
          </a:xfrm>
          <a:prstGeom prst="rect">
            <a:avLst/>
          </a:prstGeom>
          <a:noFill/>
        </p:spPr>
        <p:txBody>
          <a:bodyPr wrap="square" rtlCol="0">
            <a:spAutoFit/>
          </a:bodyPr>
          <a:lstStyle/>
          <a:p>
            <a:r>
              <a:rPr lang="nl-NL" sz="2400" dirty="0">
                <a:solidFill>
                  <a:srgbClr val="FF0000"/>
                </a:solidFill>
              </a:rPr>
              <a:t>- </a:t>
            </a:r>
            <a:r>
              <a:rPr lang="vi-VN" sz="2400" dirty="0" smtClean="0">
                <a:solidFill>
                  <a:srgbClr val="FF0000"/>
                </a:solidFill>
              </a:rPr>
              <a:t>Rụt rè</a:t>
            </a:r>
            <a:r>
              <a:rPr lang="nl-NL" sz="2400" dirty="0"/>
              <a:t>: tỏ ra e dè, </a:t>
            </a:r>
            <a:r>
              <a:rPr lang="nl-NL" sz="2400" dirty="0" smtClean="0"/>
              <a:t>không</a:t>
            </a:r>
            <a:r>
              <a:rPr lang="vi-VN" sz="2400" dirty="0" smtClean="0"/>
              <a:t> </a:t>
            </a:r>
            <a:r>
              <a:rPr lang="nl-NL" sz="2400" dirty="0" smtClean="0"/>
              <a:t>mạnh dạn </a:t>
            </a:r>
            <a:r>
              <a:rPr lang="nl-NL" sz="2400" dirty="0"/>
              <a:t>làm điều gì đó.</a:t>
            </a:r>
          </a:p>
        </p:txBody>
      </p:sp>
    </p:spTree>
    <p:extLst>
      <p:ext uri="{BB962C8B-B14F-4D97-AF65-F5344CB8AC3E}">
        <p14:creationId xmlns:p14="http://schemas.microsoft.com/office/powerpoint/2010/main" xmlns="" val="21135102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13" grpId="0"/>
      <p:bldP spid="14"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2538" y="871419"/>
            <a:ext cx="7232801" cy="3293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WordArt 37"/>
          <p:cNvSpPr>
            <a:spLocks noChangeArrowheads="1" noChangeShapeType="1" noTextEdit="1"/>
          </p:cNvSpPr>
          <p:nvPr/>
        </p:nvSpPr>
        <p:spPr bwMode="auto">
          <a:xfrm>
            <a:off x="729534" y="2346604"/>
            <a:ext cx="7639646" cy="1329928"/>
          </a:xfrm>
          <a:prstGeom prst="rect">
            <a:avLst/>
          </a:prstGeom>
        </p:spPr>
        <p:txBody>
          <a:bodyPr wrap="none" lIns="68580" tIns="34290" rIns="68580" bIns="34290" numCol="1" fromWordArt="1">
            <a:prstTxWarp prst="textPlain">
              <a:avLst>
                <a:gd name="adj" fmla="val 50000"/>
              </a:avLst>
            </a:prstTxWarp>
          </a:bodyPr>
          <a:lstStyle>
            <a:defPPr>
              <a:defRPr lang="en-US"/>
            </a:defPPr>
            <a:lvl1pPr algn="l" rtl="0" eaLnBrk="0" fontAlgn="base" hangingPunct="0">
              <a:spcBef>
                <a:spcPct val="0"/>
              </a:spcBef>
              <a:spcAft>
                <a:spcPct val="0"/>
              </a:spcAft>
              <a:defRPr sz="36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itchFamily="34" charset="0"/>
                <a:ea typeface="+mn-ea"/>
                <a:cs typeface="+mn-cs"/>
              </a:defRPr>
            </a:lvl5pPr>
            <a:lvl6pPr marL="2286000" algn="l" defTabSz="914400" rtl="0" eaLnBrk="1" latinLnBrk="0" hangingPunct="1">
              <a:defRPr sz="3600" kern="1200">
                <a:solidFill>
                  <a:schemeClr val="tx1"/>
                </a:solidFill>
                <a:latin typeface="Arial" pitchFamily="34" charset="0"/>
                <a:ea typeface="+mn-ea"/>
                <a:cs typeface="+mn-cs"/>
              </a:defRPr>
            </a:lvl6pPr>
            <a:lvl7pPr marL="2743200" algn="l" defTabSz="914400" rtl="0" eaLnBrk="1" latinLnBrk="0" hangingPunct="1">
              <a:defRPr sz="3600" kern="1200">
                <a:solidFill>
                  <a:schemeClr val="tx1"/>
                </a:solidFill>
                <a:latin typeface="Arial" pitchFamily="34" charset="0"/>
                <a:ea typeface="+mn-ea"/>
                <a:cs typeface="+mn-cs"/>
              </a:defRPr>
            </a:lvl7pPr>
            <a:lvl8pPr marL="3200400" algn="l" defTabSz="914400" rtl="0" eaLnBrk="1" latinLnBrk="0" hangingPunct="1">
              <a:defRPr sz="3600" kern="1200">
                <a:solidFill>
                  <a:schemeClr val="tx1"/>
                </a:solidFill>
                <a:latin typeface="Arial" pitchFamily="34" charset="0"/>
                <a:ea typeface="+mn-ea"/>
                <a:cs typeface="+mn-cs"/>
              </a:defRPr>
            </a:lvl8pPr>
            <a:lvl9pPr marL="3657600" algn="l" defTabSz="914400" rtl="0" eaLnBrk="1" latinLnBrk="0" hangingPunct="1">
              <a:defRPr sz="3600" kern="1200">
                <a:solidFill>
                  <a:schemeClr val="tx1"/>
                </a:solidFill>
                <a:latin typeface="Arial" pitchFamily="34" charset="0"/>
                <a:ea typeface="+mn-ea"/>
                <a:cs typeface="+mn-cs"/>
              </a:defRPr>
            </a:lvl9pPr>
          </a:lstStyle>
          <a:p>
            <a:pPr algn="ctr"/>
            <a:r>
              <a:rPr lang="en-US" b="1" kern="10" dirty="0">
                <a:ln w="9525">
                  <a:solidFill>
                    <a:schemeClr val="bg1"/>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79999"/>
                    </a:srgbClr>
                  </a:outerShdw>
                </a:effectLst>
                <a:latin typeface="Times New Roman"/>
                <a:cs typeface="Times New Roman"/>
              </a:rPr>
              <a:t>RUNG CHUÔNG VÀNG</a:t>
            </a:r>
          </a:p>
        </p:txBody>
      </p:sp>
      <p:grpSp>
        <p:nvGrpSpPr>
          <p:cNvPr id="2" name="Group 5"/>
          <p:cNvGrpSpPr>
            <a:grpSpLocks/>
          </p:cNvGrpSpPr>
          <p:nvPr/>
        </p:nvGrpSpPr>
        <p:grpSpPr bwMode="auto">
          <a:xfrm>
            <a:off x="-29090" y="12111"/>
            <a:ext cx="9367085" cy="5131909"/>
            <a:chOff x="-36" y="-110"/>
            <a:chExt cx="5796" cy="4518"/>
          </a:xfrm>
        </p:grpSpPr>
        <p:pic>
          <p:nvPicPr>
            <p:cNvPr id="11" name="Picture 10" descr="N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5400000" flipV="1">
              <a:off x="3418" y="2098"/>
              <a:ext cx="4320"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N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264"/>
              <a:ext cx="57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N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5400000">
              <a:off x="-2124" y="2088"/>
              <a:ext cx="43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N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 y="-110"/>
              <a:ext cx="576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6" descr="anixmasl"/>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22511" y="285751"/>
            <a:ext cx="3978040" cy="154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nixmasl"/>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457700" y="296466"/>
            <a:ext cx="4143793" cy="160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nixmasl"/>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800000">
            <a:off x="571500" y="4686301"/>
            <a:ext cx="3978040" cy="154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nixmasl"/>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10800000">
            <a:off x="4535112" y="4686301"/>
            <a:ext cx="3978040" cy="154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59644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7423</TotalTime>
  <Words>1423</Words>
  <Application>Microsoft Office PowerPoint</Application>
  <PresentationFormat>On-screen Show (16:9)</PresentationFormat>
  <Paragraphs>148</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Times New Roman</vt:lpstr>
      <vt:lpstr>Calibri Light</vt:lpstr>
      <vt:lpstr>Calibri</vt:lpstr>
      <vt:lpstr>Overpass ExtraBold</vt:lpstr>
      <vt:lpstr>Lato</vt:lpstr>
      <vt:lpstr>Simple Light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User</cp:lastModifiedBy>
  <cp:revision>874</cp:revision>
  <dcterms:modified xsi:type="dcterms:W3CDTF">2024-05-20T14:10:27Z</dcterms:modified>
</cp:coreProperties>
</file>