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11" r:id="rId2"/>
    <p:sldMasterId id="2147483726" r:id="rId3"/>
    <p:sldMasterId id="2147483741" r:id="rId4"/>
  </p:sldMasterIdLst>
  <p:notesMasterIdLst>
    <p:notesMasterId r:id="rId27"/>
  </p:notesMasterIdLst>
  <p:sldIdLst>
    <p:sldId id="286" r:id="rId5"/>
    <p:sldId id="297" r:id="rId6"/>
    <p:sldId id="457" r:id="rId7"/>
    <p:sldId id="279" r:id="rId8"/>
    <p:sldId id="437" r:id="rId9"/>
    <p:sldId id="438" r:id="rId10"/>
    <p:sldId id="439" r:id="rId11"/>
    <p:sldId id="443" r:id="rId12"/>
    <p:sldId id="442" r:id="rId13"/>
    <p:sldId id="449" r:id="rId14"/>
    <p:sldId id="445" r:id="rId15"/>
    <p:sldId id="446" r:id="rId16"/>
    <p:sldId id="447" r:id="rId17"/>
    <p:sldId id="451" r:id="rId18"/>
    <p:sldId id="452" r:id="rId19"/>
    <p:sldId id="456" r:id="rId20"/>
    <p:sldId id="434" r:id="rId21"/>
    <p:sldId id="432" r:id="rId22"/>
    <p:sldId id="426" r:id="rId23"/>
    <p:sldId id="430" r:id="rId24"/>
    <p:sldId id="436" r:id="rId25"/>
    <p:sldId id="290" r:id="rId26"/>
  </p:sldIdLst>
  <p:sldSz cx="118872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EFE"/>
    <a:srgbClr val="FF0066"/>
    <a:srgbClr val="401C0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660"/>
  </p:normalViewPr>
  <p:slideViewPr>
    <p:cSldViewPr>
      <p:cViewPr varScale="1">
        <p:scale>
          <a:sx n="80" d="100"/>
          <a:sy n="80" d="100"/>
        </p:scale>
        <p:origin x="252" y="96"/>
      </p:cViewPr>
      <p:guideLst>
        <p:guide orient="horz" pos="216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5FD36-63CC-475E-82FB-73D130A0DA6C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E32E9-B914-4525-81F6-2A4651983A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61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685800"/>
            <a:ext cx="59436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C0D5B-0ECE-4317-992E-8678C4D63C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abia" panose="020B7200000000000000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abia" panose="020B7200000000000000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4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E32E9-B914-4525-81F6-2A4651983A5D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44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E32E9-B914-4525-81F6-2A4651983A5D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580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E32E9-B914-4525-81F6-2A4651983A5D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36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408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E32E9-B914-4525-81F6-2A4651983A5D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036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E32E9-B914-4525-81F6-2A4651983A5D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4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71475" y="2803525"/>
            <a:ext cx="2064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91540" y="1997076"/>
            <a:ext cx="1010412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964FDF-25D8-48C2-BFE4-D281CA7D3F2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7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AA594-23FE-4575-BBAB-75E0F02754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618220" y="292100"/>
            <a:ext cx="2674620" cy="5727700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594360" y="292100"/>
            <a:ext cx="7825740" cy="5727700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12712-BC0C-4B8E-8E0B-D19E38932F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3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62" y="260354"/>
            <a:ext cx="280257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48964" y="190505"/>
            <a:ext cx="485806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84" y="1019175"/>
            <a:ext cx="894842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1887200" cy="192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79921" y="4965700"/>
            <a:ext cx="10727373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3762206" y="7845425"/>
            <a:ext cx="267252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rabia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3640" smtClean="0">
                <a:solidFill>
                  <a:schemeClr val="bg1"/>
                </a:solidFill>
              </a:rPr>
              <a:t>Contents_N</a:t>
            </a:r>
            <a:endParaRPr lang="zh-CN" altLang="en-US" sz="3640" smtClean="0">
              <a:solidFill>
                <a:schemeClr val="bg1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35268" y="-1579562"/>
            <a:ext cx="5662930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40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4578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" type="titleOnly">
  <p:cSld name="Solo títul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 flipH="1">
            <a:off x="949246" y="6247808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6"/>
          <p:cNvSpPr/>
          <p:nvPr/>
        </p:nvSpPr>
        <p:spPr>
          <a:xfrm flipH="1">
            <a:off x="10971173" y="3122841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6"/>
          <p:cNvSpPr/>
          <p:nvPr/>
        </p:nvSpPr>
        <p:spPr>
          <a:xfrm flipH="1">
            <a:off x="3578918" y="720239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503060" y="527167"/>
            <a:ext cx="888108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603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936130" y="2525867"/>
            <a:ext cx="3301350" cy="2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45759" lvl="0" indent="-29717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>
                <a:solidFill>
                  <a:srgbClr val="41294A"/>
                </a:solidFill>
              </a:defRPr>
            </a:lvl1pPr>
            <a:lvl2pPr marL="891519" lvl="1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170">
                <a:solidFill>
                  <a:srgbClr val="41294A"/>
                </a:solidFill>
              </a:defRPr>
            </a:lvl2pPr>
            <a:lvl3pPr marL="1337277" lvl="2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170">
                <a:solidFill>
                  <a:srgbClr val="41294A"/>
                </a:solidFill>
              </a:defRPr>
            </a:lvl3pPr>
            <a:lvl4pPr marL="1783035" lvl="3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170">
                <a:solidFill>
                  <a:srgbClr val="41294A"/>
                </a:solidFill>
              </a:defRPr>
            </a:lvl4pPr>
            <a:lvl5pPr marL="2228794" lvl="4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170">
                <a:solidFill>
                  <a:srgbClr val="41294A"/>
                </a:solidFill>
              </a:defRPr>
            </a:lvl5pPr>
            <a:lvl6pPr marL="2674554" lvl="5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170">
                <a:solidFill>
                  <a:srgbClr val="41294A"/>
                </a:solidFill>
              </a:defRPr>
            </a:lvl6pPr>
            <a:lvl7pPr marL="3120312" lvl="6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170">
                <a:solidFill>
                  <a:srgbClr val="41294A"/>
                </a:solidFill>
              </a:defRPr>
            </a:lvl7pPr>
            <a:lvl8pPr marL="3566071" lvl="7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170">
                <a:solidFill>
                  <a:srgbClr val="41294A"/>
                </a:solidFill>
              </a:defRPr>
            </a:lvl8pPr>
            <a:lvl9pPr marL="4011830" lvl="8" indent="-297173">
              <a:spcBef>
                <a:spcPts val="1560"/>
              </a:spcBef>
              <a:spcAft>
                <a:spcPts val="1560"/>
              </a:spcAft>
              <a:buClr>
                <a:srgbClr val="41294A"/>
              </a:buClr>
              <a:buSzPts val="1200"/>
              <a:buChar char="■"/>
              <a:defRPr sz="117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grpSp>
        <p:nvGrpSpPr>
          <p:cNvPr id="57" name="Google Shape;57;p7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58" name="Google Shape;58;p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649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subTitle" idx="1"/>
          </p:nvPr>
        </p:nvSpPr>
        <p:spPr>
          <a:xfrm>
            <a:off x="4062338" y="3163251"/>
            <a:ext cx="689364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55"/>
            </a:lvl1pPr>
            <a:lvl2pPr lvl="1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2pPr>
            <a:lvl3pPr lvl="2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3pPr>
            <a:lvl4pPr lvl="3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4pPr>
            <a:lvl5pPr lvl="4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5pPr>
            <a:lvl6pPr lvl="5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6pPr>
            <a:lvl7pPr lvl="6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7pPr>
            <a:lvl8pPr lvl="7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8pPr>
            <a:lvl9pPr lvl="8" algn="r" rtl="0">
              <a:lnSpc>
                <a:spcPct val="100000"/>
              </a:lnSpc>
              <a:spcBef>
                <a:spcPts val="1560"/>
              </a:spcBef>
              <a:spcAft>
                <a:spcPts val="1560"/>
              </a:spcAft>
              <a:buNone/>
              <a:defRPr sz="1755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2"/>
          </p:nvPr>
        </p:nvSpPr>
        <p:spPr>
          <a:xfrm>
            <a:off x="6740468" y="4246051"/>
            <a:ext cx="421551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1560"/>
              </a:spcBef>
              <a:spcAft>
                <a:spcPts val="156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65" name="Google Shape;65;p8"/>
          <p:cNvGrpSpPr/>
          <p:nvPr/>
        </p:nvGrpSpPr>
        <p:grpSpPr>
          <a:xfrm>
            <a:off x="1620597" y="336003"/>
            <a:ext cx="9658600" cy="5983281"/>
            <a:chOff x="1246613" y="251999"/>
            <a:chExt cx="7429692" cy="4487461"/>
          </a:xfrm>
        </p:grpSpPr>
        <p:grpSp>
          <p:nvGrpSpPr>
            <p:cNvPr id="66" name="Google Shape;66;p8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67" name="Google Shape;67;p8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8915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55" b="0" i="0" u="none" strike="noStrike" kern="1200" cap="none" spc="0" normalizeH="0" baseline="0" noProof="0">
                  <a:ln>
                    <a:noFill/>
                  </a:ln>
                  <a:solidFill>
                    <a:srgbClr val="4129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8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8915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55" b="0" i="0" u="none" strike="noStrike" kern="1200" cap="none" spc="0" normalizeH="0" baseline="0" noProof="0">
                  <a:ln>
                    <a:noFill/>
                  </a:ln>
                  <a:solidFill>
                    <a:srgbClr val="4129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69;p8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8915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55" b="0" i="0" u="none" strike="noStrike" kern="1200" cap="none" spc="0" normalizeH="0" baseline="0" noProof="0">
                  <a:ln>
                    <a:noFill/>
                  </a:ln>
                  <a:solidFill>
                    <a:srgbClr val="4129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0" name="Google Shape;70;p8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176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74" name="Google Shape;74;p9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9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2881255" y="2503567"/>
            <a:ext cx="612534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51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3314220" y="4596767"/>
            <a:ext cx="525876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 idx="2" hasCustomPrompt="1"/>
          </p:nvPr>
        </p:nvSpPr>
        <p:spPr>
          <a:xfrm>
            <a:off x="3510358" y="1497533"/>
            <a:ext cx="4866420" cy="1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43621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1"/>
          <p:cNvGrpSpPr/>
          <p:nvPr/>
        </p:nvGrpSpPr>
        <p:grpSpPr>
          <a:xfrm>
            <a:off x="-17128" y="-38965"/>
            <a:ext cx="11969100" cy="6949324"/>
            <a:chOff x="-13175" y="-68739"/>
            <a:chExt cx="9207000" cy="5211993"/>
          </a:xfrm>
        </p:grpSpPr>
        <p:sp>
          <p:nvSpPr>
            <p:cNvPr id="91" name="Google Shape;91;p1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" name="Google Shape;95;p11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96" name="Google Shape;96;p11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931125" y="3111800"/>
            <a:ext cx="10024950" cy="1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2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2595092" y="2536600"/>
            <a:ext cx="6697080" cy="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45759" lvl="0" indent="-30955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55"/>
            </a:lvl1pPr>
            <a:lvl2pPr marL="891519" lvl="1" indent="-309555" algn="ctr">
              <a:spcBef>
                <a:spcPts val="1560"/>
              </a:spcBef>
              <a:spcAft>
                <a:spcPts val="0"/>
              </a:spcAft>
              <a:buSzPts val="1400"/>
              <a:buChar char="○"/>
              <a:defRPr/>
            </a:lvl2pPr>
            <a:lvl3pPr marL="1337277" lvl="2" indent="-309555" algn="ctr">
              <a:spcBef>
                <a:spcPts val="1560"/>
              </a:spcBef>
              <a:spcAft>
                <a:spcPts val="0"/>
              </a:spcAft>
              <a:buSzPts val="1400"/>
              <a:buChar char="■"/>
              <a:defRPr/>
            </a:lvl3pPr>
            <a:lvl4pPr marL="1783035" lvl="3" indent="-309555" algn="ctr">
              <a:spcBef>
                <a:spcPts val="1560"/>
              </a:spcBef>
              <a:spcAft>
                <a:spcPts val="0"/>
              </a:spcAft>
              <a:buSzPts val="1400"/>
              <a:buChar char="●"/>
              <a:defRPr/>
            </a:lvl4pPr>
            <a:lvl5pPr marL="2228794" lvl="4" indent="-309555" algn="ctr">
              <a:spcBef>
                <a:spcPts val="1560"/>
              </a:spcBef>
              <a:spcAft>
                <a:spcPts val="0"/>
              </a:spcAft>
              <a:buSzPts val="1400"/>
              <a:buChar char="○"/>
              <a:defRPr/>
            </a:lvl5pPr>
            <a:lvl6pPr marL="2674554" lvl="5" indent="-309555" algn="ctr">
              <a:spcBef>
                <a:spcPts val="1560"/>
              </a:spcBef>
              <a:spcAft>
                <a:spcPts val="0"/>
              </a:spcAft>
              <a:buSzPts val="1400"/>
              <a:buChar char="■"/>
              <a:defRPr/>
            </a:lvl6pPr>
            <a:lvl7pPr marL="3120312" lvl="6" indent="-309555" algn="ctr">
              <a:spcBef>
                <a:spcPts val="1560"/>
              </a:spcBef>
              <a:spcAft>
                <a:spcPts val="0"/>
              </a:spcAft>
              <a:buSzPts val="1400"/>
              <a:buChar char="●"/>
              <a:defRPr/>
            </a:lvl7pPr>
            <a:lvl8pPr marL="3566071" lvl="7" indent="-309555" algn="ctr">
              <a:spcBef>
                <a:spcPts val="1560"/>
              </a:spcBef>
              <a:spcAft>
                <a:spcPts val="0"/>
              </a:spcAft>
              <a:buSzPts val="1400"/>
              <a:buChar char="○"/>
              <a:defRPr/>
            </a:lvl8pPr>
            <a:lvl9pPr marL="4011830" lvl="8" indent="-309555" algn="ctr">
              <a:spcBef>
                <a:spcPts val="1560"/>
              </a:spcBef>
              <a:spcAft>
                <a:spcPts val="15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624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3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104" name="Google Shape;104;p13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oogle Shape;107;p13"/>
          <p:cNvGrpSpPr/>
          <p:nvPr/>
        </p:nvGrpSpPr>
        <p:grpSpPr>
          <a:xfrm>
            <a:off x="-3677018" y="-2545159"/>
            <a:ext cx="13939271" cy="12168800"/>
            <a:chOff x="-2828475" y="-1908869"/>
            <a:chExt cx="10722516" cy="9126600"/>
          </a:xfrm>
        </p:grpSpPr>
        <p:sp>
          <p:nvSpPr>
            <p:cNvPr id="108" name="Google Shape;108;p13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4" name="Google Shape;114;p13"/>
          <p:cNvSpPr txBox="1">
            <a:spLocks noGrp="1"/>
          </p:cNvSpPr>
          <p:nvPr>
            <p:ph type="ctrTitle"/>
          </p:nvPr>
        </p:nvSpPr>
        <p:spPr>
          <a:xfrm>
            <a:off x="933043" y="2544533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738824" y="3324733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112639" y="2079867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ctrTitle" idx="3"/>
          </p:nvPr>
        </p:nvSpPr>
        <p:spPr>
          <a:xfrm>
            <a:off x="3706690" y="2544533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4"/>
          </p:nvPr>
        </p:nvSpPr>
        <p:spPr>
          <a:xfrm>
            <a:off x="3512472" y="3324733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5" hasCustomPrompt="1"/>
          </p:nvPr>
        </p:nvSpPr>
        <p:spPr>
          <a:xfrm>
            <a:off x="3886287" y="2098900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ctrTitle" idx="6"/>
          </p:nvPr>
        </p:nvSpPr>
        <p:spPr>
          <a:xfrm>
            <a:off x="933043" y="4824500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7"/>
          </p:nvPr>
        </p:nvSpPr>
        <p:spPr>
          <a:xfrm>
            <a:off x="738824" y="5603267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1112639" y="4371600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ctrTitle" idx="9"/>
          </p:nvPr>
        </p:nvSpPr>
        <p:spPr>
          <a:xfrm>
            <a:off x="3706690" y="4824500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3"/>
          </p:nvPr>
        </p:nvSpPr>
        <p:spPr>
          <a:xfrm>
            <a:off x="3512472" y="5603267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14" hasCustomPrompt="1"/>
          </p:nvPr>
        </p:nvSpPr>
        <p:spPr>
          <a:xfrm>
            <a:off x="3886287" y="4371600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4206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5444477" y="1749533"/>
            <a:ext cx="427401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subTitle" idx="2"/>
          </p:nvPr>
        </p:nvSpPr>
        <p:spPr>
          <a:xfrm>
            <a:off x="5444477" y="3272751"/>
            <a:ext cx="427401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142" name="Google Shape;142;p1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5" name="Google Shape;145;p15"/>
          <p:cNvSpPr txBox="1">
            <a:spLocks noGrp="1"/>
          </p:cNvSpPr>
          <p:nvPr>
            <p:ph type="subTitle" idx="3"/>
          </p:nvPr>
        </p:nvSpPr>
        <p:spPr>
          <a:xfrm>
            <a:off x="5465894" y="4800951"/>
            <a:ext cx="427401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4"/>
          </p:nvPr>
        </p:nvSpPr>
        <p:spPr>
          <a:xfrm>
            <a:off x="7215044" y="4649517"/>
            <a:ext cx="252486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>
              <a:spcBef>
                <a:spcPts val="1560"/>
              </a:spcBef>
              <a:spcAft>
                <a:spcPts val="156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5"/>
          </p:nvPr>
        </p:nvSpPr>
        <p:spPr>
          <a:xfrm>
            <a:off x="7193627" y="3118451"/>
            <a:ext cx="252486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spcBef>
                <a:spcPts val="1560"/>
              </a:spcBef>
              <a:spcAft>
                <a:spcPts val="156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6"/>
          </p:nvPr>
        </p:nvSpPr>
        <p:spPr>
          <a:xfrm>
            <a:off x="7193627" y="1587400"/>
            <a:ext cx="252486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spcBef>
                <a:spcPts val="1560"/>
              </a:spcBef>
              <a:spcAft>
                <a:spcPts val="156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05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5FC0F-88F3-4874-B98F-BFAF9D8BF4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7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ctrTitle"/>
          </p:nvPr>
        </p:nvSpPr>
        <p:spPr>
          <a:xfrm>
            <a:off x="1123230" y="4131767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1123232" y="4496549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ctrTitle" idx="2"/>
          </p:nvPr>
        </p:nvSpPr>
        <p:spPr>
          <a:xfrm>
            <a:off x="1123200" y="2762516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1123197" y="2029733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ctrTitle" idx="4"/>
          </p:nvPr>
        </p:nvSpPr>
        <p:spPr>
          <a:xfrm>
            <a:off x="8004162" y="4131767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004165" y="4496549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grpSp>
        <p:nvGrpSpPr>
          <p:cNvPr id="172" name="Google Shape;172;p17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173" name="Google Shape;173;p1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6" name="Google Shape;176;p17"/>
          <p:cNvSpPr txBox="1">
            <a:spLocks noGrp="1"/>
          </p:cNvSpPr>
          <p:nvPr>
            <p:ph type="ctrTitle" idx="6"/>
          </p:nvPr>
        </p:nvSpPr>
        <p:spPr>
          <a:xfrm>
            <a:off x="8004133" y="2762516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subTitle" idx="7"/>
          </p:nvPr>
        </p:nvSpPr>
        <p:spPr>
          <a:xfrm>
            <a:off x="8004162" y="2029733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title" idx="8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17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 flipH="1">
            <a:off x="3578918" y="720239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1" name="Google Shape;181;p18"/>
          <p:cNvGrpSpPr/>
          <p:nvPr/>
        </p:nvGrpSpPr>
        <p:grpSpPr>
          <a:xfrm>
            <a:off x="1140189" y="1425784"/>
            <a:ext cx="10139010" cy="4893499"/>
            <a:chOff x="877066" y="1069336"/>
            <a:chExt cx="7799239" cy="3670124"/>
          </a:xfrm>
        </p:grpSpPr>
        <p:sp>
          <p:nvSpPr>
            <p:cNvPr id="182" name="Google Shape;182;p18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6" name="Google Shape;186;p18"/>
          <p:cNvSpPr txBox="1">
            <a:spLocks noGrp="1"/>
          </p:cNvSpPr>
          <p:nvPr>
            <p:ph type="ctrTitle"/>
          </p:nvPr>
        </p:nvSpPr>
        <p:spPr>
          <a:xfrm>
            <a:off x="1396720" y="3321451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1"/>
          </p:nvPr>
        </p:nvSpPr>
        <p:spPr>
          <a:xfrm>
            <a:off x="942565" y="3738700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ctrTitle" idx="2"/>
          </p:nvPr>
        </p:nvSpPr>
        <p:spPr>
          <a:xfrm>
            <a:off x="8107450" y="3321451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3"/>
          </p:nvPr>
        </p:nvSpPr>
        <p:spPr>
          <a:xfrm>
            <a:off x="7653295" y="3738700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ctrTitle" idx="4"/>
          </p:nvPr>
        </p:nvSpPr>
        <p:spPr>
          <a:xfrm>
            <a:off x="4722405" y="1840967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5"/>
          </p:nvPr>
        </p:nvSpPr>
        <p:spPr>
          <a:xfrm>
            <a:off x="4268250" y="2261617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ctrTitle" idx="6"/>
          </p:nvPr>
        </p:nvSpPr>
        <p:spPr>
          <a:xfrm>
            <a:off x="4722405" y="4758567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7"/>
          </p:nvPr>
        </p:nvSpPr>
        <p:spPr>
          <a:xfrm>
            <a:off x="4268250" y="5185767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8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ctrTitle" idx="9"/>
          </p:nvPr>
        </p:nvSpPr>
        <p:spPr>
          <a:xfrm>
            <a:off x="2185300" y="2867033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ctrTitle" idx="13"/>
          </p:nvPr>
        </p:nvSpPr>
        <p:spPr>
          <a:xfrm>
            <a:off x="5510985" y="1390167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ctrTitle" idx="14"/>
          </p:nvPr>
        </p:nvSpPr>
        <p:spPr>
          <a:xfrm>
            <a:off x="5510985" y="4299533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ctrTitle" idx="15"/>
          </p:nvPr>
        </p:nvSpPr>
        <p:spPr>
          <a:xfrm>
            <a:off x="8896030" y="2867033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403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title" hasCustomPrompt="1"/>
          </p:nvPr>
        </p:nvSpPr>
        <p:spPr>
          <a:xfrm>
            <a:off x="4969579" y="1846167"/>
            <a:ext cx="311727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 idx="2" hasCustomPrompt="1"/>
          </p:nvPr>
        </p:nvSpPr>
        <p:spPr>
          <a:xfrm>
            <a:off x="4969575" y="4765504"/>
            <a:ext cx="311727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3" hasCustomPrompt="1"/>
          </p:nvPr>
        </p:nvSpPr>
        <p:spPr>
          <a:xfrm>
            <a:off x="7817281" y="3305835"/>
            <a:ext cx="311727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1"/>
          </p:nvPr>
        </p:nvSpPr>
        <p:spPr>
          <a:xfrm>
            <a:off x="4973381" y="2282372"/>
            <a:ext cx="311727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4"/>
          </p:nvPr>
        </p:nvSpPr>
        <p:spPr>
          <a:xfrm>
            <a:off x="4969562" y="5203433"/>
            <a:ext cx="311727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5"/>
          </p:nvPr>
        </p:nvSpPr>
        <p:spPr>
          <a:xfrm>
            <a:off x="7817281" y="3745773"/>
            <a:ext cx="311727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title" idx="6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grpSp>
        <p:nvGrpSpPr>
          <p:cNvPr id="233" name="Google Shape;233;p20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234" name="Google Shape;234;p20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0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914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ctrTitle"/>
          </p:nvPr>
        </p:nvSpPr>
        <p:spPr>
          <a:xfrm flipH="1">
            <a:off x="928850" y="843667"/>
            <a:ext cx="766311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subTitle" idx="1"/>
          </p:nvPr>
        </p:nvSpPr>
        <p:spPr>
          <a:xfrm flipH="1">
            <a:off x="928817" y="2330767"/>
            <a:ext cx="369993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9pPr>
          </a:lstStyle>
          <a:p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928850" y="3969667"/>
            <a:ext cx="486447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139" tIns="89139" rIns="89139" bIns="89139" anchor="t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150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Thin"/>
                <a:ea typeface="Catamaran Thin"/>
                <a:cs typeface="Catamaran Thin"/>
                <a:sym typeface="Catamaran Thin"/>
              </a:rPr>
              <a:t>CREDITS: This presentation template was created by </a:t>
            </a:r>
            <a:r>
              <a:rPr kumimoji="0" lang="en" sz="1755" b="1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Thin"/>
                <a:ea typeface="Catamaran Thin"/>
                <a:cs typeface="Catamaran Thin"/>
                <a:sym typeface="Catamaran Thin"/>
              </a:rPr>
              <a:t>, including icons by </a:t>
            </a:r>
            <a:r>
              <a:rPr kumimoji="0" lang="en" sz="1755" b="1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Thin"/>
                <a:ea typeface="Catamaran Thin"/>
                <a:cs typeface="Catamaran Thin"/>
                <a:sym typeface="Catamaran Thin"/>
              </a:rPr>
              <a:t>, and infographics &amp; images by </a:t>
            </a:r>
            <a:r>
              <a:rPr kumimoji="0" lang="en" sz="1755" b="1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755" b="1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marR="0" lvl="0" indent="0" algn="l" defTabSz="891540" rtl="0" eaLnBrk="1" fontAlgn="auto" latinLnBrk="0" hangingPunct="1">
              <a:lnSpc>
                <a:spcPct val="1150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  <p:extLst>
      <p:ext uri="{BB962C8B-B14F-4D97-AF65-F5344CB8AC3E}">
        <p14:creationId xmlns:p14="http://schemas.microsoft.com/office/powerpoint/2010/main" val="2520729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/>
          <p:nvPr/>
        </p:nvSpPr>
        <p:spPr>
          <a:xfrm flipH="1">
            <a:off x="3272086" y="6275341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23"/>
          <p:cNvSpPr/>
          <p:nvPr/>
        </p:nvSpPr>
        <p:spPr>
          <a:xfrm flipH="1">
            <a:off x="10729502" y="2572008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23"/>
          <p:cNvSpPr/>
          <p:nvPr/>
        </p:nvSpPr>
        <p:spPr>
          <a:xfrm rot="-126104" flipH="1">
            <a:off x="-961213" y="4855276"/>
            <a:ext cx="3351909" cy="1774216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Google Shape;253;p23"/>
          <p:cNvSpPr/>
          <p:nvPr/>
        </p:nvSpPr>
        <p:spPr>
          <a:xfrm rot="-126083" flipH="1">
            <a:off x="450336" y="38599"/>
            <a:ext cx="2072398" cy="1096904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254;p23"/>
          <p:cNvSpPr/>
          <p:nvPr/>
        </p:nvSpPr>
        <p:spPr>
          <a:xfrm rot="-126039" flipH="1">
            <a:off x="9097189" y="4292675"/>
            <a:ext cx="2390384" cy="126520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255;p23"/>
          <p:cNvSpPr/>
          <p:nvPr/>
        </p:nvSpPr>
        <p:spPr>
          <a:xfrm flipH="1">
            <a:off x="3462308" y="323940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90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/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0D838988-15A6-4647-86D7-062E8698D868}" type="datetimeFigureOut">
              <a:rPr lang="en-US" sz="1755" smtClean="0">
                <a:solidFill>
                  <a:srgbClr val="41294A"/>
                </a:solidFill>
                <a:latin typeface="Arial"/>
              </a:rPr>
              <a:pPr algn="l"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 sz="1755">
              <a:solidFill>
                <a:srgbClr val="41294A"/>
              </a:solidFill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/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55">
              <a:solidFill>
                <a:srgbClr val="41294A"/>
              </a:solidFill>
              <a:latin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/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9CF1BDB4-6E33-4EB0-BC1A-E3E463951136}" type="slidenum">
              <a:rPr lang="en-US" sz="1755" smtClean="0">
                <a:solidFill>
                  <a:srgbClr val="41294A"/>
                </a:solidFill>
                <a:latin typeface="Arial"/>
              </a:rPr>
              <a:pPr algn="l"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55">
              <a:solidFill>
                <a:srgbClr val="4129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88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41" name="Google Shape;41;p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Google Shape;44;p5"/>
          <p:cNvSpPr/>
          <p:nvPr/>
        </p:nvSpPr>
        <p:spPr>
          <a:xfrm flipH="1">
            <a:off x="3578918" y="720239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2494148" y="3442151"/>
            <a:ext cx="289341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1"/>
          </p:nvPr>
        </p:nvSpPr>
        <p:spPr>
          <a:xfrm>
            <a:off x="2386930" y="4041967"/>
            <a:ext cx="312819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ctrTitle" idx="2"/>
          </p:nvPr>
        </p:nvSpPr>
        <p:spPr>
          <a:xfrm>
            <a:off x="6499415" y="3442177"/>
            <a:ext cx="289341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3"/>
          </p:nvPr>
        </p:nvSpPr>
        <p:spPr>
          <a:xfrm>
            <a:off x="6382025" y="4041967"/>
            <a:ext cx="312819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4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591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6511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3694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529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E4A3D-B5DC-46C6-A7F1-EA3E38264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09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3558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760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1013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4967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7118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 anchor="t"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6236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7161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4257821A-249F-476E-A6E0-D7291BF3B8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5A95DA0C-67BC-48BC-9644-A213305BBA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5488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667" y="-835856"/>
            <a:ext cx="12981703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73" y="6021289"/>
            <a:ext cx="234032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4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594360" y="1905000"/>
            <a:ext cx="525018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42660" y="1905000"/>
            <a:ext cx="525018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B30A2A-B885-4B40-91E5-3BEE8529D4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18872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75" y="5001288"/>
            <a:ext cx="2785204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853945" y="-74389"/>
            <a:ext cx="1491674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145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" type="titleOnly">
  <p:cSld name="Solo títul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 flipH="1">
            <a:off x="949246" y="6247808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6"/>
          <p:cNvSpPr/>
          <p:nvPr/>
        </p:nvSpPr>
        <p:spPr>
          <a:xfrm flipH="1">
            <a:off x="10971173" y="3122841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6"/>
          <p:cNvSpPr/>
          <p:nvPr/>
        </p:nvSpPr>
        <p:spPr>
          <a:xfrm flipH="1">
            <a:off x="3578918" y="720239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503060" y="527167"/>
            <a:ext cx="888108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529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936130" y="2525867"/>
            <a:ext cx="3301350" cy="2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45759" lvl="0" indent="-29717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>
                <a:solidFill>
                  <a:srgbClr val="41294A"/>
                </a:solidFill>
              </a:defRPr>
            </a:lvl1pPr>
            <a:lvl2pPr marL="891519" lvl="1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170">
                <a:solidFill>
                  <a:srgbClr val="41294A"/>
                </a:solidFill>
              </a:defRPr>
            </a:lvl2pPr>
            <a:lvl3pPr marL="1337277" lvl="2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170">
                <a:solidFill>
                  <a:srgbClr val="41294A"/>
                </a:solidFill>
              </a:defRPr>
            </a:lvl3pPr>
            <a:lvl4pPr marL="1783035" lvl="3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170">
                <a:solidFill>
                  <a:srgbClr val="41294A"/>
                </a:solidFill>
              </a:defRPr>
            </a:lvl4pPr>
            <a:lvl5pPr marL="2228794" lvl="4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170">
                <a:solidFill>
                  <a:srgbClr val="41294A"/>
                </a:solidFill>
              </a:defRPr>
            </a:lvl5pPr>
            <a:lvl6pPr marL="2674554" lvl="5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170">
                <a:solidFill>
                  <a:srgbClr val="41294A"/>
                </a:solidFill>
              </a:defRPr>
            </a:lvl6pPr>
            <a:lvl7pPr marL="3120312" lvl="6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170">
                <a:solidFill>
                  <a:srgbClr val="41294A"/>
                </a:solidFill>
              </a:defRPr>
            </a:lvl7pPr>
            <a:lvl8pPr marL="3566071" lvl="7" indent="-297173">
              <a:spcBef>
                <a:spcPts val="156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170">
                <a:solidFill>
                  <a:srgbClr val="41294A"/>
                </a:solidFill>
              </a:defRPr>
            </a:lvl8pPr>
            <a:lvl9pPr marL="4011830" lvl="8" indent="-297173">
              <a:spcBef>
                <a:spcPts val="1560"/>
              </a:spcBef>
              <a:spcAft>
                <a:spcPts val="1560"/>
              </a:spcAft>
              <a:buClr>
                <a:srgbClr val="41294A"/>
              </a:buClr>
              <a:buSzPts val="1200"/>
              <a:buChar char="■"/>
              <a:defRPr sz="117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grpSp>
        <p:nvGrpSpPr>
          <p:cNvPr id="57" name="Google Shape;57;p7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58" name="Google Shape;58;p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328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subTitle" idx="1"/>
          </p:nvPr>
        </p:nvSpPr>
        <p:spPr>
          <a:xfrm>
            <a:off x="4062338" y="3163251"/>
            <a:ext cx="689364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55"/>
            </a:lvl1pPr>
            <a:lvl2pPr lvl="1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2pPr>
            <a:lvl3pPr lvl="2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3pPr>
            <a:lvl4pPr lvl="3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4pPr>
            <a:lvl5pPr lvl="4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5pPr>
            <a:lvl6pPr lvl="5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6pPr>
            <a:lvl7pPr lvl="6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7pPr>
            <a:lvl8pPr lvl="7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/>
            </a:lvl8pPr>
            <a:lvl9pPr lvl="8" algn="r" rtl="0">
              <a:lnSpc>
                <a:spcPct val="100000"/>
              </a:lnSpc>
              <a:spcBef>
                <a:spcPts val="1560"/>
              </a:spcBef>
              <a:spcAft>
                <a:spcPts val="1560"/>
              </a:spcAft>
              <a:buNone/>
              <a:defRPr sz="1755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2"/>
          </p:nvPr>
        </p:nvSpPr>
        <p:spPr>
          <a:xfrm>
            <a:off x="6740468" y="4246051"/>
            <a:ext cx="421551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1560"/>
              </a:spcBef>
              <a:spcAft>
                <a:spcPts val="1560"/>
              </a:spcAft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65" name="Google Shape;65;p8"/>
          <p:cNvGrpSpPr/>
          <p:nvPr/>
        </p:nvGrpSpPr>
        <p:grpSpPr>
          <a:xfrm>
            <a:off x="1620597" y="336003"/>
            <a:ext cx="9658600" cy="5983281"/>
            <a:chOff x="1246613" y="251999"/>
            <a:chExt cx="7429692" cy="4487461"/>
          </a:xfrm>
        </p:grpSpPr>
        <p:grpSp>
          <p:nvGrpSpPr>
            <p:cNvPr id="66" name="Google Shape;66;p8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67" name="Google Shape;67;p8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8915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55" b="0" i="0" u="none" strike="noStrike" kern="1200" cap="none" spc="0" normalizeH="0" baseline="0" noProof="0">
                  <a:ln>
                    <a:noFill/>
                  </a:ln>
                  <a:solidFill>
                    <a:srgbClr val="4129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68;p8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8915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55" b="0" i="0" u="none" strike="noStrike" kern="1200" cap="none" spc="0" normalizeH="0" baseline="0" noProof="0">
                  <a:ln>
                    <a:noFill/>
                  </a:ln>
                  <a:solidFill>
                    <a:srgbClr val="4129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69;p8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8915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55" b="0" i="0" u="none" strike="noStrike" kern="1200" cap="none" spc="0" normalizeH="0" baseline="0" noProof="0">
                  <a:ln>
                    <a:noFill/>
                  </a:ln>
                  <a:solidFill>
                    <a:srgbClr val="4129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0" name="Google Shape;70;p8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565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74" name="Google Shape;74;p9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9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2881255" y="2503567"/>
            <a:ext cx="612534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51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95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3314220" y="4596767"/>
            <a:ext cx="525876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48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 idx="2" hasCustomPrompt="1"/>
          </p:nvPr>
        </p:nvSpPr>
        <p:spPr>
          <a:xfrm>
            <a:off x="3510358" y="1497533"/>
            <a:ext cx="4866420" cy="1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543465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1"/>
          <p:cNvGrpSpPr/>
          <p:nvPr/>
        </p:nvGrpSpPr>
        <p:grpSpPr>
          <a:xfrm>
            <a:off x="-17128" y="-38965"/>
            <a:ext cx="11969100" cy="6949324"/>
            <a:chOff x="-13175" y="-68739"/>
            <a:chExt cx="9207000" cy="5211993"/>
          </a:xfrm>
        </p:grpSpPr>
        <p:sp>
          <p:nvSpPr>
            <p:cNvPr id="91" name="Google Shape;91;p1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" name="Google Shape;95;p11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96" name="Google Shape;96;p11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931125" y="3111800"/>
            <a:ext cx="10024950" cy="1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2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2595092" y="2536600"/>
            <a:ext cx="6697080" cy="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45759" lvl="0" indent="-30955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55"/>
            </a:lvl1pPr>
            <a:lvl2pPr marL="891519" lvl="1" indent="-309555" algn="ctr">
              <a:spcBef>
                <a:spcPts val="1560"/>
              </a:spcBef>
              <a:spcAft>
                <a:spcPts val="0"/>
              </a:spcAft>
              <a:buSzPts val="1400"/>
              <a:buChar char="○"/>
              <a:defRPr/>
            </a:lvl2pPr>
            <a:lvl3pPr marL="1337277" lvl="2" indent="-309555" algn="ctr">
              <a:spcBef>
                <a:spcPts val="1560"/>
              </a:spcBef>
              <a:spcAft>
                <a:spcPts val="0"/>
              </a:spcAft>
              <a:buSzPts val="1400"/>
              <a:buChar char="■"/>
              <a:defRPr/>
            </a:lvl3pPr>
            <a:lvl4pPr marL="1783035" lvl="3" indent="-309555" algn="ctr">
              <a:spcBef>
                <a:spcPts val="1560"/>
              </a:spcBef>
              <a:spcAft>
                <a:spcPts val="0"/>
              </a:spcAft>
              <a:buSzPts val="1400"/>
              <a:buChar char="●"/>
              <a:defRPr/>
            </a:lvl4pPr>
            <a:lvl5pPr marL="2228794" lvl="4" indent="-309555" algn="ctr">
              <a:spcBef>
                <a:spcPts val="1560"/>
              </a:spcBef>
              <a:spcAft>
                <a:spcPts val="0"/>
              </a:spcAft>
              <a:buSzPts val="1400"/>
              <a:buChar char="○"/>
              <a:defRPr/>
            </a:lvl5pPr>
            <a:lvl6pPr marL="2674554" lvl="5" indent="-309555" algn="ctr">
              <a:spcBef>
                <a:spcPts val="1560"/>
              </a:spcBef>
              <a:spcAft>
                <a:spcPts val="0"/>
              </a:spcAft>
              <a:buSzPts val="1400"/>
              <a:buChar char="■"/>
              <a:defRPr/>
            </a:lvl6pPr>
            <a:lvl7pPr marL="3120312" lvl="6" indent="-309555" algn="ctr">
              <a:spcBef>
                <a:spcPts val="1560"/>
              </a:spcBef>
              <a:spcAft>
                <a:spcPts val="0"/>
              </a:spcAft>
              <a:buSzPts val="1400"/>
              <a:buChar char="●"/>
              <a:defRPr/>
            </a:lvl7pPr>
            <a:lvl8pPr marL="3566071" lvl="7" indent="-309555" algn="ctr">
              <a:spcBef>
                <a:spcPts val="1560"/>
              </a:spcBef>
              <a:spcAft>
                <a:spcPts val="0"/>
              </a:spcAft>
              <a:buSzPts val="1400"/>
              <a:buChar char="○"/>
              <a:defRPr/>
            </a:lvl8pPr>
            <a:lvl9pPr marL="4011830" lvl="8" indent="-309555" algn="ctr">
              <a:spcBef>
                <a:spcPts val="1560"/>
              </a:spcBef>
              <a:spcAft>
                <a:spcPts val="15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277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4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3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104" name="Google Shape;104;p13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oogle Shape;107;p13"/>
          <p:cNvGrpSpPr/>
          <p:nvPr/>
        </p:nvGrpSpPr>
        <p:grpSpPr>
          <a:xfrm>
            <a:off x="-3677018" y="-2545159"/>
            <a:ext cx="13939271" cy="12168800"/>
            <a:chOff x="-2828475" y="-1908869"/>
            <a:chExt cx="10722516" cy="9126600"/>
          </a:xfrm>
        </p:grpSpPr>
        <p:sp>
          <p:nvSpPr>
            <p:cNvPr id="108" name="Google Shape;108;p13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4" name="Google Shape;114;p13"/>
          <p:cNvSpPr txBox="1">
            <a:spLocks noGrp="1"/>
          </p:cNvSpPr>
          <p:nvPr>
            <p:ph type="ctrTitle"/>
          </p:nvPr>
        </p:nvSpPr>
        <p:spPr>
          <a:xfrm>
            <a:off x="933043" y="2544533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738824" y="3324733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112639" y="2079867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ctrTitle" idx="3"/>
          </p:nvPr>
        </p:nvSpPr>
        <p:spPr>
          <a:xfrm>
            <a:off x="3706690" y="2544533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4"/>
          </p:nvPr>
        </p:nvSpPr>
        <p:spPr>
          <a:xfrm>
            <a:off x="3512472" y="3324733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5" hasCustomPrompt="1"/>
          </p:nvPr>
        </p:nvSpPr>
        <p:spPr>
          <a:xfrm>
            <a:off x="3886287" y="2098900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ctrTitle" idx="6"/>
          </p:nvPr>
        </p:nvSpPr>
        <p:spPr>
          <a:xfrm>
            <a:off x="933043" y="4824500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7"/>
          </p:nvPr>
        </p:nvSpPr>
        <p:spPr>
          <a:xfrm>
            <a:off x="738824" y="5603267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1112639" y="4371600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ctrTitle" idx="9"/>
          </p:nvPr>
        </p:nvSpPr>
        <p:spPr>
          <a:xfrm>
            <a:off x="3706690" y="4824500"/>
            <a:ext cx="215397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755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17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3"/>
          </p:nvPr>
        </p:nvSpPr>
        <p:spPr>
          <a:xfrm>
            <a:off x="3512472" y="5603267"/>
            <a:ext cx="254241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14" hasCustomPrompt="1"/>
          </p:nvPr>
        </p:nvSpPr>
        <p:spPr>
          <a:xfrm>
            <a:off x="3886287" y="4371600"/>
            <a:ext cx="179478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7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78401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accent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5444477" y="1749533"/>
            <a:ext cx="427401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subTitle" idx="2"/>
          </p:nvPr>
        </p:nvSpPr>
        <p:spPr>
          <a:xfrm>
            <a:off x="5444477" y="3272751"/>
            <a:ext cx="427401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142" name="Google Shape;142;p1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5" name="Google Shape;145;p15"/>
          <p:cNvSpPr txBox="1">
            <a:spLocks noGrp="1"/>
          </p:cNvSpPr>
          <p:nvPr>
            <p:ph type="subTitle" idx="3"/>
          </p:nvPr>
        </p:nvSpPr>
        <p:spPr>
          <a:xfrm>
            <a:off x="5465894" y="4800951"/>
            <a:ext cx="427401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4"/>
          </p:nvPr>
        </p:nvSpPr>
        <p:spPr>
          <a:xfrm>
            <a:off x="7215044" y="4649517"/>
            <a:ext cx="252486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>
              <a:spcBef>
                <a:spcPts val="1560"/>
              </a:spcBef>
              <a:spcAft>
                <a:spcPts val="156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5"/>
          </p:nvPr>
        </p:nvSpPr>
        <p:spPr>
          <a:xfrm>
            <a:off x="7193627" y="3118451"/>
            <a:ext cx="252486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spcBef>
                <a:spcPts val="1560"/>
              </a:spcBef>
              <a:spcAft>
                <a:spcPts val="156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6"/>
          </p:nvPr>
        </p:nvSpPr>
        <p:spPr>
          <a:xfrm>
            <a:off x="7193627" y="1587400"/>
            <a:ext cx="252486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spcBef>
                <a:spcPts val="1560"/>
              </a:spcBef>
              <a:spcAft>
                <a:spcPts val="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spcBef>
                <a:spcPts val="1560"/>
              </a:spcBef>
              <a:spcAft>
                <a:spcPts val="1560"/>
              </a:spcAft>
              <a:buSzPts val="1800"/>
              <a:buFont typeface="Titan One"/>
              <a:buNone/>
              <a:defRPr sz="1755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31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accent4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ctrTitle"/>
          </p:nvPr>
        </p:nvSpPr>
        <p:spPr>
          <a:xfrm>
            <a:off x="1123230" y="4131767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1123232" y="4496549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ctrTitle" idx="2"/>
          </p:nvPr>
        </p:nvSpPr>
        <p:spPr>
          <a:xfrm>
            <a:off x="1123200" y="2762516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1123197" y="2029733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ctrTitle" idx="4"/>
          </p:nvPr>
        </p:nvSpPr>
        <p:spPr>
          <a:xfrm>
            <a:off x="8004162" y="4131767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004165" y="4496549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grpSp>
        <p:nvGrpSpPr>
          <p:cNvPr id="172" name="Google Shape;172;p17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173" name="Google Shape;173;p1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6" name="Google Shape;176;p17"/>
          <p:cNvSpPr txBox="1">
            <a:spLocks noGrp="1"/>
          </p:cNvSpPr>
          <p:nvPr>
            <p:ph type="ctrTitle" idx="6"/>
          </p:nvPr>
        </p:nvSpPr>
        <p:spPr>
          <a:xfrm>
            <a:off x="8004133" y="2762516"/>
            <a:ext cx="275964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5"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subTitle" idx="7"/>
          </p:nvPr>
        </p:nvSpPr>
        <p:spPr>
          <a:xfrm>
            <a:off x="8004162" y="2029733"/>
            <a:ext cx="275964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title" idx="8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806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 flipH="1">
            <a:off x="3578918" y="720239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1" name="Google Shape;181;p18"/>
          <p:cNvGrpSpPr/>
          <p:nvPr/>
        </p:nvGrpSpPr>
        <p:grpSpPr>
          <a:xfrm>
            <a:off x="1140189" y="1425784"/>
            <a:ext cx="10139010" cy="4893499"/>
            <a:chOff x="877066" y="1069336"/>
            <a:chExt cx="7799239" cy="3670124"/>
          </a:xfrm>
        </p:grpSpPr>
        <p:sp>
          <p:nvSpPr>
            <p:cNvPr id="182" name="Google Shape;182;p18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6" name="Google Shape;186;p18"/>
          <p:cNvSpPr txBox="1">
            <a:spLocks noGrp="1"/>
          </p:cNvSpPr>
          <p:nvPr>
            <p:ph type="ctrTitle"/>
          </p:nvPr>
        </p:nvSpPr>
        <p:spPr>
          <a:xfrm>
            <a:off x="1396720" y="3321451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1"/>
          </p:nvPr>
        </p:nvSpPr>
        <p:spPr>
          <a:xfrm>
            <a:off x="942565" y="3738700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ctrTitle" idx="2"/>
          </p:nvPr>
        </p:nvSpPr>
        <p:spPr>
          <a:xfrm>
            <a:off x="8107450" y="3321451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3"/>
          </p:nvPr>
        </p:nvSpPr>
        <p:spPr>
          <a:xfrm>
            <a:off x="7653295" y="3738700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ctrTitle" idx="4"/>
          </p:nvPr>
        </p:nvSpPr>
        <p:spPr>
          <a:xfrm>
            <a:off x="4722405" y="1840967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5"/>
          </p:nvPr>
        </p:nvSpPr>
        <p:spPr>
          <a:xfrm>
            <a:off x="4268250" y="2261617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ctrTitle" idx="6"/>
          </p:nvPr>
        </p:nvSpPr>
        <p:spPr>
          <a:xfrm>
            <a:off x="4722405" y="4758567"/>
            <a:ext cx="236847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7"/>
          </p:nvPr>
        </p:nvSpPr>
        <p:spPr>
          <a:xfrm>
            <a:off x="4268250" y="5185767"/>
            <a:ext cx="327678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8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ctrTitle" idx="9"/>
          </p:nvPr>
        </p:nvSpPr>
        <p:spPr>
          <a:xfrm>
            <a:off x="2185300" y="2867033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ctrTitle" idx="13"/>
          </p:nvPr>
        </p:nvSpPr>
        <p:spPr>
          <a:xfrm>
            <a:off x="5510985" y="1390167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ctrTitle" idx="14"/>
          </p:nvPr>
        </p:nvSpPr>
        <p:spPr>
          <a:xfrm>
            <a:off x="5510985" y="4299533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ctrTitle" idx="15"/>
          </p:nvPr>
        </p:nvSpPr>
        <p:spPr>
          <a:xfrm>
            <a:off x="8896030" y="2867033"/>
            <a:ext cx="79131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4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C32A9-0F07-4C5E-B65C-00CAA62280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31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title" hasCustomPrompt="1"/>
          </p:nvPr>
        </p:nvSpPr>
        <p:spPr>
          <a:xfrm>
            <a:off x="4969579" y="1846167"/>
            <a:ext cx="311727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 idx="2" hasCustomPrompt="1"/>
          </p:nvPr>
        </p:nvSpPr>
        <p:spPr>
          <a:xfrm>
            <a:off x="4969575" y="4765504"/>
            <a:ext cx="311727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3" hasCustomPrompt="1"/>
          </p:nvPr>
        </p:nvSpPr>
        <p:spPr>
          <a:xfrm>
            <a:off x="7817281" y="3305835"/>
            <a:ext cx="311727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68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1"/>
          </p:nvPr>
        </p:nvSpPr>
        <p:spPr>
          <a:xfrm>
            <a:off x="4973381" y="2282372"/>
            <a:ext cx="311727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4"/>
          </p:nvPr>
        </p:nvSpPr>
        <p:spPr>
          <a:xfrm>
            <a:off x="4969562" y="5203433"/>
            <a:ext cx="311727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5"/>
          </p:nvPr>
        </p:nvSpPr>
        <p:spPr>
          <a:xfrm>
            <a:off x="7817281" y="3745773"/>
            <a:ext cx="311727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title" idx="6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grpSp>
        <p:nvGrpSpPr>
          <p:cNvPr id="233" name="Google Shape;233;p20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234" name="Google Shape;234;p20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0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337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ctrTitle"/>
          </p:nvPr>
        </p:nvSpPr>
        <p:spPr>
          <a:xfrm flipH="1">
            <a:off x="928850" y="843667"/>
            <a:ext cx="766311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07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subTitle" idx="1"/>
          </p:nvPr>
        </p:nvSpPr>
        <p:spPr>
          <a:xfrm flipH="1">
            <a:off x="928817" y="2330767"/>
            <a:ext cx="369993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30"/>
            </a:lvl9pPr>
          </a:lstStyle>
          <a:p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928850" y="3969667"/>
            <a:ext cx="486447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139" tIns="89139" rIns="89139" bIns="89139" anchor="t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150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Thin"/>
                <a:ea typeface="Catamaran Thin"/>
                <a:cs typeface="Catamaran Thin"/>
                <a:sym typeface="Catamaran Thin"/>
              </a:rPr>
              <a:t>CREDITS: This presentation template was created by </a:t>
            </a:r>
            <a:r>
              <a:rPr kumimoji="0" lang="en" sz="1755" b="1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Thin"/>
                <a:ea typeface="Catamaran Thin"/>
                <a:cs typeface="Catamaran Thin"/>
                <a:sym typeface="Catamaran Thin"/>
              </a:rPr>
              <a:t>, including icons by </a:t>
            </a:r>
            <a:r>
              <a:rPr kumimoji="0" lang="en" sz="1755" b="1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Thin"/>
                <a:ea typeface="Catamaran Thin"/>
                <a:cs typeface="Catamaran Thin"/>
                <a:sym typeface="Catamaran Thin"/>
              </a:rPr>
              <a:t>, and infographics &amp; images by </a:t>
            </a:r>
            <a:r>
              <a:rPr kumimoji="0" lang="en" sz="1755" b="1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755" b="1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marR="0" lvl="0" indent="0" algn="l" defTabSz="891540" rtl="0" eaLnBrk="1" fontAlgn="auto" latinLnBrk="0" hangingPunct="1">
              <a:lnSpc>
                <a:spcPct val="1150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  <p:extLst>
      <p:ext uri="{BB962C8B-B14F-4D97-AF65-F5344CB8AC3E}">
        <p14:creationId xmlns:p14="http://schemas.microsoft.com/office/powerpoint/2010/main" val="2694232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/>
          <p:nvPr/>
        </p:nvSpPr>
        <p:spPr>
          <a:xfrm flipH="1">
            <a:off x="3272086" y="6275341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23"/>
          <p:cNvSpPr/>
          <p:nvPr/>
        </p:nvSpPr>
        <p:spPr>
          <a:xfrm flipH="1">
            <a:off x="10729502" y="2572008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23"/>
          <p:cNvSpPr/>
          <p:nvPr/>
        </p:nvSpPr>
        <p:spPr>
          <a:xfrm rot="-126104" flipH="1">
            <a:off x="-961213" y="4855276"/>
            <a:ext cx="3351909" cy="1774216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Google Shape;253;p23"/>
          <p:cNvSpPr/>
          <p:nvPr/>
        </p:nvSpPr>
        <p:spPr>
          <a:xfrm rot="-126083" flipH="1">
            <a:off x="450336" y="38599"/>
            <a:ext cx="2072398" cy="1096904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254;p23"/>
          <p:cNvSpPr/>
          <p:nvPr/>
        </p:nvSpPr>
        <p:spPr>
          <a:xfrm rot="-126039" flipH="1">
            <a:off x="9097189" y="4292675"/>
            <a:ext cx="2390384" cy="126520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255;p23"/>
          <p:cNvSpPr/>
          <p:nvPr/>
        </p:nvSpPr>
        <p:spPr>
          <a:xfrm flipH="1">
            <a:off x="3462308" y="323940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52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/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0D838988-15A6-4647-86D7-062E8698D868}" type="datetimeFigureOut">
              <a:rPr lang="en-US" sz="1755" smtClean="0">
                <a:solidFill>
                  <a:srgbClr val="41294A"/>
                </a:solidFill>
                <a:latin typeface="Arial"/>
              </a:rPr>
              <a:pPr algn="l"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20/5/2024</a:t>
            </a:fld>
            <a:endParaRPr lang="en-US" sz="1755">
              <a:solidFill>
                <a:srgbClr val="41294A"/>
              </a:solidFill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/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55">
              <a:solidFill>
                <a:srgbClr val="41294A"/>
              </a:solidFill>
              <a:latin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/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fld id="{9CF1BDB4-6E33-4EB0-BC1A-E3E463951136}" type="slidenum">
              <a:rPr lang="en-US" sz="1755" smtClean="0">
                <a:solidFill>
                  <a:srgbClr val="41294A"/>
                </a:solidFill>
                <a:latin typeface="Arial"/>
              </a:rPr>
              <a:pPr algn="l" defTabSz="8915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755">
              <a:solidFill>
                <a:srgbClr val="4129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435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"/>
          <p:cNvGrpSpPr/>
          <p:nvPr/>
        </p:nvGrpSpPr>
        <p:grpSpPr>
          <a:xfrm>
            <a:off x="1620597" y="720240"/>
            <a:ext cx="9658600" cy="5599043"/>
            <a:chOff x="1246613" y="540178"/>
            <a:chExt cx="7429692" cy="4199282"/>
          </a:xfrm>
        </p:grpSpPr>
        <p:sp>
          <p:nvSpPr>
            <p:cNvPr id="41" name="Google Shape;41;p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891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55" b="0" i="0" u="none" strike="noStrike" kern="120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Google Shape;44;p5"/>
          <p:cNvSpPr/>
          <p:nvPr/>
        </p:nvSpPr>
        <p:spPr>
          <a:xfrm flipH="1">
            <a:off x="3578918" y="720239"/>
            <a:ext cx="308025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9139" tIns="89139" rIns="89139" bIns="89139" anchor="ctr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5" b="0" i="0" u="none" strike="noStrike" kern="120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2494148" y="3442151"/>
            <a:ext cx="289341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1"/>
          </p:nvPr>
        </p:nvSpPr>
        <p:spPr>
          <a:xfrm>
            <a:off x="2386930" y="4041967"/>
            <a:ext cx="312819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ctrTitle" idx="2"/>
          </p:nvPr>
        </p:nvSpPr>
        <p:spPr>
          <a:xfrm>
            <a:off x="6499415" y="3442177"/>
            <a:ext cx="289341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340" b="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3"/>
          </p:nvPr>
        </p:nvSpPr>
        <p:spPr>
          <a:xfrm>
            <a:off x="6382025" y="4041967"/>
            <a:ext cx="312819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75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4"/>
          </p:nvPr>
        </p:nvSpPr>
        <p:spPr>
          <a:xfrm>
            <a:off x="944580" y="527167"/>
            <a:ext cx="998985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4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90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0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4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3AC2D-D466-4FD9-B746-ADBCAAE96E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A1175-9AAE-4EE2-8A73-E20FCA2EC6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92100"/>
            <a:ext cx="1069848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1905000"/>
            <a:ext cx="106984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5225"/>
            <a:ext cx="277368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5225"/>
            <a:ext cx="376428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5225"/>
            <a:ext cx="277368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3CBA35A3-5055-4E9D-B0FF-9CC69C21266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05210" y="613167"/>
            <a:ext cx="1107678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05210" y="1556433"/>
            <a:ext cx="1107678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33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540" eaLnBrk="1" hangingPunct="1"/>
            <a:fld id="{1BC55E3E-58A9-4DFE-B341-F31ACFCFE420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891540" eaLnBrk="1" hangingPunct="1"/>
              <a:t>‹#›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05210" y="613167"/>
            <a:ext cx="1107678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05210" y="1556433"/>
            <a:ext cx="1107678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993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8380" y="2386297"/>
            <a:ext cx="7132320" cy="203330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vi-VN" sz="2800" b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THẦY CÔ VÀ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800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EM </a:t>
            </a:r>
            <a:endParaRPr lang="en-US" sz="2800" b="1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.VnArabi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5812" y="2835668"/>
            <a:ext cx="5342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vi-VN" sz="3600" b="1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0000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3714750" y="4038600"/>
            <a:ext cx="4259580" cy="445770"/>
          </a:xfrm>
          <a:prstGeom prst="flowChartTerminator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3080" y="118991"/>
            <a:ext cx="81229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VÀ ĐÀO TẠO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 LÃNG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67" b="96558" l="84948" r="9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 t="50633" b="3797"/>
          <a:stretch/>
        </p:blipFill>
        <p:spPr>
          <a:xfrm>
            <a:off x="10599420" y="4097655"/>
            <a:ext cx="1783080" cy="2674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4616779"/>
            <a:ext cx="812292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8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8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 ĐẰNG</a:t>
            </a:r>
            <a:endParaRPr lang="en-US" sz="208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90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817A20-2FC6-418D-8876-DE0BC60FFD1E}"/>
              </a:ext>
            </a:extLst>
          </p:cNvPr>
          <p:cNvSpPr/>
          <p:nvPr/>
        </p:nvSpPr>
        <p:spPr>
          <a:xfrm>
            <a:off x="801095" y="292459"/>
            <a:ext cx="2777986" cy="7235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3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A09811-9412-4BDF-A639-250F9FE90299}"/>
              </a:ext>
            </a:extLst>
          </p:cNvPr>
          <p:cNvSpPr txBox="1"/>
          <p:nvPr/>
        </p:nvSpPr>
        <p:spPr>
          <a:xfrm>
            <a:off x="245497" y="2743200"/>
            <a:ext cx="10879884" cy="2130584"/>
          </a:xfrm>
          <a:prstGeom prst="rect">
            <a:avLst/>
          </a:prstGeom>
          <a:solidFill>
            <a:srgbClr val="FAFEFE"/>
          </a:solidFill>
        </p:spPr>
        <p:txBody>
          <a:bodyPr wrap="square" rtlCol="0">
            <a:spAutoFit/>
          </a:bodyPr>
          <a:lstStyle/>
          <a:p>
            <a:pPr marL="334328" indent="-334328" algn="just" defTabSz="89154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arenR"/>
            </a:pP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80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4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sz="1755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10922-2E60-43ED-B6BA-81029160D0C9}"/>
              </a:ext>
            </a:extLst>
          </p:cNvPr>
          <p:cNvSpPr txBox="1"/>
          <p:nvPr/>
        </p:nvSpPr>
        <p:spPr>
          <a:xfrm>
            <a:off x="304800" y="4951274"/>
            <a:ext cx="10469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 HOÀI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E904D-D958-4BF5-9506-101BA6C305E9}"/>
              </a:ext>
            </a:extLst>
          </p:cNvPr>
          <p:cNvSpPr txBox="1"/>
          <p:nvPr/>
        </p:nvSpPr>
        <p:spPr>
          <a:xfrm>
            <a:off x="361785" y="1392830"/>
            <a:ext cx="11112429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Minus 9"/>
          <p:cNvSpPr/>
          <p:nvPr/>
        </p:nvSpPr>
        <p:spPr>
          <a:xfrm>
            <a:off x="420095" y="1797585"/>
            <a:ext cx="3618505" cy="76200"/>
          </a:xfrm>
          <a:prstGeom prst="mathMinu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Minus 10"/>
          <p:cNvSpPr/>
          <p:nvPr/>
        </p:nvSpPr>
        <p:spPr>
          <a:xfrm>
            <a:off x="8458200" y="1797585"/>
            <a:ext cx="2819400" cy="76200"/>
          </a:xfrm>
          <a:prstGeom prst="mathMinu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685800" y="2142489"/>
            <a:ext cx="6209305" cy="152400"/>
          </a:xfrm>
          <a:prstGeom prst="mathMinu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Minus 12"/>
          <p:cNvSpPr/>
          <p:nvPr/>
        </p:nvSpPr>
        <p:spPr>
          <a:xfrm>
            <a:off x="6973295" y="2153157"/>
            <a:ext cx="4456705" cy="217932"/>
          </a:xfrm>
          <a:prstGeom prst="mathMinu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Minus 13"/>
          <p:cNvSpPr/>
          <p:nvPr/>
        </p:nvSpPr>
        <p:spPr>
          <a:xfrm>
            <a:off x="152400" y="2630904"/>
            <a:ext cx="2819400" cy="76200"/>
          </a:xfrm>
          <a:prstGeom prst="mathMinus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8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104448"/>
            <a:ext cx="1066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hangingPunct="1"/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endParaRPr lang="en-US" altLang="en-US" sz="2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17A20-2FC6-418D-8876-DE0BC60FFD1E}"/>
              </a:ext>
            </a:extLst>
          </p:cNvPr>
          <p:cNvSpPr/>
          <p:nvPr/>
        </p:nvSpPr>
        <p:spPr>
          <a:xfrm>
            <a:off x="801095" y="685800"/>
            <a:ext cx="2777986" cy="7235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3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4E904D-D958-4BF5-9506-101BA6C305E9}"/>
              </a:ext>
            </a:extLst>
          </p:cNvPr>
          <p:cNvSpPr txBox="1"/>
          <p:nvPr/>
        </p:nvSpPr>
        <p:spPr>
          <a:xfrm>
            <a:off x="381000" y="1766110"/>
            <a:ext cx="11112429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3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4476048"/>
            <a:ext cx="104394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b)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Vàng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xuộm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vàng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 hoe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vàng</a:t>
            </a: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lịm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98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533D80-69FB-4BAD-A339-BA84A4287782}"/>
              </a:ext>
            </a:extLst>
          </p:cNvPr>
          <p:cNvSpPr/>
          <p:nvPr/>
        </p:nvSpPr>
        <p:spPr>
          <a:xfrm>
            <a:off x="466761" y="896314"/>
            <a:ext cx="2637183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1B602-C9DC-4C60-AFDE-99DE1282ACB9}"/>
              </a:ext>
            </a:extLst>
          </p:cNvPr>
          <p:cNvSpPr txBox="1"/>
          <p:nvPr/>
        </p:nvSpPr>
        <p:spPr>
          <a:xfrm>
            <a:off x="152400" y="1808976"/>
            <a:ext cx="1156914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cọp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-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vi-V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,…(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,…(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533D80-69FB-4BAD-A339-BA84A4287782}"/>
              </a:ext>
            </a:extLst>
          </p:cNvPr>
          <p:cNvSpPr/>
          <p:nvPr/>
        </p:nvSpPr>
        <p:spPr>
          <a:xfrm>
            <a:off x="466761" y="896314"/>
            <a:ext cx="2637183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981200"/>
            <a:ext cx="10896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b="1" u="sng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in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: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80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giời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nô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hèn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ta,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Non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đài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vinh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</a:rPr>
              <a:t> Minh  </a:t>
            </a:r>
            <a:endParaRPr lang="en-US" altLang="en-US" sz="28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533D80-69FB-4BAD-A339-BA84A4287782}"/>
              </a:ext>
            </a:extLst>
          </p:cNvPr>
          <p:cNvSpPr/>
          <p:nvPr/>
        </p:nvSpPr>
        <p:spPr>
          <a:xfrm>
            <a:off x="466761" y="228600"/>
            <a:ext cx="2637183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143000"/>
            <a:ext cx="10896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just" defTabSz="685800" rtl="0" eaLnBrk="1" fontAlgn="base" latinLnBrk="0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Xếp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nghĩa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</a:p>
          <a:p>
            <a:pPr marL="171450" marR="0" lvl="0" indent="-171450" algn="just" defTabSz="685800" rtl="0" eaLnBrk="1" fontAlgn="base" latinLnBrk="0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80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giời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lệ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yếu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nay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xây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cơ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trở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hay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tộc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vinh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vai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hay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nhờ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171450" marR="0" lvl="0" indent="-171450" algn="just" defTabSz="685800" rtl="0" eaLnBrk="1" fontAlgn="base" latinLnBrk="0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                                   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6EAEB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 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6EAEB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110335"/>
            <a:ext cx="1051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+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nhà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– non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sông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                                         +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hoàn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cầu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–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năm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châu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47244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 nhà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đất nước của mình</a:t>
            </a: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sông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núi sông cũng là chỉ đất nước.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phạm vi đất nước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9000" y="475494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pt-BR" sz="2400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sz="2400" b="1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cầu</a:t>
            </a:r>
            <a:r>
              <a:rPr lang="pt-BR" sz="2400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toàn thế giới</a:t>
            </a:r>
          </a:p>
          <a:p>
            <a:pPr lvl="0" algn="just">
              <a:spcAft>
                <a:spcPts val="0"/>
              </a:spcAft>
            </a:pPr>
            <a:r>
              <a:rPr lang="pt-BR" sz="2400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sz="2400" b="1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châu</a:t>
            </a:r>
            <a:r>
              <a:rPr lang="pt-BR" sz="2400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khắp mọi nơi thế giới.</a:t>
            </a:r>
          </a:p>
          <a:p>
            <a:pPr lvl="0" algn="just">
              <a:spcAft>
                <a:spcPts val="0"/>
              </a:spcAft>
            </a:pPr>
            <a:r>
              <a:rPr lang="pt-BR" sz="2400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40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phạm vi thế giới</a:t>
            </a:r>
            <a:endParaRPr lang="en-US" sz="2400" dirty="0">
              <a:solidFill>
                <a:srgbClr val="41294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pt-BR" sz="2400" dirty="0">
                <a:solidFill>
                  <a:srgbClr val="4129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41294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143000"/>
            <a:ext cx="1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1209019"/>
            <a:ext cx="739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600" b="1" i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600" b="1" i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i="1" dirty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i="1" dirty="0" smtClean="0">
                <a:solidFill>
                  <a:schemeClr val="accent3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đẹp-xinh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3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33D80-69FB-4BAD-A339-BA84A4287782}"/>
              </a:ext>
            </a:extLst>
          </p:cNvPr>
          <p:cNvSpPr/>
          <p:nvPr/>
        </p:nvSpPr>
        <p:spPr>
          <a:xfrm>
            <a:off x="466761" y="228600"/>
            <a:ext cx="2637183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3369" y="2920139"/>
            <a:ext cx="1701362" cy="523220"/>
          </a:xfrm>
          <a:prstGeom prst="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3591580"/>
            <a:ext cx="1714500" cy="523220"/>
          </a:xfrm>
          <a:prstGeom prst="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8332" y="4267200"/>
            <a:ext cx="1682969" cy="523220"/>
          </a:xfrm>
          <a:prstGeom prst="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7697" y="2920140"/>
            <a:ext cx="5105400" cy="492443"/>
          </a:xfrm>
          <a:prstGeom prst="rect">
            <a:avLst/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xinh,…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591581"/>
            <a:ext cx="5105400" cy="492443"/>
          </a:xfrm>
          <a:prstGeom prst="rect">
            <a:avLst/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4267201"/>
            <a:ext cx="5105400" cy="492443"/>
          </a:xfrm>
          <a:prstGeom prst="rect">
            <a:avLst/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2743200" y="3200400"/>
            <a:ext cx="495300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>
            <a:off x="2781300" y="3916681"/>
            <a:ext cx="495300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>
            <a:off x="2743200" y="4495800"/>
            <a:ext cx="495300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533D80-69FB-4BAD-A339-BA84A4287782}"/>
              </a:ext>
            </a:extLst>
          </p:cNvPr>
          <p:cNvSpPr/>
          <p:nvPr/>
        </p:nvSpPr>
        <p:spPr>
          <a:xfrm>
            <a:off x="514684" y="228600"/>
            <a:ext cx="2541338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153418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0" y="1406843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fr-FR" sz="3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fr-FR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5" descr="Narrow vertical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 rot="-128454">
            <a:off x="3886201" y="30480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Ai nhanh, ai đúng</a:t>
            </a:r>
            <a:endParaRPr lang="vi-VN" sz="3600" kern="10">
              <a:ln w="12700">
                <a:solidFill>
                  <a:srgbClr val="FF33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3048000" y="1508920"/>
            <a:ext cx="6965950" cy="8651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hãy chọn ý đúng nhất.</a:t>
            </a: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1987550" y="1319214"/>
            <a:ext cx="1212850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</a:rPr>
              <a:t>Câu 1</a:t>
            </a:r>
            <a:r>
              <a:rPr lang="en-US" sz="2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685800" y="2590800"/>
            <a:ext cx="10439400" cy="6270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A. Từ đồng nghĩa là những từ có nghĩa giống nhau.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85800" y="3482896"/>
            <a:ext cx="104394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B. Từ đồng nghĩa là những từ có nghĩa gần giống nhau.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685800" y="4151316"/>
            <a:ext cx="10439400" cy="1030284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C.Từ đồng nghĩa là những từ có nghĩa giống nhau hoặc</a:t>
            </a:r>
          </a:p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 gần giống nhau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33D80-69FB-4BAD-A339-BA84A4287782}"/>
              </a:ext>
            </a:extLst>
          </p:cNvPr>
          <p:cNvSpPr/>
          <p:nvPr/>
        </p:nvSpPr>
        <p:spPr>
          <a:xfrm>
            <a:off x="533400" y="354496"/>
            <a:ext cx="2541338" cy="636104"/>
          </a:xfrm>
          <a:prstGeom prst="rect">
            <a:avLst/>
          </a:prstGeom>
          <a:gradFill rotWithShape="1">
            <a:gsLst>
              <a:gs pos="0">
                <a:srgbClr val="799CF2">
                  <a:tint val="100000"/>
                  <a:shade val="100000"/>
                  <a:satMod val="130000"/>
                </a:srgbClr>
              </a:gs>
              <a:gs pos="100000">
                <a:srgbClr val="799CF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0484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590800" y="1471614"/>
            <a:ext cx="6965950" cy="8651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hãy chọn ý đúng nhất.</a:t>
            </a: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1987550" y="1319214"/>
            <a:ext cx="1212850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</a:rPr>
              <a:t>Câu 1</a:t>
            </a:r>
            <a:r>
              <a:rPr lang="en-US" sz="2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685800" y="2590800"/>
            <a:ext cx="10439400" cy="6270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A. Từ đồng nghĩa là những từ có nghĩa giống nhau.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85800" y="3482896"/>
            <a:ext cx="104394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B. Từ đồng nghĩa là những từ có nghĩa gần giống nhau.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685800" y="4033841"/>
            <a:ext cx="10439400" cy="1030284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C.Từ đồng nghĩa là những từ có nghĩa giống nhau hoặc</a:t>
            </a:r>
          </a:p>
          <a:p>
            <a:pPr algn="l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 gần giống nhau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WordArt 15" descr="Narrow vertical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 rot="-128454">
            <a:off x="3886201" y="30480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Ai nhanh, ai đúng</a:t>
            </a:r>
            <a:endParaRPr lang="vi-VN" sz="3600" kern="10">
              <a:ln w="12700">
                <a:solidFill>
                  <a:srgbClr val="FF33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671052" y="4033841"/>
            <a:ext cx="10439400" cy="111450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</a:rPr>
              <a:t>. Từ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đồng nghĩa là những từ có nghĩa giống nhau hoặc</a:t>
            </a:r>
          </a:p>
          <a:p>
            <a:pPr algn="l" eaLnBrk="1" hangingPunct="1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gần giống nhau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WordArt 14"/>
          <p:cNvSpPr>
            <a:spLocks noChangeArrowheads="1" noChangeShapeType="1" noTextEdit="1"/>
          </p:cNvSpPr>
          <p:nvPr/>
        </p:nvSpPr>
        <p:spPr bwMode="auto">
          <a:xfrm>
            <a:off x="3854019" y="5562600"/>
            <a:ext cx="4676775" cy="457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vi-VN" sz="36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BẠN</a:t>
            </a:r>
            <a:r>
              <a:rPr lang="vi-VN" sz="36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59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1" name="AutoShape 29"/>
          <p:cNvSpPr>
            <a:spLocks noChangeArrowheads="1"/>
          </p:cNvSpPr>
          <p:nvPr/>
        </p:nvSpPr>
        <p:spPr bwMode="auto">
          <a:xfrm>
            <a:off x="2286000" y="1547813"/>
            <a:ext cx="7543800" cy="8651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 nào dưới đây là những từ đồng nghĩa?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1149350" y="1319213"/>
            <a:ext cx="1212850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</a:rPr>
              <a:t>Câu 2</a:t>
            </a:r>
            <a:r>
              <a:rPr lang="en-US" sz="2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8943" name="AutoShape 31"/>
          <p:cNvSpPr>
            <a:spLocks noChangeArrowheads="1"/>
          </p:cNvSpPr>
          <p:nvPr/>
        </p:nvSpPr>
        <p:spPr bwMode="auto">
          <a:xfrm>
            <a:off x="685800" y="2719387"/>
            <a:ext cx="11125200" cy="503238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</a:rPr>
              <a:t>A. Hồng, đỏ, thẫm.</a:t>
            </a:r>
          </a:p>
        </p:txBody>
      </p:sp>
      <p:sp>
        <p:nvSpPr>
          <p:cNvPr id="38944" name="AutoShape 32"/>
          <p:cNvSpPr>
            <a:spLocks noChangeArrowheads="1"/>
          </p:cNvSpPr>
          <p:nvPr/>
        </p:nvSpPr>
        <p:spPr bwMode="auto">
          <a:xfrm>
            <a:off x="685800" y="3370260"/>
            <a:ext cx="111252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</a:rPr>
              <a:t>B. Đen đúa, xanh đen, xanh hồ thủy.</a:t>
            </a:r>
          </a:p>
        </p:txBody>
      </p:sp>
      <p:sp>
        <p:nvSpPr>
          <p:cNvPr id="38945" name="AutoShape 33"/>
          <p:cNvSpPr>
            <a:spLocks noChangeArrowheads="1"/>
          </p:cNvSpPr>
          <p:nvPr/>
        </p:nvSpPr>
        <p:spPr bwMode="auto">
          <a:xfrm>
            <a:off x="685800" y="4003675"/>
            <a:ext cx="111252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</a:rPr>
              <a:t>C. Mang, vác, đi, đứng.</a:t>
            </a:r>
          </a:p>
        </p:txBody>
      </p:sp>
      <p:sp>
        <p:nvSpPr>
          <p:cNvPr id="38946" name="AutoShape 34"/>
          <p:cNvSpPr>
            <a:spLocks noChangeArrowheads="1"/>
          </p:cNvSpPr>
          <p:nvPr/>
        </p:nvSpPr>
        <p:spPr bwMode="auto">
          <a:xfrm>
            <a:off x="685800" y="4598988"/>
            <a:ext cx="11125200" cy="503238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Biếu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tặng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</a:rPr>
              <a:t>cho.               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372" name="Picture 35" descr="Hinh dong Pha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210" y="-1370011"/>
            <a:ext cx="1771651" cy="207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0" name="WordArt 38" descr="Narrow vertical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 rot="-128454">
            <a:off x="3886201" y="30480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Ai nhanh, ai đúng</a:t>
            </a:r>
            <a:endParaRPr lang="vi-VN" sz="3600" kern="10">
              <a:ln w="12700">
                <a:solidFill>
                  <a:srgbClr val="FF33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1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049721-9B98-4387-BA13-A87F573B0AC1}"/>
              </a:ext>
            </a:extLst>
          </p:cNvPr>
          <p:cNvSpPr/>
          <p:nvPr/>
        </p:nvSpPr>
        <p:spPr>
          <a:xfrm>
            <a:off x="0" y="85725"/>
            <a:ext cx="11887200" cy="668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188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34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43C35-172D-4563-BEDE-3E06AE583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5914">
            <a:off x="266278" y="283673"/>
            <a:ext cx="2935079" cy="2201310"/>
          </a:xfrm>
          <a:prstGeom prst="rect">
            <a:avLst/>
          </a:prstGeom>
        </p:spPr>
      </p:pic>
      <p:pic>
        <p:nvPicPr>
          <p:cNvPr id="5" name="Graphic 766">
            <a:extLst>
              <a:ext uri="{FF2B5EF4-FFF2-40B4-BE49-F238E27FC236}">
                <a16:creationId xmlns:a16="http://schemas.microsoft.com/office/drawing/2014/main" id="{C7CC90CD-CA70-43BC-9EF3-EA47B9F1C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15229" y="4930823"/>
            <a:ext cx="2607170" cy="1715245"/>
          </a:xfrm>
          <a:prstGeom prst="rect">
            <a:avLst/>
          </a:prstGeom>
        </p:spPr>
      </p:pic>
      <p:pic>
        <p:nvPicPr>
          <p:cNvPr id="7" name="Graphic 768">
            <a:extLst>
              <a:ext uri="{FF2B5EF4-FFF2-40B4-BE49-F238E27FC236}">
                <a16:creationId xmlns:a16="http://schemas.microsoft.com/office/drawing/2014/main" id="{782A4DEB-52FB-4D37-A058-2FD8EA85A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4382" y="4320540"/>
            <a:ext cx="3373882" cy="2080260"/>
          </a:xfrm>
          <a:prstGeom prst="rect">
            <a:avLst/>
          </a:prstGeom>
        </p:spPr>
      </p:pic>
      <p:sp>
        <p:nvSpPr>
          <p:cNvPr id="8" name="Freeform: Shape 3">
            <a:extLst>
              <a:ext uri="{FF2B5EF4-FFF2-40B4-BE49-F238E27FC236}">
                <a16:creationId xmlns:a16="http://schemas.microsoft.com/office/drawing/2014/main" id="{8D6183E5-65F6-4E61-AC43-443D9EAE94C4}"/>
              </a:ext>
            </a:extLst>
          </p:cNvPr>
          <p:cNvSpPr/>
          <p:nvPr/>
        </p:nvSpPr>
        <p:spPr>
          <a:xfrm>
            <a:off x="495300" y="241370"/>
            <a:ext cx="10896600" cy="6388408"/>
          </a:xfrm>
          <a:custGeom>
            <a:avLst/>
            <a:gdLst>
              <a:gd name="connsiteX0" fmla="*/ 1414502 w 13134568"/>
              <a:gd name="connsiteY0" fmla="*/ 567012 h 7159545"/>
              <a:gd name="connsiteX1" fmla="*/ 11936040 w 13134568"/>
              <a:gd name="connsiteY1" fmla="*/ 887646 h 7159545"/>
              <a:gd name="connsiteX2" fmla="*/ 11698534 w 13134568"/>
              <a:gd name="connsiteY2" fmla="*/ 6587802 h 7159545"/>
              <a:gd name="connsiteX3" fmla="*/ 1212622 w 13134568"/>
              <a:gd name="connsiteY3" fmla="*/ 6279043 h 7159545"/>
              <a:gd name="connsiteX4" fmla="*/ 1414502 w 13134568"/>
              <a:gd name="connsiteY4" fmla="*/ 567012 h 71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4568" h="7159545">
                <a:moveTo>
                  <a:pt x="1414502" y="567012"/>
                </a:moveTo>
                <a:cubicBezTo>
                  <a:pt x="3201738" y="-331554"/>
                  <a:pt x="10222035" y="-115819"/>
                  <a:pt x="11936040" y="887646"/>
                </a:cubicBezTo>
                <a:cubicBezTo>
                  <a:pt x="13650045" y="1891111"/>
                  <a:pt x="13485770" y="5689236"/>
                  <a:pt x="11698534" y="6587802"/>
                </a:cubicBezTo>
                <a:cubicBezTo>
                  <a:pt x="9911298" y="7486368"/>
                  <a:pt x="2920690" y="7282508"/>
                  <a:pt x="1212622" y="6279043"/>
                </a:cubicBezTo>
                <a:cubicBezTo>
                  <a:pt x="-495446" y="5275578"/>
                  <a:pt x="-372734" y="1465578"/>
                  <a:pt x="1414502" y="567012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 defTabSz="1188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2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40">
              <a:solidFill>
                <a:prstClr val="black">
                  <a:lumMod val="95000"/>
                  <a:lumOff val="5000"/>
                </a:prst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526274" y="1828800"/>
            <a:ext cx="7132320" cy="2156966"/>
          </a:xfrm>
          <a:prstGeom prst="cloudCallout">
            <a:avLst>
              <a:gd name="adj1" fmla="val -36039"/>
              <a:gd name="adj2" fmla="val 99466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1188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720" b="1" dirty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defTabSz="1188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2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  <a:p>
            <a:pPr defTabSz="1188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72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Graphic 767">
            <a:extLst>
              <a:ext uri="{FF2B5EF4-FFF2-40B4-BE49-F238E27FC236}">
                <a16:creationId xmlns:a16="http://schemas.microsoft.com/office/drawing/2014/main" id="{AED101CD-9FF7-4CDF-A63D-254360F4C0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67655" y="4572000"/>
            <a:ext cx="2607170" cy="2259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643C35-172D-4563-BEDE-3E06AE583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5914">
            <a:off x="-215729" y="46607"/>
            <a:ext cx="2935079" cy="2201310"/>
          </a:xfrm>
          <a:prstGeom prst="rect">
            <a:avLst/>
          </a:prstGeom>
        </p:spPr>
      </p:pic>
      <p:pic>
        <p:nvPicPr>
          <p:cNvPr id="15" name="Graphic 766">
            <a:extLst>
              <a:ext uri="{FF2B5EF4-FFF2-40B4-BE49-F238E27FC236}">
                <a16:creationId xmlns:a16="http://schemas.microsoft.com/office/drawing/2014/main" id="{C7CC90CD-CA70-43BC-9EF3-EA47B9F1CA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38657" y="5162326"/>
            <a:ext cx="2491845" cy="1639373"/>
          </a:xfrm>
          <a:prstGeom prst="rect">
            <a:avLst/>
          </a:prstGeom>
        </p:spPr>
      </p:pic>
      <p:pic>
        <p:nvPicPr>
          <p:cNvPr id="16" name="Graphic 768">
            <a:extLst>
              <a:ext uri="{FF2B5EF4-FFF2-40B4-BE49-F238E27FC236}">
                <a16:creationId xmlns:a16="http://schemas.microsoft.com/office/drawing/2014/main" id="{782A4DEB-52FB-4D37-A058-2FD8EA85A5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79349" y="4930821"/>
            <a:ext cx="2932333" cy="18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1" name="AutoShape 29"/>
          <p:cNvSpPr>
            <a:spLocks noChangeArrowheads="1"/>
          </p:cNvSpPr>
          <p:nvPr/>
        </p:nvSpPr>
        <p:spPr bwMode="auto">
          <a:xfrm>
            <a:off x="2286000" y="1547813"/>
            <a:ext cx="7543800" cy="8651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 nào dưới đây là những từ đồng nghĩa?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1149350" y="1319213"/>
            <a:ext cx="1212850" cy="1244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</a:rPr>
              <a:t>Câu 2</a:t>
            </a:r>
            <a:r>
              <a:rPr lang="en-US" sz="2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8943" name="AutoShape 31"/>
          <p:cNvSpPr>
            <a:spLocks noChangeArrowheads="1"/>
          </p:cNvSpPr>
          <p:nvPr/>
        </p:nvSpPr>
        <p:spPr bwMode="auto">
          <a:xfrm>
            <a:off x="685800" y="2719387"/>
            <a:ext cx="11125200" cy="503238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</a:rPr>
              <a:t>A. Hồng, đỏ, thẫm.</a:t>
            </a:r>
          </a:p>
        </p:txBody>
      </p:sp>
      <p:sp>
        <p:nvSpPr>
          <p:cNvPr id="38944" name="AutoShape 32"/>
          <p:cNvSpPr>
            <a:spLocks noChangeArrowheads="1"/>
          </p:cNvSpPr>
          <p:nvPr/>
        </p:nvSpPr>
        <p:spPr bwMode="auto">
          <a:xfrm>
            <a:off x="685800" y="3370260"/>
            <a:ext cx="111252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</a:rPr>
              <a:t>B. Đen đúa, xanh đen, xanh hồ thủy.</a:t>
            </a:r>
          </a:p>
        </p:txBody>
      </p:sp>
      <p:sp>
        <p:nvSpPr>
          <p:cNvPr id="38945" name="AutoShape 33"/>
          <p:cNvSpPr>
            <a:spLocks noChangeArrowheads="1"/>
          </p:cNvSpPr>
          <p:nvPr/>
        </p:nvSpPr>
        <p:spPr bwMode="auto">
          <a:xfrm>
            <a:off x="685800" y="4003675"/>
            <a:ext cx="111252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</a:rPr>
              <a:t>C. Mang, vác, đi, đứng.</a:t>
            </a:r>
          </a:p>
        </p:txBody>
      </p:sp>
      <p:sp>
        <p:nvSpPr>
          <p:cNvPr id="38946" name="AutoShape 34"/>
          <p:cNvSpPr>
            <a:spLocks noChangeArrowheads="1"/>
          </p:cNvSpPr>
          <p:nvPr/>
        </p:nvSpPr>
        <p:spPr bwMode="auto">
          <a:xfrm>
            <a:off x="685800" y="4598988"/>
            <a:ext cx="11125200" cy="503238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Biếu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tặng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</a:rPr>
              <a:t>cho.               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372" name="Picture 35" descr="Hinh dong Pha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210" y="-1370011"/>
            <a:ext cx="1771651" cy="207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6" descr="hinh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260977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49" name="WordArt 37"/>
          <p:cNvSpPr>
            <a:spLocks noChangeArrowheads="1" noChangeShapeType="1" noTextEdit="1"/>
          </p:cNvSpPr>
          <p:nvPr/>
        </p:nvSpPr>
        <p:spPr bwMode="auto">
          <a:xfrm>
            <a:off x="3783014" y="5397501"/>
            <a:ext cx="4676775" cy="277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vi-VN" sz="36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BẠN</a:t>
            </a:r>
            <a:r>
              <a:rPr lang="vi-VN" sz="36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8950" name="WordArt 38" descr="Narrow vertical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 rot="-128454">
            <a:off x="3886201" y="30480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Ai nhanh, ai đúng</a:t>
            </a:r>
            <a:endParaRPr lang="vi-VN" sz="3600" kern="10">
              <a:ln w="12700">
                <a:solidFill>
                  <a:srgbClr val="FF33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3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DC13AB-D7A4-4C18-AA1F-5C1E8836F276}"/>
              </a:ext>
            </a:extLst>
          </p:cNvPr>
          <p:cNvSpPr/>
          <p:nvPr/>
        </p:nvSpPr>
        <p:spPr>
          <a:xfrm>
            <a:off x="4128516" y="771526"/>
            <a:ext cx="3634741" cy="1165859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25" b="1"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</a:t>
            </a:r>
            <a:endParaRPr lang="vi-VN" sz="292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FC8DEE-7570-4951-B01D-B58FA7644212}"/>
              </a:ext>
            </a:extLst>
          </p:cNvPr>
          <p:cNvSpPr/>
          <p:nvPr/>
        </p:nvSpPr>
        <p:spPr>
          <a:xfrm>
            <a:off x="891539" y="2263141"/>
            <a:ext cx="3634741" cy="1165859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</a:t>
            </a:r>
            <a:r>
              <a:rPr lang="en-US" sz="292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</a:p>
          <a:p>
            <a:pPr algn="ctr"/>
            <a:r>
              <a:rPr lang="en-US" sz="292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>
                <a:latin typeface="Times New Roman" panose="02020603050405020304" pitchFamily="18" charset="0"/>
                <a:cs typeface="Times New Roman" panose="02020603050405020304" pitchFamily="18" charset="0"/>
              </a:rPr>
              <a:t>hoàn toàn</a:t>
            </a:r>
            <a:endParaRPr lang="vi-VN" sz="292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E82ECD-2545-4AA1-876C-FE9FF918A988}"/>
              </a:ext>
            </a:extLst>
          </p:cNvPr>
          <p:cNvSpPr/>
          <p:nvPr/>
        </p:nvSpPr>
        <p:spPr>
          <a:xfrm>
            <a:off x="7653528" y="2263140"/>
            <a:ext cx="3634741" cy="11658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 </a:t>
            </a:r>
            <a:endParaRPr lang="en-US" sz="2925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25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925" b="1">
                <a:latin typeface="Times New Roman" panose="02020603050405020304" pitchFamily="18" charset="0"/>
                <a:cs typeface="Times New Roman" panose="02020603050405020304" pitchFamily="18" charset="0"/>
              </a:rPr>
              <a:t>hoàn toàn</a:t>
            </a:r>
            <a:endParaRPr lang="vi-VN" sz="292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1B635F-B192-4DFD-9B42-E91ECDD724D9}"/>
              </a:ext>
            </a:extLst>
          </p:cNvPr>
          <p:cNvSpPr/>
          <p:nvPr/>
        </p:nvSpPr>
        <p:spPr>
          <a:xfrm>
            <a:off x="304800" y="3747679"/>
            <a:ext cx="2467329" cy="1793095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Có nghĩa giống nhau hoàn toàn</a:t>
            </a:r>
            <a:endParaRPr lang="vi-VN" sz="29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0C3D49-2075-42CD-ACE1-5B7256882DF7}"/>
              </a:ext>
            </a:extLst>
          </p:cNvPr>
          <p:cNvSpPr/>
          <p:nvPr/>
        </p:nvSpPr>
        <p:spPr>
          <a:xfrm>
            <a:off x="2971801" y="3769505"/>
            <a:ext cx="2286000" cy="1793095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292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</a:p>
          <a:p>
            <a:pPr algn="ctr"/>
            <a:r>
              <a:rPr lang="en-US" sz="292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thay thế </a:t>
            </a:r>
            <a:endParaRPr lang="en-US" sz="2925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2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nhau </a:t>
            </a:r>
            <a:endParaRPr lang="vi-VN" sz="29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F093D1-AAE2-49E9-A5EB-8C1AF7043626}"/>
              </a:ext>
            </a:extLst>
          </p:cNvPr>
          <p:cNvSpPr/>
          <p:nvPr/>
        </p:nvSpPr>
        <p:spPr>
          <a:xfrm>
            <a:off x="7162800" y="3773253"/>
            <a:ext cx="2142862" cy="19454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Có nghĩa </a:t>
            </a:r>
            <a:r>
              <a:rPr lang="en-US" sz="292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</a:p>
          <a:p>
            <a:pPr algn="ctr"/>
            <a:r>
              <a:rPr lang="en-US" sz="292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</a:t>
            </a:r>
            <a:r>
              <a:rPr lang="en-US" sz="2925">
                <a:latin typeface="Times New Roman" panose="02020603050405020304" pitchFamily="18" charset="0"/>
                <a:cs typeface="Times New Roman" panose="02020603050405020304" pitchFamily="18" charset="0"/>
              </a:rPr>
              <a:t>nhau </a:t>
            </a:r>
            <a:endParaRPr lang="vi-VN" sz="29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61A1B5-D3EF-4C0F-9FA8-B7AC335E98C3}"/>
              </a:ext>
            </a:extLst>
          </p:cNvPr>
          <p:cNvSpPr/>
          <p:nvPr/>
        </p:nvSpPr>
        <p:spPr>
          <a:xfrm>
            <a:off x="9470898" y="3769504"/>
            <a:ext cx="2220469" cy="19454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 nhắc lựa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phù hợp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E73E3E96-AEF5-4833-8E87-56C342FBB65C}"/>
              </a:ext>
            </a:extLst>
          </p:cNvPr>
          <p:cNvSpPr/>
          <p:nvPr/>
        </p:nvSpPr>
        <p:spPr>
          <a:xfrm rot="16200000" flipH="1" flipV="1">
            <a:off x="8101014" y="882973"/>
            <a:ext cx="1038982" cy="1714499"/>
          </a:xfrm>
          <a:prstGeom prst="bentArrow">
            <a:avLst>
              <a:gd name="adj1" fmla="val 11799"/>
              <a:gd name="adj2" fmla="val 11799"/>
              <a:gd name="adj3" fmla="val 0"/>
              <a:gd name="adj4" fmla="val 437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925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B0498D1D-B2CA-4A67-A67C-7ACFFAAB0B7D}"/>
              </a:ext>
            </a:extLst>
          </p:cNvPr>
          <p:cNvSpPr/>
          <p:nvPr/>
        </p:nvSpPr>
        <p:spPr>
          <a:xfrm rot="5400000" flipV="1">
            <a:off x="2811210" y="946980"/>
            <a:ext cx="1038982" cy="1586483"/>
          </a:xfrm>
          <a:prstGeom prst="bentArrow">
            <a:avLst>
              <a:gd name="adj1" fmla="val 11799"/>
              <a:gd name="adj2" fmla="val 11799"/>
              <a:gd name="adj3" fmla="val 0"/>
              <a:gd name="adj4" fmla="val 4375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925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752600" y="3428999"/>
            <a:ext cx="784860" cy="31868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3276600" y="3428999"/>
            <a:ext cx="685800" cy="3810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8305800" y="3428999"/>
            <a:ext cx="784860" cy="31868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9776460" y="3393296"/>
            <a:ext cx="739140" cy="41670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3581400" cy="5407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:a16="http://schemas.microsoft.com/office/drawing/2014/main" id="{442768B2-63CB-43F6-A3F7-F2E8BC58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" y="-1325880"/>
            <a:ext cx="11837289" cy="807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0260" y="4966287"/>
            <a:ext cx="8663940" cy="1400383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8872" tIns="59436" rIns="118872" bIns="59436">
            <a:spAutoFit/>
          </a:bodyPr>
          <a:lstStyle/>
          <a:p>
            <a:pPr algn="ctr"/>
            <a:r>
              <a:rPr lang="en-US" sz="416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 </a:t>
            </a:r>
            <a:r>
              <a:rPr lang="en-US" sz="416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</a:t>
            </a:r>
          </a:p>
          <a:p>
            <a:pPr algn="ctr"/>
            <a:r>
              <a:rPr lang="en-US" sz="416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Ở BÀI HỌC SAU </a:t>
            </a:r>
            <a:r>
              <a:rPr lang="en-US" sz="4160" b="1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NHÉ !</a:t>
            </a:r>
            <a:endParaRPr lang="en-US" sz="416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0260" y="3956573"/>
            <a:ext cx="7729374" cy="760208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18872" tIns="59436" rIns="118872" bIns="59436">
            <a:spAutoFit/>
          </a:bodyPr>
          <a:lstStyle/>
          <a:p>
            <a:pPr algn="ctr"/>
            <a:r>
              <a:rPr lang="en-US" sz="416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416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16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CON!</a:t>
            </a:r>
            <a:endParaRPr lang="en-US" sz="416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65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Chèn vi deo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4" name="Lan CĐ cấp tỉnh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.1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11811000" cy="65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Hộp_Văn_Bản 2"/>
          <p:cNvSpPr txBox="1">
            <a:spLocks noChangeArrowheads="1"/>
          </p:cNvSpPr>
          <p:nvPr/>
        </p:nvSpPr>
        <p:spPr bwMode="auto">
          <a:xfrm>
            <a:off x="-354685" y="2611740"/>
            <a:ext cx="11887200" cy="8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166" tIns="53083" rIns="106166" bIns="53083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nghĩa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40542" y="952490"/>
            <a:ext cx="8981292" cy="70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016915" y="1881004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22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1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723570" y="145551"/>
            <a:ext cx="10380155" cy="1530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2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12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12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12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en-US" sz="312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12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12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12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12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2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12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12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và câu</a:t>
            </a:r>
          </a:p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D9E164-561B-4866-863B-7ADC72C968FE}"/>
              </a:ext>
            </a:extLst>
          </p:cNvPr>
          <p:cNvSpPr/>
          <p:nvPr/>
        </p:nvSpPr>
        <p:spPr>
          <a:xfrm>
            <a:off x="865699" y="1514065"/>
            <a:ext cx="2167853" cy="482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73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3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344784-656D-43D7-B8DD-5921BAF617B1}"/>
              </a:ext>
            </a:extLst>
          </p:cNvPr>
          <p:cNvSpPr txBox="1"/>
          <p:nvPr/>
        </p:nvSpPr>
        <p:spPr>
          <a:xfrm>
            <a:off x="1382533" y="2101869"/>
            <a:ext cx="9548523" cy="930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20" b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340" dirty="0">
              <a:solidFill>
                <a:srgbClr val="4129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2283F-B79B-4A3E-981B-6139080BAE99}"/>
              </a:ext>
            </a:extLst>
          </p:cNvPr>
          <p:cNvSpPr txBox="1"/>
          <p:nvPr/>
        </p:nvSpPr>
        <p:spPr>
          <a:xfrm>
            <a:off x="723569" y="2841382"/>
            <a:ext cx="10207487" cy="213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4328" indent="-334328" algn="l" defTabSz="89154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arenR"/>
            </a:pP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73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73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3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73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4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sz="1755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C9A7F-F3B3-4FDB-849C-9FA4EFC5A296}"/>
              </a:ext>
            </a:extLst>
          </p:cNvPr>
          <p:cNvSpPr txBox="1"/>
          <p:nvPr/>
        </p:nvSpPr>
        <p:spPr>
          <a:xfrm>
            <a:off x="723569" y="5061807"/>
            <a:ext cx="10207487" cy="1710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hoe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b="1" i="1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2730" b="1" i="1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30" dirty="0" err="1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lững</a:t>
            </a:r>
            <a:r>
              <a:rPr lang="en-US" sz="273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40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en-US" sz="1755" dirty="0">
                <a:solidFill>
                  <a:srgbClr val="4129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HOÀI</a:t>
            </a:r>
          </a:p>
        </p:txBody>
      </p:sp>
      <p:sp>
        <p:nvSpPr>
          <p:cNvPr id="2" name="Minus 1"/>
          <p:cNvSpPr/>
          <p:nvPr/>
        </p:nvSpPr>
        <p:spPr>
          <a:xfrm>
            <a:off x="1447800" y="2514600"/>
            <a:ext cx="3048000" cy="14487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inus 2"/>
          <p:cNvSpPr/>
          <p:nvPr/>
        </p:nvSpPr>
        <p:spPr>
          <a:xfrm>
            <a:off x="5486400" y="2563225"/>
            <a:ext cx="2057400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C60C19-74D8-4EB5-BAB9-184F69F6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33400"/>
            <a:ext cx="4879776" cy="306035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15367108-E10E-4037-9612-2E2545BF19D3}"/>
              </a:ext>
            </a:extLst>
          </p:cNvPr>
          <p:cNvSpPr txBox="1">
            <a:spLocks/>
          </p:cNvSpPr>
          <p:nvPr/>
        </p:nvSpPr>
        <p:spPr>
          <a:xfrm>
            <a:off x="177032" y="3731157"/>
            <a:ext cx="5760640" cy="12218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Clr>
                <a:srgbClr val="5B9BD5"/>
              </a:buClr>
              <a:buFont typeface="Wingdings 3" charset="2"/>
              <a:buNone/>
            </a:pPr>
            <a:r>
              <a:rPr lang="vi-VN" altLang="en-US" sz="320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Xây dựng</a:t>
            </a:r>
            <a:r>
              <a:rPr lang="vi-VN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: Làm nên công trình kiến trúc theo một kế hoạch nhất định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35AB49-0252-4295-837C-55B9D4CEC05A}"/>
              </a:ext>
            </a:extLst>
          </p:cNvPr>
          <p:cNvSpPr txBox="1">
            <a:spLocks/>
          </p:cNvSpPr>
          <p:nvPr/>
        </p:nvSpPr>
        <p:spPr>
          <a:xfrm>
            <a:off x="6249787" y="3554007"/>
            <a:ext cx="5054388" cy="16775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Clr>
                <a:srgbClr val="5B9BD5"/>
              </a:buClr>
              <a:buFont typeface="Wingdings 3" charset="2"/>
              <a:buNone/>
            </a:pPr>
            <a:r>
              <a:rPr lang="vi-VN" altLang="en-US" sz="3200" b="1" i="1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Kiến thiết: </a:t>
            </a:r>
            <a:r>
              <a:rPr lang="vi-VN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Xây dựng theo quy mô lớn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53A6628-4735-47A0-9260-BF21DDCFB248}"/>
              </a:ext>
            </a:extLst>
          </p:cNvPr>
          <p:cNvSpPr txBox="1">
            <a:spLocks/>
          </p:cNvSpPr>
          <p:nvPr/>
        </p:nvSpPr>
        <p:spPr>
          <a:xfrm>
            <a:off x="1199456" y="4343400"/>
            <a:ext cx="10402272" cy="11161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rgbClr val="5B9BD5"/>
              </a:buClr>
              <a:buFontTx/>
              <a:buNone/>
            </a:pPr>
            <a:endParaRPr lang="en-US" altLang="en-US" sz="3200" dirty="0">
              <a:solidFill>
                <a:srgbClr val="2E0CC0"/>
              </a:solidFill>
              <a:latin typeface="Times New Roman" panose="02020603050405020304" pitchFamily="18" charset="0"/>
            </a:endParaRPr>
          </a:p>
          <a:p>
            <a:r>
              <a:rPr lang="vi-VN" altLang="en-US" sz="320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Từ </a:t>
            </a:r>
            <a:r>
              <a:rPr lang="vi-VN" altLang="en-US" sz="2500" b="1" i="1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xây dựng </a:t>
            </a:r>
            <a:r>
              <a:rPr lang="vi-VN" alt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và </a:t>
            </a:r>
            <a:r>
              <a:rPr lang="vi-VN" altLang="en-US" sz="2500" b="1" i="1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kiến thiết </a:t>
            </a:r>
            <a:r>
              <a:rPr lang="pt-BR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đều </a:t>
            </a:r>
            <a:r>
              <a:rPr lang="pt-BR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chỉ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hoạt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động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tạo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ra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công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trình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kiến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trúc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;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hay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xây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dựng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hệ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thống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chính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trị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; hay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xây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dựng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hệ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thống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kinh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tế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;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nước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nhưng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trong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này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ý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của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Bác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Hồ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là</a:t>
            </a:r>
            <a:r>
              <a:rPr lang="en-US" sz="2500" b="1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xây</a:t>
            </a:r>
            <a:r>
              <a:rPr lang="en-US" sz="2500" b="1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dựng</a:t>
            </a:r>
            <a:r>
              <a:rPr lang="en-US" sz="2500" b="1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sz="2500" b="1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>
                <a:solidFill>
                  <a:schemeClr val="accent3">
                    <a:lumMod val="10000"/>
                  </a:schemeClr>
                </a:solidFill>
                <a:latin typeface="+mj-lt"/>
              </a:rPr>
              <a:t>nước</a:t>
            </a:r>
            <a:r>
              <a:rPr lang="en-US" sz="2500" dirty="0">
                <a:solidFill>
                  <a:schemeClr val="accent3">
                    <a:lumMod val="10000"/>
                  </a:schemeClr>
                </a:solidFill>
                <a:latin typeface="+mj-lt"/>
              </a:rPr>
              <a:t>.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Vậy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hai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này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có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nghĩa</a:t>
            </a:r>
            <a:r>
              <a:rPr lang="en-US" sz="2500" b="1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giống</a:t>
            </a:r>
            <a:r>
              <a:rPr lang="en-US" sz="2500" b="1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500" b="1" dirty="0" err="1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nhau</a:t>
            </a:r>
            <a:r>
              <a:rPr lang="en-US" sz="2500" dirty="0" smtClean="0">
                <a:solidFill>
                  <a:schemeClr val="accent3">
                    <a:lumMod val="10000"/>
                  </a:schemeClr>
                </a:solidFill>
                <a:latin typeface="+mj-lt"/>
              </a:rPr>
              <a:t>.</a:t>
            </a:r>
            <a:endParaRPr lang="en-US" sz="2500" dirty="0">
              <a:solidFill>
                <a:schemeClr val="accent3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9" name="Picture 8" descr="A picture containing sky, several&#10;&#10;Description automatically generated">
            <a:extLst>
              <a:ext uri="{FF2B5EF4-FFF2-40B4-BE49-F238E27FC236}">
                <a16:creationId xmlns:a16="http://schemas.microsoft.com/office/drawing/2014/main" id="{4D6A59D8-71CD-4952-B679-73A465113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92" y="914399"/>
            <a:ext cx="4629808" cy="26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2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200DC285-5176-4CB7-8D6E-E36E86E5D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727" y="3046116"/>
            <a:ext cx="145957" cy="81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defTabSz="89154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468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5631F53-BF31-428F-B052-363DD2DBA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727" y="4643459"/>
            <a:ext cx="145957" cy="81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defTabSz="89154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468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C:\Users\Administrator\Desktop\anh 1.png">
            <a:extLst>
              <a:ext uri="{FF2B5EF4-FFF2-40B4-BE49-F238E27FC236}">
                <a16:creationId xmlns:a16="http://schemas.microsoft.com/office/drawing/2014/main" id="{D2E1B9B0-E9E5-4D9B-920C-1F661FFA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3" y="165150"/>
            <a:ext cx="3114372" cy="251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EC094D16-E5C9-4EA7-8181-762A6BA7D122}"/>
              </a:ext>
            </a:extLst>
          </p:cNvPr>
          <p:cNvSpPr txBox="1">
            <a:spLocks/>
          </p:cNvSpPr>
          <p:nvPr/>
        </p:nvSpPr>
        <p:spPr>
          <a:xfrm>
            <a:off x="-37365" y="2622356"/>
            <a:ext cx="4130970" cy="7602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45770" fontAlgn="auto">
              <a:spcBef>
                <a:spcPts val="975"/>
              </a:spcBef>
              <a:buClr>
                <a:srgbClr val="5B9BD5"/>
              </a:buClr>
              <a:buNone/>
            </a:pPr>
            <a:r>
              <a:rPr lang="en-US" altLang="en-US" sz="3120" b="1" i="1" dirty="0" err="1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3120" b="1" i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b="1" i="1" dirty="0" err="1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xuộm</a:t>
            </a:r>
            <a:r>
              <a:rPr lang="en-US" altLang="en-US" sz="312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3" descr="C:\Users\Administrator\Desktop\anh 4.jpg">
            <a:extLst>
              <a:ext uri="{FF2B5EF4-FFF2-40B4-BE49-F238E27FC236}">
                <a16:creationId xmlns:a16="http://schemas.microsoft.com/office/drawing/2014/main" id="{03D7744D-75E9-44C7-80FB-ACD2FFDB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81" y="255718"/>
            <a:ext cx="2886295" cy="23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B0116881-1BFC-43DF-82B5-A738AC9B89CC}"/>
              </a:ext>
            </a:extLst>
          </p:cNvPr>
          <p:cNvSpPr txBox="1">
            <a:spLocks/>
          </p:cNvSpPr>
          <p:nvPr/>
        </p:nvSpPr>
        <p:spPr>
          <a:xfrm>
            <a:off x="4165005" y="2505438"/>
            <a:ext cx="3785680" cy="8006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45770" fontAlgn="auto">
              <a:spcBef>
                <a:spcPts val="975"/>
              </a:spcBef>
              <a:buClr>
                <a:srgbClr val="5B9BD5"/>
              </a:buClr>
              <a:buNone/>
            </a:pPr>
            <a:r>
              <a:rPr lang="en-US" altLang="en-US" sz="3120" b="1" i="1" dirty="0" err="1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3120" b="1" i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 hoe</a:t>
            </a:r>
            <a:r>
              <a:rPr lang="en-US" altLang="en-US" sz="312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nhạt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5" descr="Vàng lịm mùa cam chín ở đất Đồng Thanh - Trái cây Dũng mập">
            <a:extLst>
              <a:ext uri="{FF2B5EF4-FFF2-40B4-BE49-F238E27FC236}">
                <a16:creationId xmlns:a16="http://schemas.microsoft.com/office/drawing/2014/main" id="{FD84EBDA-482E-4D59-A9E1-568B6E25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427" y="135401"/>
            <a:ext cx="3114373" cy="245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DEBA7D27-3A8D-473C-9F9C-1665B87014BF}"/>
              </a:ext>
            </a:extLst>
          </p:cNvPr>
          <p:cNvSpPr txBox="1">
            <a:spLocks/>
          </p:cNvSpPr>
          <p:nvPr/>
        </p:nvSpPr>
        <p:spPr>
          <a:xfrm>
            <a:off x="8111056" y="2542838"/>
            <a:ext cx="3865115" cy="5559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45770" fontAlgn="auto">
              <a:spcBef>
                <a:spcPts val="975"/>
              </a:spcBef>
              <a:buClr>
                <a:srgbClr val="5B9BD5"/>
              </a:buClr>
              <a:buNone/>
            </a:pPr>
            <a:r>
              <a:rPr lang="vi-VN" altLang="en-US" sz="312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120" b="1" i="1" dirty="0" err="1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àng</a:t>
            </a:r>
            <a:r>
              <a:rPr lang="en-US" altLang="en-US" sz="3120" b="1" i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b="1" i="1" dirty="0" err="1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lịm</a:t>
            </a:r>
            <a:r>
              <a:rPr lang="en-US" altLang="en-US" sz="312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12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>
                <a:solidFill>
                  <a:srgbClr val="2E0CC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7DC720A-1A32-476A-97F5-184F1551BD90}"/>
              </a:ext>
            </a:extLst>
          </p:cNvPr>
          <p:cNvSpPr txBox="1">
            <a:spLocks/>
          </p:cNvSpPr>
          <p:nvPr/>
        </p:nvSpPr>
        <p:spPr>
          <a:xfrm>
            <a:off x="701418" y="4076900"/>
            <a:ext cx="10578099" cy="6917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328" indent="-334328" defTabSz="445770" fontAlgn="auto">
              <a:spcBef>
                <a:spcPts val="975"/>
              </a:spcBef>
              <a:buClr>
                <a:srgbClr val="5B9BD5"/>
              </a:buClr>
            </a:pPr>
            <a:r>
              <a:rPr lang="vi-VN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Từ </a:t>
            </a:r>
            <a:r>
              <a:rPr lang="vi-VN" altLang="en-US" sz="3120" b="1" i="1" dirty="0">
                <a:solidFill>
                  <a:srgbClr val="2E0CC0"/>
                </a:solidFill>
                <a:latin typeface="Times New Roman" panose="02020603050405020304" pitchFamily="18" charset="0"/>
              </a:rPr>
              <a:t>vàng xuộm</a:t>
            </a:r>
            <a:r>
              <a:rPr lang="vi-VN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3120" b="1" i="1" dirty="0">
                <a:solidFill>
                  <a:srgbClr val="2E0CC0"/>
                </a:solidFill>
                <a:latin typeface="Times New Roman" panose="02020603050405020304" pitchFamily="18" charset="0"/>
              </a:rPr>
              <a:t>vàng hoe</a:t>
            </a:r>
            <a:r>
              <a:rPr lang="vi-VN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3120" b="1" i="1" dirty="0">
                <a:solidFill>
                  <a:srgbClr val="2E0CC0"/>
                </a:solidFill>
                <a:latin typeface="Times New Roman" panose="02020603050405020304" pitchFamily="18" charset="0"/>
              </a:rPr>
              <a:t>vàng lịm </a:t>
            </a:r>
            <a:r>
              <a:rPr lang="vi-VN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cùng chỉ màu </a:t>
            </a:r>
            <a:r>
              <a:rPr lang="vi-VN" altLang="en-US" sz="3120" b="1" dirty="0">
                <a:solidFill>
                  <a:srgbClr val="2E0CC0"/>
                </a:solidFill>
                <a:latin typeface="Times New Roman" panose="02020603050405020304" pitchFamily="18" charset="0"/>
              </a:rPr>
              <a:t>vàng</a:t>
            </a:r>
            <a:r>
              <a:rPr lang="vi-VN" altLang="en-US" sz="3120" dirty="0">
                <a:solidFill>
                  <a:srgbClr val="2E0CC0"/>
                </a:solidFill>
                <a:latin typeface="Times New Roman" panose="02020603050405020304" pitchFamily="18" charset="0"/>
              </a:rPr>
              <a:t> nhưng sắc thái màu vàng khác </a:t>
            </a:r>
            <a:r>
              <a:rPr lang="vi-VN" altLang="en-US" sz="3120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nhau.</a:t>
            </a:r>
            <a:r>
              <a:rPr lang="en-US" altLang="en-US" sz="3120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120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120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120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120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120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b="1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120" b="1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b="1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3120" b="1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b="1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120" b="1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20" b="1" dirty="0" err="1" smtClean="0">
                <a:solidFill>
                  <a:srgbClr val="2E0CC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120" dirty="0" smtClean="0">
                <a:solidFill>
                  <a:srgbClr val="2E0CC0"/>
                </a:solidFill>
                <a:latin typeface="Times New Roman" panose="02020603050405020304" pitchFamily="18" charset="0"/>
              </a:rPr>
              <a:t>.</a:t>
            </a:r>
            <a:endParaRPr lang="en-US" altLang="en-US" sz="3120" dirty="0">
              <a:solidFill>
                <a:srgbClr val="2E0C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914400" y="2819400"/>
            <a:ext cx="9525000" cy="2438400"/>
          </a:xfrm>
          <a:prstGeom prst="horizontalScroll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7800" y="365760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600873"/>
            <a:ext cx="80010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20" b="1" dirty="0" err="1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120" b="1" dirty="0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0" b="1" dirty="0" err="1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120" b="1" dirty="0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0" b="1" dirty="0" err="1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120" b="1" dirty="0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120" b="1" dirty="0" err="1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120" b="1" dirty="0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120" b="1" dirty="0" err="1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120" b="1" dirty="0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0" b="1" dirty="0" smtClean="0">
                <a:solidFill>
                  <a:srgbClr val="799CF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120" u="sng" dirty="0">
              <a:solidFill>
                <a:srgbClr val="799CF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20" b="1" dirty="0" err="1">
                <a:solidFill>
                  <a:srgbClr val="799CF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120" b="1" dirty="0">
                <a:solidFill>
                  <a:srgbClr val="799CF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120" b="1" dirty="0">
                <a:solidFill>
                  <a:srgbClr val="799CF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và câu</a:t>
            </a:r>
          </a:p>
          <a:p>
            <a:pPr lvl="0" defTabSz="8915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2821</TotalTime>
  <Words>1561</Words>
  <Application>Microsoft Office PowerPoint</Application>
  <PresentationFormat>Custom</PresentationFormat>
  <Paragraphs>143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宋体</vt:lpstr>
      <vt:lpstr>#9Slide03 BoosterNextFYBlack</vt:lpstr>
      <vt:lpstr>.VnArabia</vt:lpstr>
      <vt:lpstr>Arial</vt:lpstr>
      <vt:lpstr>Calibri</vt:lpstr>
      <vt:lpstr>Calibri Light</vt:lpstr>
      <vt:lpstr>Catamaran</vt:lpstr>
      <vt:lpstr>Catamaran Thin</vt:lpstr>
      <vt:lpstr>Staatliches</vt:lpstr>
      <vt:lpstr>Tahoma</vt:lpstr>
      <vt:lpstr>Times New Roman</vt:lpstr>
      <vt:lpstr>Titan One</vt:lpstr>
      <vt:lpstr>Wingdings</vt:lpstr>
      <vt:lpstr>Wingdings 3</vt:lpstr>
      <vt:lpstr>Ocean</vt:lpstr>
      <vt:lpstr>Pedagogical Education by Slidesgo</vt:lpstr>
      <vt:lpstr>Office Theme</vt:lpstr>
      <vt:lpstr>1_Pedagogical Education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0918007762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&amp; ĐÀO TẠO THỊ XÃ GIA NGHĨA Trường tiểu học Nguyễn Thị Minh Khai</dc:title>
  <dc:creator>tuong vy</dc:creator>
  <cp:lastModifiedBy>Admin</cp:lastModifiedBy>
  <cp:revision>358</cp:revision>
  <dcterms:created xsi:type="dcterms:W3CDTF">2003-12-31T17:12:16Z</dcterms:created>
  <dcterms:modified xsi:type="dcterms:W3CDTF">2024-05-20T08:53:28Z</dcterms:modified>
</cp:coreProperties>
</file>