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31"/>
  </p:notesMasterIdLst>
  <p:sldIdLst>
    <p:sldId id="444" r:id="rId5"/>
    <p:sldId id="406" r:id="rId6"/>
    <p:sldId id="414" r:id="rId7"/>
    <p:sldId id="429" r:id="rId8"/>
    <p:sldId id="452" r:id="rId9"/>
    <p:sldId id="403" r:id="rId10"/>
    <p:sldId id="410" r:id="rId11"/>
    <p:sldId id="412" r:id="rId12"/>
    <p:sldId id="453" r:id="rId13"/>
    <p:sldId id="454" r:id="rId14"/>
    <p:sldId id="455" r:id="rId15"/>
    <p:sldId id="420" r:id="rId16"/>
    <p:sldId id="516" r:id="rId17"/>
    <p:sldId id="517" r:id="rId18"/>
    <p:sldId id="424" r:id="rId19"/>
    <p:sldId id="493" r:id="rId20"/>
    <p:sldId id="265" r:id="rId21"/>
    <p:sldId id="266" r:id="rId22"/>
    <p:sldId id="518" r:id="rId23"/>
    <p:sldId id="271" r:id="rId24"/>
    <p:sldId id="433" r:id="rId25"/>
    <p:sldId id="519" r:id="rId26"/>
    <p:sldId id="520" r:id="rId27"/>
    <p:sldId id="521" r:id="rId28"/>
    <p:sldId id="303" r:id="rId29"/>
    <p:sldId id="4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C45-3317-495B-AB0E-10DCFE4A80C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E905E-2CB0-4DD5-92A6-CAB161DF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CÓ THỂ ĐÁNH TÊN NHÓM TRỰC TIẾP VÀO Ô TRẮNG LÚC TRÌNH CHIẾU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1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8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3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44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7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0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2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5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9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97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62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0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8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5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D8D6CA7-8D4F-85B7-E710-D4FC123EF7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12" y="216817"/>
            <a:ext cx="1407147" cy="14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378BE0-4E94-B6DC-9436-D668438818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130" y="260648"/>
            <a:ext cx="1263063" cy="126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8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4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8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01B9E52C-9CDA-123A-7A68-397182AE11C1}"/>
              </a:ext>
            </a:extLst>
          </p:cNvPr>
          <p:cNvSpPr txBox="1"/>
          <p:nvPr/>
        </p:nvSpPr>
        <p:spPr>
          <a:xfrm>
            <a:off x="2361116" y="1332899"/>
            <a:ext cx="674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2024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C30F-76F0-21F4-A3F7-4567C16CF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36" y="1739580"/>
            <a:ext cx="2938527" cy="151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4084-FE97-9E47-BB36-04A33A558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16" y="2836056"/>
            <a:ext cx="743166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 đồ vừa phải, không đắt tiền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7010974" y="2343150"/>
            <a:ext cx="4399976" cy="1952625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custGeom>
                    <a:avLst/>
                    <a:gdLst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952625" fill="none" extrusionOk="0">
                        <a:moveTo>
                          <a:pt x="0" y="325442"/>
                        </a:moveTo>
                        <a:cubicBezTo>
                          <a:pt x="25477" y="146061"/>
                          <a:pt x="66497" y="-42102"/>
                          <a:pt x="173076" y="0"/>
                        </a:cubicBezTo>
                        <a:cubicBezTo>
                          <a:pt x="1215905" y="-330503"/>
                          <a:pt x="3095240" y="575959"/>
                          <a:pt x="4226897" y="0"/>
                        </a:cubicBezTo>
                        <a:cubicBezTo>
                          <a:pt x="4305054" y="68253"/>
                          <a:pt x="4355188" y="174116"/>
                          <a:pt x="4399976" y="325442"/>
                        </a:cubicBezTo>
                        <a:cubicBezTo>
                          <a:pt x="4268726" y="682672"/>
                          <a:pt x="4407053" y="1339275"/>
                          <a:pt x="4399976" y="1627181"/>
                        </a:cubicBezTo>
                        <a:cubicBezTo>
                          <a:pt x="4433474" y="1841253"/>
                          <a:pt x="4350199" y="2011620"/>
                          <a:pt x="4226897" y="1952625"/>
                        </a:cubicBezTo>
                        <a:cubicBezTo>
                          <a:pt x="3462356" y="2096323"/>
                          <a:pt x="2035138" y="2108562"/>
                          <a:pt x="173076" y="1952625"/>
                        </a:cubicBezTo>
                        <a:cubicBezTo>
                          <a:pt x="100552" y="1980778"/>
                          <a:pt x="13134" y="1749524"/>
                          <a:pt x="0" y="1627181"/>
                        </a:cubicBezTo>
                        <a:cubicBezTo>
                          <a:pt x="-99288" y="1100255"/>
                          <a:pt x="-7648" y="845258"/>
                          <a:pt x="0" y="325442"/>
                        </a:cubicBezTo>
                        <a:close/>
                      </a:path>
                      <a:path w="4399976" h="1952625" stroke="0" extrusionOk="0">
                        <a:moveTo>
                          <a:pt x="0" y="325442"/>
                        </a:moveTo>
                        <a:cubicBezTo>
                          <a:pt x="-3238" y="93084"/>
                          <a:pt x="107154" y="-39573"/>
                          <a:pt x="173076" y="0"/>
                        </a:cubicBezTo>
                        <a:cubicBezTo>
                          <a:pt x="1746081" y="363807"/>
                          <a:pt x="2868276" y="208588"/>
                          <a:pt x="4226897" y="0"/>
                        </a:cubicBezTo>
                        <a:cubicBezTo>
                          <a:pt x="4295968" y="4169"/>
                          <a:pt x="4357569" y="201698"/>
                          <a:pt x="4399976" y="325442"/>
                        </a:cubicBezTo>
                        <a:cubicBezTo>
                          <a:pt x="4382779" y="738862"/>
                          <a:pt x="4368351" y="1485019"/>
                          <a:pt x="4399976" y="1627181"/>
                        </a:cubicBezTo>
                        <a:cubicBezTo>
                          <a:pt x="4368653" y="1801785"/>
                          <a:pt x="4286208" y="1919747"/>
                          <a:pt x="4226897" y="1952625"/>
                        </a:cubicBezTo>
                        <a:cubicBezTo>
                          <a:pt x="3181173" y="2600878"/>
                          <a:pt x="1884048" y="1096260"/>
                          <a:pt x="173076" y="1952625"/>
                        </a:cubicBezTo>
                        <a:cubicBezTo>
                          <a:pt x="1658" y="1996245"/>
                          <a:pt x="58737" y="1826912"/>
                          <a:pt x="0" y="1627181"/>
                        </a:cubicBezTo>
                        <a:cubicBezTo>
                          <a:pt x="-82529" y="1410531"/>
                          <a:pt x="-46073" y="525836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-8351" y="113217"/>
                          <a:pt x="107674" y="-32700"/>
                          <a:pt x="173076" y="0"/>
                        </a:cubicBezTo>
                        <a:cubicBezTo>
                          <a:pt x="1055500" y="56281"/>
                          <a:pt x="3134285" y="785024"/>
                          <a:pt x="4226897" y="0"/>
                        </a:cubicBezTo>
                        <a:cubicBezTo>
                          <a:pt x="4339159" y="12216"/>
                          <a:pt x="4409966" y="164243"/>
                          <a:pt x="4399976" y="325442"/>
                        </a:cubicBezTo>
                        <a:cubicBezTo>
                          <a:pt x="4424215" y="729824"/>
                          <a:pt x="4490733" y="1227929"/>
                          <a:pt x="4399976" y="1627181"/>
                        </a:cubicBezTo>
                        <a:cubicBezTo>
                          <a:pt x="4398388" y="1807261"/>
                          <a:pt x="4309477" y="1974445"/>
                          <a:pt x="4226897" y="1952625"/>
                        </a:cubicBezTo>
                        <a:cubicBezTo>
                          <a:pt x="2926382" y="2124588"/>
                          <a:pt x="2042562" y="1357154"/>
                          <a:pt x="173076" y="1952625"/>
                        </a:cubicBezTo>
                        <a:cubicBezTo>
                          <a:pt x="82898" y="1996845"/>
                          <a:pt x="-24623" y="1832551"/>
                          <a:pt x="0" y="1627181"/>
                        </a:cubicBezTo>
                        <a:cubicBezTo>
                          <a:pt x="11626" y="1191213"/>
                          <a:pt x="26519" y="812888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299" y="128681"/>
                          <a:pt x="78864" y="-26892"/>
                          <a:pt x="173076" y="0"/>
                        </a:cubicBezTo>
                        <a:cubicBezTo>
                          <a:pt x="1067916" y="88531"/>
                          <a:pt x="3130351" y="735751"/>
                          <a:pt x="4226897" y="0"/>
                        </a:cubicBezTo>
                        <a:cubicBezTo>
                          <a:pt x="4316111" y="26010"/>
                          <a:pt x="4391655" y="192855"/>
                          <a:pt x="4399976" y="325442"/>
                        </a:cubicBezTo>
                        <a:cubicBezTo>
                          <a:pt x="4314352" y="671256"/>
                          <a:pt x="4393328" y="1285933"/>
                          <a:pt x="4399976" y="1627181"/>
                        </a:cubicBezTo>
                        <a:cubicBezTo>
                          <a:pt x="4415639" y="1849617"/>
                          <a:pt x="4311592" y="1974230"/>
                          <a:pt x="4226897" y="1952625"/>
                        </a:cubicBezTo>
                        <a:cubicBezTo>
                          <a:pt x="3585862" y="1824921"/>
                          <a:pt x="1920553" y="1943181"/>
                          <a:pt x="173076" y="1952625"/>
                        </a:cubicBezTo>
                        <a:cubicBezTo>
                          <a:pt x="101178" y="1970580"/>
                          <a:pt x="-1738" y="1777006"/>
                          <a:pt x="0" y="1627181"/>
                        </a:cubicBezTo>
                        <a:cubicBezTo>
                          <a:pt x="-30376" y="1113902"/>
                          <a:pt x="37261" y="889449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14146" y="139542"/>
                          <a:pt x="83867" y="-34211"/>
                          <a:pt x="173076" y="0"/>
                        </a:cubicBezTo>
                        <a:cubicBezTo>
                          <a:pt x="1346575" y="-415440"/>
                          <a:pt x="3127679" y="515732"/>
                          <a:pt x="4226897" y="0"/>
                        </a:cubicBezTo>
                        <a:cubicBezTo>
                          <a:pt x="4307527" y="37044"/>
                          <a:pt x="4359300" y="175089"/>
                          <a:pt x="4399976" y="325442"/>
                        </a:cubicBezTo>
                        <a:cubicBezTo>
                          <a:pt x="4296477" y="656210"/>
                          <a:pt x="4412822" y="1326753"/>
                          <a:pt x="4399976" y="1627181"/>
                        </a:cubicBezTo>
                        <a:cubicBezTo>
                          <a:pt x="4427459" y="1860295"/>
                          <a:pt x="4327075" y="1995273"/>
                          <a:pt x="4226897" y="1952625"/>
                        </a:cubicBezTo>
                        <a:cubicBezTo>
                          <a:pt x="3389892" y="1992101"/>
                          <a:pt x="1968142" y="1815217"/>
                          <a:pt x="173076" y="1952625"/>
                        </a:cubicBezTo>
                        <a:cubicBezTo>
                          <a:pt x="95659" y="1994445"/>
                          <a:pt x="24705" y="1752346"/>
                          <a:pt x="0" y="1627181"/>
                        </a:cubicBezTo>
                        <a:cubicBezTo>
                          <a:pt x="-25088" y="1120713"/>
                          <a:pt x="-1132" y="864717"/>
                          <a:pt x="0" y="325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06273-FBE8-F8FB-4684-A846B05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287990"/>
            <a:ext cx="604248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16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>
                <a:solidFill>
                  <a:prstClr val="white"/>
                </a:solidFill>
                <a:latin typeface="Calibri" panose="020F0502020204030204"/>
              </a:rPr>
              <a:t>So sánh giá ở các cửa hàng để mua hàng cùng loại, cùng chất lượng nhưng giá rẻ hơn.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315075" y="1943101"/>
            <a:ext cx="5600699" cy="2895600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custGeom>
                    <a:avLst/>
                    <a:gdLst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699" h="2895600" fill="none" extrusionOk="0">
                        <a:moveTo>
                          <a:pt x="0" y="482606"/>
                        </a:moveTo>
                        <a:cubicBezTo>
                          <a:pt x="31972" y="216584"/>
                          <a:pt x="82701" y="-65929"/>
                          <a:pt x="220308" y="0"/>
                        </a:cubicBezTo>
                        <a:cubicBezTo>
                          <a:pt x="1577531" y="-613381"/>
                          <a:pt x="3961140" y="767556"/>
                          <a:pt x="5380389" y="0"/>
                        </a:cubicBezTo>
                        <a:cubicBezTo>
                          <a:pt x="5483143" y="86458"/>
                          <a:pt x="5552065" y="253911"/>
                          <a:pt x="5600699" y="482606"/>
                        </a:cubicBezTo>
                        <a:cubicBezTo>
                          <a:pt x="5438612" y="1017616"/>
                          <a:pt x="5616266" y="2006801"/>
                          <a:pt x="5600699" y="2412990"/>
                        </a:cubicBezTo>
                        <a:cubicBezTo>
                          <a:pt x="5642620" y="2729127"/>
                          <a:pt x="5538122" y="2980376"/>
                          <a:pt x="5380389" y="2895600"/>
                        </a:cubicBezTo>
                        <a:cubicBezTo>
                          <a:pt x="4225754" y="3079592"/>
                          <a:pt x="2565185" y="3072790"/>
                          <a:pt x="220308" y="2895600"/>
                        </a:cubicBezTo>
                        <a:cubicBezTo>
                          <a:pt x="143282" y="2948856"/>
                          <a:pt x="16773" y="2595011"/>
                          <a:pt x="0" y="2412990"/>
                        </a:cubicBezTo>
                        <a:cubicBezTo>
                          <a:pt x="-101272" y="1641281"/>
                          <a:pt x="-5825" y="1263826"/>
                          <a:pt x="0" y="482606"/>
                        </a:cubicBezTo>
                        <a:close/>
                      </a:path>
                      <a:path w="5600699" h="2895600" stroke="0" extrusionOk="0">
                        <a:moveTo>
                          <a:pt x="0" y="482606"/>
                        </a:moveTo>
                        <a:cubicBezTo>
                          <a:pt x="-1807" y="129496"/>
                          <a:pt x="137472" y="-59001"/>
                          <a:pt x="220308" y="0"/>
                        </a:cubicBezTo>
                        <a:cubicBezTo>
                          <a:pt x="2264842" y="447899"/>
                          <a:pt x="3542070" y="237804"/>
                          <a:pt x="5380389" y="0"/>
                        </a:cubicBezTo>
                        <a:cubicBezTo>
                          <a:pt x="5467813" y="5906"/>
                          <a:pt x="5544476" y="299240"/>
                          <a:pt x="5600699" y="482606"/>
                        </a:cubicBezTo>
                        <a:cubicBezTo>
                          <a:pt x="5578407" y="1093753"/>
                          <a:pt x="5549976" y="2207686"/>
                          <a:pt x="5600699" y="2412990"/>
                        </a:cubicBezTo>
                        <a:cubicBezTo>
                          <a:pt x="5559043" y="2671597"/>
                          <a:pt x="5462321" y="2855244"/>
                          <a:pt x="5380389" y="2895600"/>
                        </a:cubicBezTo>
                        <a:cubicBezTo>
                          <a:pt x="4035257" y="3922683"/>
                          <a:pt x="2417880" y="1934409"/>
                          <a:pt x="220308" y="2895600"/>
                        </a:cubicBezTo>
                        <a:cubicBezTo>
                          <a:pt x="25302" y="2955633"/>
                          <a:pt x="75072" y="2708690"/>
                          <a:pt x="0" y="2412990"/>
                        </a:cubicBezTo>
                        <a:cubicBezTo>
                          <a:pt x="-117280" y="2085443"/>
                          <a:pt x="-67734" y="7704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3052" y="158687"/>
                          <a:pt x="143269" y="-52766"/>
                          <a:pt x="220308" y="0"/>
                        </a:cubicBezTo>
                        <a:cubicBezTo>
                          <a:pt x="1236526" y="100421"/>
                          <a:pt x="3970998" y="1225308"/>
                          <a:pt x="5380389" y="0"/>
                        </a:cubicBezTo>
                        <a:cubicBezTo>
                          <a:pt x="5514165" y="13193"/>
                          <a:pt x="5624528" y="243704"/>
                          <a:pt x="5600699" y="482606"/>
                        </a:cubicBezTo>
                        <a:cubicBezTo>
                          <a:pt x="5596506" y="1044715"/>
                          <a:pt x="5735862" y="1821505"/>
                          <a:pt x="5600699" y="2412990"/>
                        </a:cubicBezTo>
                        <a:cubicBezTo>
                          <a:pt x="5600235" y="2682895"/>
                          <a:pt x="5484008" y="2928861"/>
                          <a:pt x="5380389" y="2895600"/>
                        </a:cubicBezTo>
                        <a:cubicBezTo>
                          <a:pt x="3882766" y="3029078"/>
                          <a:pt x="2541932" y="2097967"/>
                          <a:pt x="220308" y="2895600"/>
                        </a:cubicBezTo>
                        <a:cubicBezTo>
                          <a:pt x="104069" y="2941293"/>
                          <a:pt x="-40836" y="2721063"/>
                          <a:pt x="0" y="2412990"/>
                        </a:cubicBezTo>
                        <a:cubicBezTo>
                          <a:pt x="6680" y="1748424"/>
                          <a:pt x="22830" y="12372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5296" y="189797"/>
                          <a:pt x="98101" y="-37056"/>
                          <a:pt x="220308" y="0"/>
                        </a:cubicBezTo>
                        <a:cubicBezTo>
                          <a:pt x="1480967" y="-58470"/>
                          <a:pt x="3802808" y="878838"/>
                          <a:pt x="5380389" y="0"/>
                        </a:cubicBezTo>
                        <a:cubicBezTo>
                          <a:pt x="5496132" y="43099"/>
                          <a:pt x="5586547" y="281182"/>
                          <a:pt x="5600699" y="482606"/>
                        </a:cubicBezTo>
                        <a:cubicBezTo>
                          <a:pt x="5478354" y="994116"/>
                          <a:pt x="5555612" y="1924108"/>
                          <a:pt x="5600699" y="2412990"/>
                        </a:cubicBezTo>
                        <a:cubicBezTo>
                          <a:pt x="5606199" y="2752080"/>
                          <a:pt x="5481423" y="2926832"/>
                          <a:pt x="5380389" y="2895600"/>
                        </a:cubicBezTo>
                        <a:cubicBezTo>
                          <a:pt x="4763310" y="2735053"/>
                          <a:pt x="2337893" y="2723363"/>
                          <a:pt x="220308" y="2895600"/>
                        </a:cubicBezTo>
                        <a:cubicBezTo>
                          <a:pt x="119384" y="2918888"/>
                          <a:pt x="11950" y="2631287"/>
                          <a:pt x="0" y="2412990"/>
                        </a:cubicBezTo>
                        <a:cubicBezTo>
                          <a:pt x="-44166" y="1658208"/>
                          <a:pt x="57896" y="1319131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15400" y="205889"/>
                          <a:pt x="95182" y="-46166"/>
                          <a:pt x="220308" y="0"/>
                        </a:cubicBezTo>
                        <a:cubicBezTo>
                          <a:pt x="1598280" y="-449287"/>
                          <a:pt x="3987229" y="889367"/>
                          <a:pt x="5380389" y="0"/>
                        </a:cubicBezTo>
                        <a:cubicBezTo>
                          <a:pt x="5481348" y="54090"/>
                          <a:pt x="5548899" y="258600"/>
                          <a:pt x="5600699" y="482606"/>
                        </a:cubicBezTo>
                        <a:cubicBezTo>
                          <a:pt x="5466706" y="959787"/>
                          <a:pt x="5644653" y="1937866"/>
                          <a:pt x="5600699" y="2412990"/>
                        </a:cubicBezTo>
                        <a:cubicBezTo>
                          <a:pt x="5636399" y="2733384"/>
                          <a:pt x="5495525" y="2961162"/>
                          <a:pt x="5380389" y="2895600"/>
                        </a:cubicBezTo>
                        <a:cubicBezTo>
                          <a:pt x="4253513" y="3011386"/>
                          <a:pt x="2366526" y="2816654"/>
                          <a:pt x="220308" y="2895600"/>
                        </a:cubicBezTo>
                        <a:cubicBezTo>
                          <a:pt x="122400" y="2937852"/>
                          <a:pt x="26859" y="2599068"/>
                          <a:pt x="0" y="2412990"/>
                        </a:cubicBezTo>
                        <a:cubicBezTo>
                          <a:pt x="-64663" y="1651248"/>
                          <a:pt x="-30123" y="1277055"/>
                          <a:pt x="0" y="4826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giá ở các cửa hàng để mua hàng cùng loại, cùng chất lượng nhưng giá rẻ hơn.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45DA-69A6-9701-D7FD-68F853B39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2434506"/>
            <a:ext cx="5532992" cy="228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176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1104900" y="1480876"/>
            <a:ext cx="7410449" cy="19385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còn có cách nào khác để tiết kiệm tiền?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FF5079B7-8463-C4F6-5EBA-31A8DD5B9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192000" cy="6858003"/>
          </a:xfrm>
          <a:prstGeom prst="rect">
            <a:avLst/>
          </a:prstGeom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902A7D91-6C21-222D-2B3E-30B299FB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-16933"/>
            <a:ext cx="5168980" cy="2324416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BE65C0C2-8CBE-B32D-D0C3-D5366F5B8D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7062" y="4135329"/>
            <a:ext cx="1886495" cy="26640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0776A2-FDDB-9BB4-67C0-DE5CD7A1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27062" y="3412069"/>
            <a:ext cx="3227343" cy="32587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7444F-9205-45CE-A53A-858D9E1BF839}"/>
              </a:ext>
            </a:extLst>
          </p:cNvPr>
          <p:cNvGrpSpPr/>
          <p:nvPr/>
        </p:nvGrpSpPr>
        <p:grpSpPr>
          <a:xfrm>
            <a:off x="3095497" y="1833266"/>
            <a:ext cx="9007543" cy="4188381"/>
            <a:chOff x="2293047" y="1353519"/>
            <a:chExt cx="6755657" cy="314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3273F-DBCC-4D33-AF88-FF32F36D2948}"/>
                </a:ext>
              </a:extLst>
            </p:cNvPr>
            <p:cNvSpPr txBox="1"/>
            <p:nvPr/>
          </p:nvSpPr>
          <p:spPr>
            <a:xfrm>
              <a:off x="2293047" y="1353519"/>
              <a:ext cx="6755657" cy="314128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Ngoài những cách như trên, còn có một số cách khác để tiết kiệm tiền như: tiết kiệm thức ăn, đồ dùng cá nhân, nhờ bố mẹ gửi tiền vào ngân hàng, mặc cả khi mua hàng, chỉ mua những hàng hóa cần thiết, …</a:t>
              </a:r>
              <a:endParaRPr lang="en-US" sz="4000" dirty="0">
                <a:solidFill>
                  <a:srgbClr val="E7E6E6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8D906-BB09-4E87-BCF1-655F4FCAE439}"/>
                </a:ext>
              </a:extLst>
            </p:cNvPr>
            <p:cNvSpPr txBox="1"/>
            <p:nvPr/>
          </p:nvSpPr>
          <p:spPr>
            <a:xfrm>
              <a:off x="2509434" y="1422377"/>
              <a:ext cx="633670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endParaRPr lang="en-US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0B9CF-9FC6-4CC6-EF70-070C960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035" y="347783"/>
            <a:ext cx="44260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92DC2-CCA1-D7AA-9470-D47F675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2" y="1508600"/>
            <a:ext cx="506621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8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244950"/>
            <a:chOff x="2651545" y="-194857"/>
            <a:chExt cx="10780098" cy="146866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8"/>
              <a:ext cx="10780098" cy="1064515"/>
              <a:chOff x="1284514" y="563843"/>
              <a:chExt cx="10780098" cy="1064515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3"/>
                <a:ext cx="10780098" cy="106451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74378" y="668317"/>
                <a:ext cx="9380372" cy="9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Đưa ra lời khuyên cho bạn</a:t>
                </a: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62FB7-3166-86B3-57CB-2C77371B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2266951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54859-1DAE-1EFC-9445-BBD0FB29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190750"/>
            <a:ext cx="50023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12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22;p4">
            <a:extLst>
              <a:ext uri="{FF2B5EF4-FFF2-40B4-BE49-F238E27FC236}">
                <a16:creationId xmlns:a16="http://schemas.microsoft.com/office/drawing/2014/main" id="{697C9C07-4CA8-A065-556A-230C3F5ADA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845" y="3269783"/>
            <a:ext cx="274434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" name="Google Shape;123;p4">
            <a:extLst>
              <a:ext uri="{FF2B5EF4-FFF2-40B4-BE49-F238E27FC236}">
                <a16:creationId xmlns:a16="http://schemas.microsoft.com/office/drawing/2014/main" id="{231C2047-C71D-1334-CA98-E1FDA1116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15" y="3269783"/>
            <a:ext cx="242721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ABBF2-1F63-4D02-5C35-C039972E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19" y="1316893"/>
            <a:ext cx="832176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DIỄN VIÊN TÀI 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767263" y="1775912"/>
            <a:ext cx="7332345" cy="180929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diện các nhóm bốc thăm tình huống để sắm vai và xử lí tình huống.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206240" y="806180"/>
            <a:ext cx="84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86207-5202-C438-D53E-3A22A1DBB5B1}"/>
              </a:ext>
            </a:extLst>
          </p:cNvPr>
          <p:cNvSpPr/>
          <p:nvPr/>
        </p:nvSpPr>
        <p:spPr>
          <a:xfrm>
            <a:off x="4767263" y="3809356"/>
            <a:ext cx="7332345" cy="23341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3 phút, các nhóm lên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Các nhóm còn lại lắng nghe -  nhận xét – bổ sung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bạn hãy dùng chiếc xe cũ còn tốt, số tiền đó chi tiêu vào những việc có ý nghĩa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AE8E9-4687-4FE9-F38F-EEB9E13C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828676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07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các bạn nên tổ chức buổi liên hoan tiết kiệm, vui vẻ, số tiền dư ra có thể làm nhiều việc có ý nghĩa hơn.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265AB-A6B2-2311-D4C9-F523659B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2" y="523875"/>
            <a:ext cx="5498664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9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C12B-CA2F-C4BE-EEAA-30AC67E13DF6}"/>
              </a:ext>
            </a:extLst>
          </p:cNvPr>
          <p:cNvSpPr txBox="1"/>
          <p:nvPr/>
        </p:nvSpPr>
        <p:spPr>
          <a:xfrm>
            <a:off x="3905250" y="1857375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D0CD8-6C06-2DA7-6484-4C38B4DF3838}"/>
              </a:ext>
            </a:extLst>
          </p:cNvPr>
          <p:cNvSpPr txBox="1"/>
          <p:nvPr/>
        </p:nvSpPr>
        <p:spPr>
          <a:xfrm>
            <a:off x="3952875" y="1885950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054481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DIỄN VIÊN </a:t>
              </a:r>
              <a:r>
                <a:rPr lang="en-US" sz="4800" b="1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latin typeface="iCiel Pony" panose="02000000000000000000" pitchFamily="2" charset="0"/>
                </a:rPr>
                <a:t>TÀI BA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1895730"/>
            <a:ext cx="6737985" cy="135675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phần sắm vai hay nhất.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184523" y="804964"/>
            <a:ext cx="84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 BÌNH CHỌN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7229520" imgH="2552760"/>
        </mc:Choice>
        <mc:Fallback>
          <p:control name="TextBox1" r:id="rId2" imgW="7229520" imgH="25527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01595E4-F810-FA55-7395-0BE032F35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8215" y="3720455"/>
                  <a:ext cx="7234107" cy="25497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130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94F-4991-9E99-D501-5B56091A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98" y="1562702"/>
            <a:ext cx="438340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517490"/>
            <a:chOff x="2651545" y="-194857"/>
            <a:chExt cx="10780098" cy="179017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7"/>
              <a:ext cx="10780098" cy="1509259"/>
              <a:chOff x="1284514" y="563842"/>
              <a:chExt cx="10780098" cy="1509259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2"/>
                <a:ext cx="10780098" cy="144656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64884" y="657080"/>
                <a:ext cx="9380372" cy="1416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ập và thực hiện kế hoạch tiết kiệm tiền theo bảng gợi ý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C319B-9534-F3DD-FB3B-BFBCE43C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39719"/>
              </p:ext>
            </p:extLst>
          </p:nvPr>
        </p:nvGraphicFramePr>
        <p:xfrm>
          <a:off x="514350" y="2352675"/>
          <a:ext cx="11420475" cy="21913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3097079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3749807"/>
                    </a:ext>
                  </a:extLst>
                </a:gridCol>
                <a:gridCol w="1896501">
                  <a:extLst>
                    <a:ext uri="{9D8B030D-6E8A-4147-A177-3AD203B41FA5}">
                      <a16:colId xmlns:a16="http://schemas.microsoft.com/office/drawing/2014/main" val="3734678667"/>
                    </a:ext>
                  </a:extLst>
                </a:gridCol>
                <a:gridCol w="2305392">
                  <a:extLst>
                    <a:ext uri="{9D8B030D-6E8A-4147-A177-3AD203B41FA5}">
                      <a16:colId xmlns:a16="http://schemas.microsoft.com/office/drawing/2014/main" val="4235600573"/>
                    </a:ext>
                  </a:extLst>
                </a:gridCol>
                <a:gridCol w="2198907">
                  <a:extLst>
                    <a:ext uri="{9D8B030D-6E8A-4147-A177-3AD203B41FA5}">
                      <a16:colId xmlns:a16="http://schemas.microsoft.com/office/drawing/2014/main" val="257606749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87617"/>
                  </a:ext>
                </a:extLst>
              </a:tr>
              <a:tr h="7841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969"/>
                  </a:ext>
                </a:extLst>
              </a:tr>
              <a:tr h="432768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8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0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8FD188-9897-0422-CF9C-93B33173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697"/>
              </p:ext>
            </p:extLst>
          </p:nvPr>
        </p:nvGraphicFramePr>
        <p:xfrm>
          <a:off x="628651" y="561976"/>
          <a:ext cx="10734675" cy="5866309"/>
        </p:xfrm>
        <a:graphic>
          <a:graphicData uri="http://schemas.openxmlformats.org/drawingml/2006/table">
            <a:tbl>
              <a:tblPr/>
              <a:tblGrid>
                <a:gridCol w="1438274">
                  <a:extLst>
                    <a:ext uri="{9D8B030D-6E8A-4147-A177-3AD203B41FA5}">
                      <a16:colId xmlns:a16="http://schemas.microsoft.com/office/drawing/2014/main" val="4008066925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1576037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35950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86990489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185086393"/>
                    </a:ext>
                  </a:extLst>
                </a:gridCol>
              </a:tblGrid>
              <a:tr h="80962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40008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</a:t>
                      </a:r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67426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2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216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3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đỡ bố mẹ làm việc nhà để được bố mẹ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 thực hiện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01202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4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60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628650" y="1104900"/>
            <a:ext cx="7886699" cy="2314575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đã tiết kiệm sách vở, quần áo, đồ dùng, đồ chơi, điện, nước, … như thế nào?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F8C8CDDD-AB53-09A2-7453-8FFC92C3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555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AA29B317-E98B-602F-179E-E3417DA34D1C}"/>
              </a:ext>
            </a:extLst>
          </p:cNvPr>
          <p:cNvSpPr/>
          <p:nvPr/>
        </p:nvSpPr>
        <p:spPr>
          <a:xfrm>
            <a:off x="180392" y="294587"/>
            <a:ext cx="11950648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A0087-3F28-CE82-A4D0-E79C78F338FA}"/>
              </a:ext>
            </a:extLst>
          </p:cNvPr>
          <p:cNvSpPr txBox="1"/>
          <p:nvPr/>
        </p:nvSpPr>
        <p:spPr>
          <a:xfrm>
            <a:off x="3496491" y="390593"/>
            <a:ext cx="519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DẶN DÒ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B864A-24FF-C978-5480-C94E503BD8EC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21022-38E5-F229-1040-004C34428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D4F225-AB9C-F675-E31E-F6B0639CAABB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B0CD1D-21B9-E280-DD43-03C5FEC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50A4EC-BDD3-2E06-21A3-122FDA90743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EA371C-8AA7-3B66-126F-9EC1CEB93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E992AC-DAA2-090E-C33A-4D0F6E13955D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4462F1-8EB7-7019-4DE3-98D07C264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3F30C87-656B-A6D0-439D-7D3BE02BD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 flipH="1">
            <a:off x="7906847" y="2297774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65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F7231-DA14-D03D-474D-B0AA6234A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536" y="1411049"/>
            <a:ext cx="595021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39DC926-4D65-DE77-415D-AEE9744B42AA}"/>
              </a:ext>
            </a:extLst>
          </p:cNvPr>
          <p:cNvSpPr/>
          <p:nvPr/>
        </p:nvSpPr>
        <p:spPr>
          <a:xfrm>
            <a:off x="3714750" y="819397"/>
            <a:ext cx="8010525" cy="2428628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được bà cho 100 000 đồng nhân dịp đầu năm học mới. Nếu là Hoa em sẽ làm như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4224074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94CE6-B6B8-DF59-3040-7080AF322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635" y="8266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7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280BF-F3D5-456A-15FC-35B66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62" y="1556225"/>
            <a:ext cx="487112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44A44F67-DB15-C760-9B2D-E660E7A52E97}"/>
              </a:ext>
            </a:extLst>
          </p:cNvPr>
          <p:cNvSpPr/>
          <p:nvPr/>
        </p:nvSpPr>
        <p:spPr>
          <a:xfrm>
            <a:off x="516368" y="571500"/>
            <a:ext cx="11155680" cy="1985340"/>
          </a:xfrm>
          <a:custGeom>
            <a:avLst/>
            <a:gdLst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5680" h="1534886" fill="none" extrusionOk="0">
                <a:moveTo>
                  <a:pt x="0" y="255814"/>
                </a:moveTo>
                <a:cubicBezTo>
                  <a:pt x="1797" y="162043"/>
                  <a:pt x="130955" y="11289"/>
                  <a:pt x="276830" y="0"/>
                </a:cubicBezTo>
                <a:cubicBezTo>
                  <a:pt x="4844708" y="98974"/>
                  <a:pt x="8567283" y="407934"/>
                  <a:pt x="10878849" y="0"/>
                </a:cubicBezTo>
                <a:cubicBezTo>
                  <a:pt x="11023561" y="-54785"/>
                  <a:pt x="11119295" y="103898"/>
                  <a:pt x="11155680" y="255814"/>
                </a:cubicBezTo>
                <a:cubicBezTo>
                  <a:pt x="11213446" y="785810"/>
                  <a:pt x="11165091" y="987539"/>
                  <a:pt x="11155680" y="1279072"/>
                </a:cubicBezTo>
                <a:cubicBezTo>
                  <a:pt x="11164722" y="1375815"/>
                  <a:pt x="11007018" y="1508660"/>
                  <a:pt x="10878849" y="1534886"/>
                </a:cubicBezTo>
                <a:cubicBezTo>
                  <a:pt x="5934222" y="1681445"/>
                  <a:pt x="4637227" y="1636153"/>
                  <a:pt x="276830" y="1534886"/>
                </a:cubicBezTo>
                <a:cubicBezTo>
                  <a:pt x="152733" y="1531684"/>
                  <a:pt x="-52904" y="1430543"/>
                  <a:pt x="0" y="1279072"/>
                </a:cubicBezTo>
                <a:cubicBezTo>
                  <a:pt x="46745" y="866451"/>
                  <a:pt x="41119" y="741722"/>
                  <a:pt x="0" y="255814"/>
                </a:cubicBezTo>
                <a:close/>
              </a:path>
              <a:path w="11155680" h="1534886" stroke="0" extrusionOk="0">
                <a:moveTo>
                  <a:pt x="0" y="255814"/>
                </a:moveTo>
                <a:cubicBezTo>
                  <a:pt x="-4431" y="158790"/>
                  <a:pt x="128697" y="-24012"/>
                  <a:pt x="276830" y="0"/>
                </a:cubicBezTo>
                <a:cubicBezTo>
                  <a:pt x="1912255" y="-714852"/>
                  <a:pt x="6475418" y="698923"/>
                  <a:pt x="10878849" y="0"/>
                </a:cubicBezTo>
                <a:cubicBezTo>
                  <a:pt x="10998199" y="-4944"/>
                  <a:pt x="11203998" y="102554"/>
                  <a:pt x="11155680" y="255814"/>
                </a:cubicBezTo>
                <a:cubicBezTo>
                  <a:pt x="11132601" y="666491"/>
                  <a:pt x="11274857" y="1074135"/>
                  <a:pt x="11155680" y="1279072"/>
                </a:cubicBezTo>
                <a:cubicBezTo>
                  <a:pt x="11147380" y="1411169"/>
                  <a:pt x="10987950" y="1522245"/>
                  <a:pt x="10878849" y="1534886"/>
                </a:cubicBezTo>
                <a:cubicBezTo>
                  <a:pt x="7594561" y="736434"/>
                  <a:pt x="2589747" y="2060697"/>
                  <a:pt x="276830" y="1534886"/>
                </a:cubicBezTo>
                <a:cubicBezTo>
                  <a:pt x="134059" y="1571043"/>
                  <a:pt x="-16469" y="1381076"/>
                  <a:pt x="0" y="1279072"/>
                </a:cubicBezTo>
                <a:cubicBezTo>
                  <a:pt x="-153" y="912671"/>
                  <a:pt x="-43838" y="507825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47740" y="126453"/>
                  <a:pt x="153579" y="796"/>
                  <a:pt x="276830" y="0"/>
                </a:cubicBezTo>
                <a:cubicBezTo>
                  <a:pt x="5662926" y="508898"/>
                  <a:pt x="7705304" y="673198"/>
                  <a:pt x="10878849" y="0"/>
                </a:cubicBezTo>
                <a:cubicBezTo>
                  <a:pt x="11028992" y="-56082"/>
                  <a:pt x="11150335" y="82829"/>
                  <a:pt x="11155680" y="255814"/>
                </a:cubicBezTo>
                <a:cubicBezTo>
                  <a:pt x="11161945" y="755470"/>
                  <a:pt x="11221887" y="926916"/>
                  <a:pt x="11155680" y="1279072"/>
                </a:cubicBezTo>
                <a:cubicBezTo>
                  <a:pt x="11169471" y="1407769"/>
                  <a:pt x="10991823" y="1496606"/>
                  <a:pt x="10878849" y="1534886"/>
                </a:cubicBezTo>
                <a:cubicBezTo>
                  <a:pt x="8451417" y="1627509"/>
                  <a:pt x="4077233" y="1395522"/>
                  <a:pt x="276830" y="1534886"/>
                </a:cubicBezTo>
                <a:cubicBezTo>
                  <a:pt x="111273" y="1527224"/>
                  <a:pt x="-36912" y="1409887"/>
                  <a:pt x="0" y="1279072"/>
                </a:cubicBezTo>
                <a:cubicBezTo>
                  <a:pt x="25779" y="897215"/>
                  <a:pt x="33374" y="741337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5718" y="157330"/>
                  <a:pt x="132732" y="15673"/>
                  <a:pt x="276830" y="0"/>
                </a:cubicBezTo>
                <a:cubicBezTo>
                  <a:pt x="5161814" y="234277"/>
                  <a:pt x="8243675" y="437055"/>
                  <a:pt x="10878849" y="0"/>
                </a:cubicBezTo>
                <a:cubicBezTo>
                  <a:pt x="11017093" y="-34809"/>
                  <a:pt x="11135855" y="104422"/>
                  <a:pt x="11155680" y="255814"/>
                </a:cubicBezTo>
                <a:cubicBezTo>
                  <a:pt x="11205892" y="744198"/>
                  <a:pt x="11183186" y="958412"/>
                  <a:pt x="11155680" y="1279072"/>
                </a:cubicBezTo>
                <a:cubicBezTo>
                  <a:pt x="11140697" y="1393384"/>
                  <a:pt x="11005390" y="1510710"/>
                  <a:pt x="10878849" y="1534886"/>
                </a:cubicBezTo>
                <a:cubicBezTo>
                  <a:pt x="5726583" y="1517605"/>
                  <a:pt x="4549445" y="1616259"/>
                  <a:pt x="276830" y="1534886"/>
                </a:cubicBezTo>
                <a:cubicBezTo>
                  <a:pt x="106326" y="1528430"/>
                  <a:pt x="-49821" y="1421823"/>
                  <a:pt x="0" y="1279072"/>
                </a:cubicBezTo>
                <a:cubicBezTo>
                  <a:pt x="40037" y="888128"/>
                  <a:pt x="25158" y="750014"/>
                  <a:pt x="0" y="255814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55680" h="1985340" fill="none" extrusionOk="0">
                        <a:moveTo>
                          <a:pt x="0" y="330889"/>
                        </a:moveTo>
                        <a:cubicBezTo>
                          <a:pt x="2747" y="235315"/>
                          <a:pt x="144338" y="37063"/>
                          <a:pt x="276830" y="0"/>
                        </a:cubicBezTo>
                        <a:cubicBezTo>
                          <a:pt x="4418741" y="153302"/>
                          <a:pt x="8592255" y="583302"/>
                          <a:pt x="10878849" y="0"/>
                        </a:cubicBezTo>
                        <a:cubicBezTo>
                          <a:pt x="11021227" y="-86933"/>
                          <a:pt x="11092222" y="126200"/>
                          <a:pt x="11155680" y="330889"/>
                        </a:cubicBezTo>
                        <a:cubicBezTo>
                          <a:pt x="11226447" y="1025125"/>
                          <a:pt x="11159539" y="1288313"/>
                          <a:pt x="11155680" y="1654450"/>
                        </a:cubicBezTo>
                        <a:cubicBezTo>
                          <a:pt x="11165123" y="1777549"/>
                          <a:pt x="11001164" y="1944854"/>
                          <a:pt x="10878849" y="1985340"/>
                        </a:cubicBezTo>
                        <a:cubicBezTo>
                          <a:pt x="6050340" y="2216345"/>
                          <a:pt x="4647251" y="2242622"/>
                          <a:pt x="276830" y="1985340"/>
                        </a:cubicBezTo>
                        <a:cubicBezTo>
                          <a:pt x="174181" y="1978773"/>
                          <a:pt x="-63915" y="1852551"/>
                          <a:pt x="0" y="1654450"/>
                        </a:cubicBezTo>
                        <a:cubicBezTo>
                          <a:pt x="52610" y="1109815"/>
                          <a:pt x="31729" y="935178"/>
                          <a:pt x="0" y="330889"/>
                        </a:cubicBezTo>
                        <a:close/>
                      </a:path>
                      <a:path w="11155680" h="1985340" stroke="0" extrusionOk="0">
                        <a:moveTo>
                          <a:pt x="0" y="330889"/>
                        </a:moveTo>
                        <a:cubicBezTo>
                          <a:pt x="-10626" y="220228"/>
                          <a:pt x="127048" y="-47706"/>
                          <a:pt x="276830" y="0"/>
                        </a:cubicBezTo>
                        <a:cubicBezTo>
                          <a:pt x="1961936" y="-1477597"/>
                          <a:pt x="6555852" y="1013686"/>
                          <a:pt x="10878849" y="0"/>
                        </a:cubicBezTo>
                        <a:cubicBezTo>
                          <a:pt x="10995009" y="-6073"/>
                          <a:pt x="11225990" y="137398"/>
                          <a:pt x="11155680" y="330889"/>
                        </a:cubicBezTo>
                        <a:cubicBezTo>
                          <a:pt x="11160757" y="858700"/>
                          <a:pt x="11294450" y="1393520"/>
                          <a:pt x="11155680" y="1654450"/>
                        </a:cubicBezTo>
                        <a:cubicBezTo>
                          <a:pt x="11149742" y="1816931"/>
                          <a:pt x="10981895" y="1965636"/>
                          <a:pt x="10878849" y="1985340"/>
                        </a:cubicBezTo>
                        <a:cubicBezTo>
                          <a:pt x="7615363" y="737122"/>
                          <a:pt x="2558495" y="2880416"/>
                          <a:pt x="276830" y="1985340"/>
                        </a:cubicBezTo>
                        <a:cubicBezTo>
                          <a:pt x="142228" y="2055637"/>
                          <a:pt x="-18954" y="1774401"/>
                          <a:pt x="0" y="1654450"/>
                        </a:cubicBezTo>
                        <a:cubicBezTo>
                          <a:pt x="1747" y="1154045"/>
                          <a:pt x="-42610" y="637441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67961" y="152932"/>
                          <a:pt x="158276" y="-2986"/>
                          <a:pt x="276830" y="0"/>
                        </a:cubicBezTo>
                        <a:cubicBezTo>
                          <a:pt x="5877283" y="920256"/>
                          <a:pt x="7682697" y="886321"/>
                          <a:pt x="10878849" y="0"/>
                        </a:cubicBezTo>
                        <a:cubicBezTo>
                          <a:pt x="11032736" y="-86490"/>
                          <a:pt x="11153253" y="92842"/>
                          <a:pt x="11155680" y="330889"/>
                        </a:cubicBezTo>
                        <a:cubicBezTo>
                          <a:pt x="11154867" y="986024"/>
                          <a:pt x="11258388" y="1223766"/>
                          <a:pt x="11155680" y="1654450"/>
                        </a:cubicBezTo>
                        <a:cubicBezTo>
                          <a:pt x="11171853" y="1821306"/>
                          <a:pt x="10980936" y="1921650"/>
                          <a:pt x="10878849" y="1985340"/>
                        </a:cubicBezTo>
                        <a:cubicBezTo>
                          <a:pt x="8995343" y="1648920"/>
                          <a:pt x="3586205" y="1546670"/>
                          <a:pt x="276830" y="1985340"/>
                        </a:cubicBezTo>
                        <a:cubicBezTo>
                          <a:pt x="106824" y="1972004"/>
                          <a:pt x="-38227" y="1817824"/>
                          <a:pt x="0" y="1654450"/>
                        </a:cubicBezTo>
                        <a:cubicBezTo>
                          <a:pt x="10854" y="1166228"/>
                          <a:pt x="25158" y="932270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13269" y="203911"/>
                          <a:pt x="143387" y="22139"/>
                          <a:pt x="276830" y="0"/>
                        </a:cubicBezTo>
                        <a:cubicBezTo>
                          <a:pt x="4793413" y="38650"/>
                          <a:pt x="8041869" y="598673"/>
                          <a:pt x="10878849" y="0"/>
                        </a:cubicBezTo>
                        <a:cubicBezTo>
                          <a:pt x="11034014" y="-56973"/>
                          <a:pt x="11133289" y="128862"/>
                          <a:pt x="11155680" y="330889"/>
                        </a:cubicBezTo>
                        <a:cubicBezTo>
                          <a:pt x="11201456" y="958649"/>
                          <a:pt x="11153558" y="1284843"/>
                          <a:pt x="11155680" y="1654450"/>
                        </a:cubicBezTo>
                        <a:cubicBezTo>
                          <a:pt x="11132843" y="1783976"/>
                          <a:pt x="11017440" y="1973036"/>
                          <a:pt x="10878849" y="1985340"/>
                        </a:cubicBezTo>
                        <a:cubicBezTo>
                          <a:pt x="5554109" y="2013947"/>
                          <a:pt x="4418346" y="2247919"/>
                          <a:pt x="276830" y="1985340"/>
                        </a:cubicBezTo>
                        <a:cubicBezTo>
                          <a:pt x="115289" y="1965560"/>
                          <a:pt x="-51070" y="1842807"/>
                          <a:pt x="0" y="1654450"/>
                        </a:cubicBezTo>
                        <a:cubicBezTo>
                          <a:pt x="28334" y="1171082"/>
                          <a:pt x="30960" y="968597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24962" y="215912"/>
                          <a:pt x="133128" y="19129"/>
                          <a:pt x="276830" y="0"/>
                        </a:cubicBezTo>
                        <a:cubicBezTo>
                          <a:pt x="4927628" y="183718"/>
                          <a:pt x="8405505" y="717946"/>
                          <a:pt x="10878849" y="0"/>
                        </a:cubicBezTo>
                        <a:cubicBezTo>
                          <a:pt x="10999597" y="-89128"/>
                          <a:pt x="11129699" y="113415"/>
                          <a:pt x="11155680" y="330889"/>
                        </a:cubicBezTo>
                        <a:cubicBezTo>
                          <a:pt x="11252591" y="983145"/>
                          <a:pt x="11183674" y="1263972"/>
                          <a:pt x="11155680" y="1654450"/>
                        </a:cubicBezTo>
                        <a:cubicBezTo>
                          <a:pt x="11141843" y="1787874"/>
                          <a:pt x="10985952" y="1947969"/>
                          <a:pt x="10878849" y="1985340"/>
                        </a:cubicBezTo>
                        <a:cubicBezTo>
                          <a:pt x="5897898" y="2027409"/>
                          <a:pt x="4409833" y="2234251"/>
                          <a:pt x="276830" y="1985340"/>
                        </a:cubicBezTo>
                        <a:cubicBezTo>
                          <a:pt x="129366" y="1976479"/>
                          <a:pt x="-80887" y="1837697"/>
                          <a:pt x="0" y="1654450"/>
                        </a:cubicBezTo>
                        <a:cubicBezTo>
                          <a:pt x="40387" y="1143696"/>
                          <a:pt x="12706" y="969940"/>
                          <a:pt x="0" y="3308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1" y="532532"/>
            <a:ext cx="632232" cy="71538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D8D93659-8B2C-0C7F-A35F-DC7AAEED0B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38" y="890223"/>
            <a:ext cx="1372478" cy="1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14300" y="217472"/>
            <a:ext cx="12258090" cy="6554467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Nhóm 17">
            <a:extLst>
              <a:ext uri="{FF2B5EF4-FFF2-40B4-BE49-F238E27FC236}">
                <a16:creationId xmlns:a16="http://schemas.microsoft.com/office/drawing/2014/main" id="{24BBAB0A-C62E-A961-F2C9-47196A67E5B8}"/>
              </a:ext>
            </a:extLst>
          </p:cNvPr>
          <p:cNvGrpSpPr/>
          <p:nvPr/>
        </p:nvGrpSpPr>
        <p:grpSpPr>
          <a:xfrm>
            <a:off x="317254" y="155280"/>
            <a:ext cx="11874745" cy="1189589"/>
            <a:chOff x="625861" y="569044"/>
            <a:chExt cx="11874745" cy="1189589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8A23F03-740D-7A5C-E90E-EA9E388349D0}"/>
                </a:ext>
              </a:extLst>
            </p:cNvPr>
            <p:cNvGrpSpPr/>
            <p:nvPr/>
          </p:nvGrpSpPr>
          <p:grpSpPr>
            <a:xfrm>
              <a:off x="625861" y="569044"/>
              <a:ext cx="11874745" cy="924902"/>
              <a:chOff x="1289372" y="563843"/>
              <a:chExt cx="7679324" cy="1296879"/>
            </a:xfrm>
          </p:grpSpPr>
          <p:sp>
            <p:nvSpPr>
              <p:cNvPr id="8" name="椭圆 31">
                <a:extLst>
                  <a:ext uri="{FF2B5EF4-FFF2-40B4-BE49-F238E27FC236}">
                    <a16:creationId xmlns:a16="http://schemas.microsoft.com/office/drawing/2014/main" id="{8CD614A3-ABDC-7662-C793-36925A382D4E}"/>
                  </a:ext>
                </a:extLst>
              </p:cNvPr>
              <p:cNvSpPr/>
              <p:nvPr/>
            </p:nvSpPr>
            <p:spPr>
              <a:xfrm rot="10800000" flipH="1">
                <a:off x="1289372" y="563843"/>
                <a:ext cx="7679324" cy="1296879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FC1230E5-0B29-FB10-B4E0-A2780F6C5525}"/>
                  </a:ext>
                </a:extLst>
              </p:cNvPr>
              <p:cNvSpPr txBox="1"/>
              <p:nvPr/>
            </p:nvSpPr>
            <p:spPr>
              <a:xfrm>
                <a:off x="1712552" y="655719"/>
                <a:ext cx="7040552" cy="926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Nêu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việc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để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tiết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kiệm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tiền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qua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bức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tranh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?</a:t>
                </a:r>
                <a:endParaRPr lang="en-US" sz="3300" b="1" dirty="0">
                  <a:effectLst/>
                  <a:ea typeface="SimSun" panose="02010600030101010101" pitchFamily="2" charset="-122"/>
                </a:endParaRPr>
              </a:p>
            </p:txBody>
          </p:sp>
        </p:grp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6BCD1-EF0B-BDF3-E6E8-2F3CE7BDA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810323" y="619860"/>
              <a:ext cx="546114" cy="1138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A914A-0FC5-D1DD-A949-139CB3A9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07" y="1433513"/>
            <a:ext cx="3005843" cy="2538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6DA47D-C507-98E0-1CAF-3FE363AC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1150859"/>
            <a:ext cx="3156564" cy="2773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BF19A8-6CD9-B8D3-C8DF-B769F511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9" y="3992965"/>
            <a:ext cx="5667375" cy="237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5C61-56A3-585E-BFE2-6F7668D53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613" y="3990488"/>
            <a:ext cx="5767387" cy="2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746DF-C5A6-6508-5DA2-A8C1EC02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2" y="2076450"/>
            <a:ext cx="4522864" cy="3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5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E7EA-74A6-1C8E-8BAD-CBB818B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095500"/>
            <a:ext cx="456397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3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532</Words>
  <Application>Microsoft Office PowerPoint</Application>
  <PresentationFormat>Widescreen</PresentationFormat>
  <Paragraphs>81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SimSun</vt:lpstr>
      <vt:lpstr>Arial</vt:lpstr>
      <vt:lpstr>Calibri</vt:lpstr>
      <vt:lpstr>Calibri Light</vt:lpstr>
      <vt:lpstr>Cambria</vt:lpstr>
      <vt:lpstr>等线</vt:lpstr>
      <vt:lpstr>iCiel Pony</vt:lpstr>
      <vt:lpstr>UTM Cookies</vt:lpstr>
      <vt:lpstr>UTM Showcard</vt:lpstr>
      <vt:lpstr>1_Office Theme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23</cp:revision>
  <dcterms:created xsi:type="dcterms:W3CDTF">2024-02-06T01:14:47Z</dcterms:created>
  <dcterms:modified xsi:type="dcterms:W3CDTF">2024-05-21T00:39:29Z</dcterms:modified>
</cp:coreProperties>
</file>