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9" r:id="rId5"/>
    <p:sldId id="270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22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BẠCH ĐẰNG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D6307A3-FD35-B09C-43DC-67C5DF5CDB81}"/>
              </a:ext>
            </a:extLst>
          </p:cNvPr>
          <p:cNvGrpSpPr/>
          <p:nvPr/>
        </p:nvGrpSpPr>
        <p:grpSpPr>
          <a:xfrm>
            <a:off x="1024361" y="1605215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6DC1F1-43A1-44F1-531D-858CE75B0D85}"/>
              </a:ext>
            </a:extLst>
          </p:cNvPr>
          <p:cNvSpPr txBox="1"/>
          <p:nvPr/>
        </p:nvSpPr>
        <p:spPr>
          <a:xfrm>
            <a:off x="2209157" y="2462213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80 000 – 50 000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5 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80 000 – 50 000 = 30 000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xmlns="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68" y="4197330"/>
            <a:ext cx="15521892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60 000 – 20 000			90 000 – 70 000		</a:t>
            </a: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100 000 – 40 000</a:t>
            </a: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727" y="4191328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40 000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2943" y="4208408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20 000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xmlns="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221" y="4801510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60 000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9C77E2E-AFC7-AFC2-B3CD-918E91B1DA80}"/>
              </a:ext>
            </a:extLst>
          </p:cNvPr>
          <p:cNvSpPr txBox="1"/>
          <p:nvPr/>
        </p:nvSpPr>
        <p:spPr>
          <a:xfrm>
            <a:off x="1276841" y="2291826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73C386D-D3C2-6D26-BF10-898831DC7D4A}"/>
              </a:ext>
            </a:extLst>
          </p:cNvPr>
          <p:cNvSpPr txBox="1"/>
          <p:nvPr/>
        </p:nvSpPr>
        <p:spPr>
          <a:xfrm>
            <a:off x="2245892" y="5541622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38 000 – 4 000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38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4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34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38 000 – 4 000 = 34 000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xmlns="" id="{A53BAE8E-6971-E606-D111-B9776AFE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10" y="7400504"/>
            <a:ext cx="15521892" cy="13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57 000 – 3 000				43 000 – 8 000		</a:t>
            </a:r>
          </a:p>
          <a:p>
            <a:pPr algn="ctr"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86 000 – 5 000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xmlns="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910" y="741793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54 000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xmlns="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075" y="737807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35 000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xmlns="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663" y="7985279"/>
            <a:ext cx="319979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E209C67-F0CF-08D1-87BA-363779C2DB96}"/>
              </a:ext>
            </a:extLst>
          </p:cNvPr>
          <p:cNvSpPr txBox="1"/>
          <p:nvPr/>
        </p:nvSpPr>
        <p:spPr>
          <a:xfrm>
            <a:off x="1313576" y="5371235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A80CFAD-8BC4-8789-D427-7E9925AA8582}"/>
              </a:ext>
            </a:extLst>
          </p:cNvPr>
          <p:cNvSpPr/>
          <p:nvPr/>
        </p:nvSpPr>
        <p:spPr>
          <a:xfrm>
            <a:off x="14902353" y="5487565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9C3C9617-9808-4D1E-4C18-3CA102638549}"/>
              </a:ext>
            </a:extLst>
          </p:cNvPr>
          <p:cNvSpPr/>
          <p:nvPr/>
        </p:nvSpPr>
        <p:spPr>
          <a:xfrm>
            <a:off x="14691519" y="2443897"/>
            <a:ext cx="14488960" cy="179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3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xmlns="" id="{7463BB79-DDFC-8C19-C956-0168DF83B151}"/>
              </a:ext>
            </a:extLst>
          </p:cNvPr>
          <p:cNvSpPr txBox="1"/>
          <p:nvPr/>
        </p:nvSpPr>
        <p:spPr>
          <a:xfrm>
            <a:off x="661609" y="2662603"/>
            <a:ext cx="150344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97 582 – 81 645		56 938 – 9 456		43 572 - 637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xmlns="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97 582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xmlns="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81 645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xmlns="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xmlns="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xmlns="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15 937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xmlns="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56 938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xmlns="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9 456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xmlns="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xmlns="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xmlns="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47 482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xmlns="" id="{191DD43E-B0FF-FB6C-D25A-1052E0778F64}"/>
              </a:ext>
            </a:extLst>
          </p:cNvPr>
          <p:cNvSpPr txBox="1"/>
          <p:nvPr/>
        </p:nvSpPr>
        <p:spPr>
          <a:xfrm>
            <a:off x="12782697" y="377037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43 572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xmlns="" id="{5604563A-8F51-B3F9-5C9C-8A6A2CE25930}"/>
              </a:ext>
            </a:extLst>
          </p:cNvPr>
          <p:cNvSpPr txBox="1"/>
          <p:nvPr/>
        </p:nvSpPr>
        <p:spPr>
          <a:xfrm>
            <a:off x="12782698" y="450306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637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xmlns="" id="{E89C9236-4725-C841-73A1-2D1E7FBC5164}"/>
              </a:ext>
            </a:extLst>
          </p:cNvPr>
          <p:cNvSpPr txBox="1"/>
          <p:nvPr/>
        </p:nvSpPr>
        <p:spPr>
          <a:xfrm>
            <a:off x="12401697" y="4151373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xmlns="" id="{8D8B096B-8239-6C71-CDB9-FE1F3ECB27D0}"/>
              </a:ext>
            </a:extLst>
          </p:cNvPr>
          <p:cNvSpPr/>
          <p:nvPr/>
        </p:nvSpPr>
        <p:spPr>
          <a:xfrm>
            <a:off x="12567932" y="527253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xmlns="" id="{85CDDCA5-6A47-83C9-AC73-0A025B26EE67}"/>
              </a:ext>
            </a:extLst>
          </p:cNvPr>
          <p:cNvSpPr txBox="1"/>
          <p:nvPr/>
        </p:nvSpPr>
        <p:spPr>
          <a:xfrm>
            <a:off x="12787279" y="530525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42 935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14590619" cy="712232"/>
            <a:chOff x="1470819" y="1943100"/>
            <a:chExt cx="14590619" cy="7122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1394291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4000" b="1" i="0" dirty="0">
                  <a:solidFill>
                    <a:srgbClr val="000000"/>
                  </a:solidFill>
                  <a:effectLst/>
                  <a:latin typeface="+mj-lt"/>
                </a:rPr>
                <a:t>Trong hai biểu thức dưới đây, biểu thức nào có giá trị lớn hơn?</a:t>
              </a:r>
              <a:endParaRPr lang="en-US" sz="4000" b="1" dirty="0">
                <a:solidFill>
                  <a:srgbClr val="0000FF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xmlns="" id="{57DC66D6-9209-B814-3E9A-E2B39664FFAF}"/>
              </a:ext>
            </a:extLst>
          </p:cNvPr>
          <p:cNvSpPr txBox="1"/>
          <p:nvPr/>
        </p:nvSpPr>
        <p:spPr>
          <a:xfrm>
            <a:off x="10470255" y="2893364"/>
            <a:ext cx="5495332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a) 70 000 – 9 000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61 000 + 6 023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67 023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xmlns="" id="{1AE1729A-DC12-BB69-59E8-60981A68BA84}"/>
              </a:ext>
            </a:extLst>
          </p:cNvPr>
          <p:cNvSpPr txBox="1"/>
          <p:nvPr/>
        </p:nvSpPr>
        <p:spPr>
          <a:xfrm>
            <a:off x="10506635" y="4805363"/>
            <a:ext cx="549533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b) 93 279 – 3 279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90 000 – 20 000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70 000</a:t>
            </a:r>
          </a:p>
        </p:txBody>
      </p:sp>
      <p:pic>
        <p:nvPicPr>
          <p:cNvPr id="1028" name="Picture 4" descr="Toán lớp 3 trang 73, 74, 75 Bài 64: Phép trừ trong phạm vi 100000 | Kết nối tri thức">
            <a:extLst>
              <a:ext uri="{FF2B5EF4-FFF2-40B4-BE49-F238E27FC236}">
                <a16:creationId xmlns:a16="http://schemas.microsoft.com/office/drawing/2014/main" xmlns="" id="{AFCF6A68-04AA-BC30-BC65-66312D07D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4" y="3087397"/>
            <a:ext cx="9879484" cy="51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5">
            <a:extLst>
              <a:ext uri="{FF2B5EF4-FFF2-40B4-BE49-F238E27FC236}">
                <a16:creationId xmlns:a16="http://schemas.microsoft.com/office/drawing/2014/main" xmlns="" id="{EB182459-9F7B-5A90-CAEA-653055BE33F9}"/>
              </a:ext>
            </a:extLst>
          </p:cNvPr>
          <p:cNvSpPr txBox="1"/>
          <p:nvPr/>
        </p:nvSpPr>
        <p:spPr>
          <a:xfrm>
            <a:off x="9659866" y="6727435"/>
            <a:ext cx="6629400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286642"/>
            <a:ext cx="16302273" cy="1830526"/>
            <a:chOff x="1470819" y="1943100"/>
            <a:chExt cx="16432556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583206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từ nhà An đến thị xã gồm một đoạn lên dốc và một đoạn xuống dốc.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Đoạn đường lên dốc dài 6 700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m, đoạn đường xuống dốc ngắn hơn đoạn đường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 dốc là 2 900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m. Hỏi đường từ nhà An đến thị xã dài bao nhiêu mét?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856701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64: PHÉP TRỪ  TRONG PHẠM VI 100 000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497F45-9706-F8AD-1DF1-F83DF08AA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0226473" y="4297033"/>
            <a:ext cx="2444789" cy="695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1BECE33-3FDB-581D-9CC7-9D300846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8107861" y="4278327"/>
            <a:ext cx="2441555" cy="6283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2D4097-A826-9403-5622-2DD1B443B861}"/>
              </a:ext>
            </a:extLst>
          </p:cNvPr>
          <p:cNvSpPr txBox="1"/>
          <p:nvPr/>
        </p:nvSpPr>
        <p:spPr>
          <a:xfrm>
            <a:off x="2115711" y="3081938"/>
            <a:ext cx="3912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EAFFF5-FFC7-1D18-14E9-B0627787FE09}"/>
              </a:ext>
            </a:extLst>
          </p:cNvPr>
          <p:cNvSpPr txBox="1"/>
          <p:nvPr/>
        </p:nvSpPr>
        <p:spPr>
          <a:xfrm>
            <a:off x="595729" y="5586576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– 2 900 = 3 800 (m)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6 700 + 3 800 = 10 500 (m)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10 500 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F9CC1D-C468-51FC-32CB-A7CD622096A7}"/>
              </a:ext>
            </a:extLst>
          </p:cNvPr>
          <p:cNvSpPr txBox="1"/>
          <p:nvPr/>
        </p:nvSpPr>
        <p:spPr>
          <a:xfrm>
            <a:off x="1060331" y="3965810"/>
            <a:ext cx="3218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8399B02-A92B-3091-C28C-E6BF01181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4644003" y="3823078"/>
            <a:ext cx="6011475" cy="6283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DF941D3-87D0-9233-1D77-40AE359729E5}"/>
              </a:ext>
            </a:extLst>
          </p:cNvPr>
          <p:cNvGrpSpPr/>
          <p:nvPr/>
        </p:nvGrpSpPr>
        <p:grpSpPr>
          <a:xfrm>
            <a:off x="4724732" y="4242966"/>
            <a:ext cx="5768636" cy="264927"/>
            <a:chOff x="2956719" y="5780114"/>
            <a:chExt cx="7620000" cy="46828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D22BA23-1719-3FBD-9E93-C05EC2686437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B301F93-4ACC-6C6B-E3D1-9CD07FA091AC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359220C-6F46-E918-CF3D-4A1F03BD82AE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9501345-8B54-CF93-4D88-A45ED96D35BB}"/>
              </a:ext>
            </a:extLst>
          </p:cNvPr>
          <p:cNvSpPr txBox="1"/>
          <p:nvPr/>
        </p:nvSpPr>
        <p:spPr>
          <a:xfrm>
            <a:off x="6428392" y="3382127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6 700 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8D40F95-F945-B144-97E2-6894E5C0CC22}"/>
              </a:ext>
            </a:extLst>
          </p:cNvPr>
          <p:cNvSpPr txBox="1"/>
          <p:nvPr/>
        </p:nvSpPr>
        <p:spPr>
          <a:xfrm>
            <a:off x="8398056" y="4693183"/>
            <a:ext cx="207965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2 900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2F2831E-B2C0-4C66-ACAC-FA1EFAA003C3}"/>
              </a:ext>
            </a:extLst>
          </p:cNvPr>
          <p:cNvSpPr txBox="1"/>
          <p:nvPr/>
        </p:nvSpPr>
        <p:spPr>
          <a:xfrm>
            <a:off x="11931616" y="4242460"/>
            <a:ext cx="102400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332860A-50A9-8552-DBFE-7374FC6A0B98}"/>
              </a:ext>
            </a:extLst>
          </p:cNvPr>
          <p:cNvCxnSpPr>
            <a:cxnSpLocks/>
          </p:cNvCxnSpPr>
          <p:nvPr/>
        </p:nvCxnSpPr>
        <p:spPr>
          <a:xfrm>
            <a:off x="4724732" y="4451416"/>
            <a:ext cx="0" cy="841460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DDF38A9-CD3F-6B6F-F7D8-84E06466B6F1}"/>
              </a:ext>
            </a:extLst>
          </p:cNvPr>
          <p:cNvSpPr txBox="1"/>
          <p:nvPr/>
        </p:nvSpPr>
        <p:spPr>
          <a:xfrm>
            <a:off x="1218683" y="4772370"/>
            <a:ext cx="34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1925326-31B4-9E5E-172E-3C73A3FCF62E}"/>
              </a:ext>
            </a:extLst>
          </p:cNvPr>
          <p:cNvGrpSpPr/>
          <p:nvPr/>
        </p:nvGrpSpPr>
        <p:grpSpPr>
          <a:xfrm>
            <a:off x="4724732" y="5138078"/>
            <a:ext cx="3413584" cy="165470"/>
            <a:chOff x="2956719" y="5780114"/>
            <a:chExt cx="7620000" cy="46828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B18FFB4-1508-D192-7003-C795F63EB9C1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7F081D7-B9FB-80F6-5A12-725D5158DD93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76A4B78-B21F-ECDE-274D-DE2488AD530B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6C503BA-4E47-9066-368E-933D1F598247}"/>
              </a:ext>
            </a:extLst>
          </p:cNvPr>
          <p:cNvCxnSpPr>
            <a:cxnSpLocks/>
          </p:cNvCxnSpPr>
          <p:nvPr/>
        </p:nvCxnSpPr>
        <p:spPr>
          <a:xfrm flipH="1">
            <a:off x="8116876" y="4311415"/>
            <a:ext cx="21440" cy="102250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5A6889E-A6F8-95FF-78D2-D724FF206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77" y="3037050"/>
            <a:ext cx="11558336" cy="60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8" grpId="0"/>
      <p:bldP spid="29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371</Words>
  <Application>Microsoft Office PowerPoint</Application>
  <PresentationFormat>Custom</PresentationFormat>
  <Paragraphs>88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154</cp:revision>
  <dcterms:created xsi:type="dcterms:W3CDTF">2022-07-10T01:37:20Z</dcterms:created>
  <dcterms:modified xsi:type="dcterms:W3CDTF">2024-05-08T15:21:42Z</dcterms:modified>
</cp:coreProperties>
</file>