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25" r:id="rId2"/>
    <p:sldMasterId id="2147483938" r:id="rId3"/>
    <p:sldMasterId id="2147483950" r:id="rId4"/>
  </p:sldMasterIdLst>
  <p:notesMasterIdLst>
    <p:notesMasterId r:id="rId17"/>
  </p:notesMasterIdLst>
  <p:handoutMasterIdLst>
    <p:handoutMasterId r:id="rId18"/>
  </p:handoutMasterIdLst>
  <p:sldIdLst>
    <p:sldId id="431" r:id="rId5"/>
    <p:sldId id="415" r:id="rId6"/>
    <p:sldId id="416" r:id="rId7"/>
    <p:sldId id="417" r:id="rId8"/>
    <p:sldId id="418" r:id="rId9"/>
    <p:sldId id="419" r:id="rId10"/>
    <p:sldId id="435" r:id="rId11"/>
    <p:sldId id="437" r:id="rId12"/>
    <p:sldId id="432" r:id="rId13"/>
    <p:sldId id="438" r:id="rId14"/>
    <p:sldId id="436" r:id="rId15"/>
    <p:sldId id="375" r:id="rId1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2052" autoAdjust="0"/>
    <p:restoredTop sz="90015" autoAdjust="0"/>
  </p:normalViewPr>
  <p:slideViewPr>
    <p:cSldViewPr>
      <p:cViewPr>
        <p:scale>
          <a:sx n="50" d="100"/>
          <a:sy n="50" d="100"/>
        </p:scale>
        <p:origin x="-1002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FF430-56E6-42F7-85CD-95BA50BF9AA1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0EC1F-A1C0-4A37-BBC6-539203408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4063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A9647-5C0B-4032-853E-DC0C95F9F2CB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F1A49-04FF-4116-A8A1-DD8F369049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39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D1AD67-2D0C-4B66-B25E-CEC82A1DFC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04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D1AD67-2D0C-4B66-B25E-CEC82A1DFC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04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D1AD67-2D0C-4B66-B25E-CEC82A1DFC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04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DB2-6A2B-4625-8AE0-A9E692731D66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91B9-FC2E-4CA9-9F9F-CDFCE2CCD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09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DB2-6A2B-4625-8AE0-A9E692731D66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91B9-FC2E-4CA9-9F9F-CDFCE2CCD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60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DB2-6A2B-4625-8AE0-A9E692731D66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91B9-FC2E-4CA9-9F9F-CDFCE2CCD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548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1415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638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15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27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9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12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88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26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DB2-6A2B-4625-8AE0-A9E692731D66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91B9-FC2E-4CA9-9F9F-CDFCE2CCD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353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63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41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57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3E1000-DD32-4768-B3CB-AFE5ACAF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19102C-D53C-4633-B93A-9F6F4954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FCE30A-FF30-4B43-9C32-EA2C87AF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6ADAE-7825-47D4-8912-02ECE1DD7230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90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3EAD87-D74D-4092-8656-C028CC81F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DC52E5-9ABD-4813-B8C8-303288CFD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4089FF-9C03-42D3-A04E-FB8ED844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BAEA0-F510-48B4-9EE5-418D6C0A91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0D6825-890B-4F88-AF39-E2DF7E35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1106C1-AF64-418A-A1FD-A9514B91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1BB3F-4B04-404B-9566-F5B4A10C2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802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DFA5F-3B53-40EE-8973-BD61C46B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DB2116-024A-40E3-8915-E4EC8D16A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7CEB32-AC62-4771-A0CC-0C615C53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BAEA0-F510-48B4-9EE5-418D6C0A91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26A54C-F625-44FE-8D71-968E60AE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C9388A-3332-4CF0-82A1-8ADB05CEB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1BB3F-4B04-404B-9566-F5B4A10C2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228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C6BC02-08DB-4951-A8F8-D70B5AD11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723E7A-D617-4BAE-954F-6DAB595BC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18C620-D18C-4BC1-86F7-E3DAC72A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BAEA0-F510-48B4-9EE5-418D6C0A91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21789A-E15D-4A88-87FB-386D2DA4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D2DE9F-F07A-42BC-9775-455DF155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1BB3F-4B04-404B-9566-F5B4A10C2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82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8ADA8-D9A2-4A00-978B-C6EB6482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6E1903-59E5-4E9A-BFD5-ED97AFB9F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F5F5A6-1F97-4B9D-B093-2042000D2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0AC64B-8CD0-41C3-AA7D-522055E3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BAEA0-F510-48B4-9EE5-418D6C0A91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2E8911-6C73-481C-B737-D0D4FC5F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A958C7-970C-4203-87A4-44944845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1BB3F-4B04-404B-9566-F5B4A10C2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384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185F1-75F4-49C5-86F8-31BB2E5D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A3163C-8FE0-4CAE-A293-3AEA40620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439CEA-CCE0-4E40-A2E8-824CCB3B4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B65424-5A2B-48A2-ACB2-53281A3B2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76F0FC3-916D-487B-8AC6-54C5ED53D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420D43-FACF-4771-8584-127FF41D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BAEA0-F510-48B4-9EE5-418D6C0A91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28D44DD-EE1D-4D32-914E-E79D1768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5197E3-1632-48A5-8C30-6F9A4432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1BB3F-4B04-404B-9566-F5B4A10C2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660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C10254-C488-42FB-9ABE-90E18994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B8F65F-08B3-43F1-8A8C-000E4BD0A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BAEA0-F510-48B4-9EE5-418D6C0A91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832383-720E-40A1-A544-F8969BFE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B5F205-75A1-4BCD-9547-C14D4599E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1BB3F-4B04-404B-9566-F5B4A10C2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86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DB2-6A2B-4625-8AE0-A9E692731D66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91B9-FC2E-4CA9-9F9F-CDFCE2CCD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843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35AFA0-7987-4696-8E3C-3E5E0690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BAEA0-F510-48B4-9EE5-418D6C0A91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A445B6-8461-4DE0-A5F4-6479B5CE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9E8BCA-AC68-4857-A795-CEBBD699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1BB3F-4B04-404B-9566-F5B4A10C2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584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4DCB1C-D871-4E5F-B924-E05BE5E7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9A7F7E-0301-421B-9356-D4B592EA6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F6EEC3-B4AE-4422-94F0-634508EB8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56C384-152E-4989-BE82-24EF45A1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BAEA0-F510-48B4-9EE5-418D6C0A91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1BC458-3A01-4E4B-AAA8-52ED1E31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F5AEAC-CBBC-43F7-AFFD-066299B4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1BB3F-4B04-404B-9566-F5B4A10C2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912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EC04E4-C9D4-46C8-8B74-2BD42662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D7AB0B-5653-42CA-AE76-B8BD7FFB9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B4EC7E-4167-475C-8448-91AA733DE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A84DF4-157B-4D7E-9D7E-EC536C0C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BAEA0-F510-48B4-9EE5-418D6C0A91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8DF677-CD7F-413C-A827-3C14ECE1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4C46C4-3373-4B1D-A054-4E21C0A2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1BB3F-4B04-404B-9566-F5B4A10C2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42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D5FB32-72D3-42E4-9DD9-A6E7D381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9D1570-BAD3-4785-83D2-FC241CC04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3677B8-2BC4-4312-A0DB-8F9EE55D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BAEA0-F510-48B4-9EE5-418D6C0A91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D41D88-ED00-4467-8EDD-14D2C0FF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786E0A-1CC8-43C5-A5FC-C12F7116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1BB3F-4B04-404B-9566-F5B4A10C2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337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B4112FE-44FE-4B2E-9FB6-CC76A194C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47D48F-9E7D-4877-BC4D-1448071AE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D02F6-5583-473D-B6B8-921DF5E0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BAEA0-F510-48B4-9EE5-418D6C0A91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811AAA-E3F1-405E-923A-B802378DD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D8E700-9D5E-482D-9BEC-9A565D32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1BB3F-4B04-404B-9566-F5B4A10C2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042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1303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026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35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53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92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DB2-6A2B-4625-8AE0-A9E692731D66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91B9-FC2E-4CA9-9F9F-CDFCE2CCD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200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93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46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3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21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28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39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DB2-6A2B-4625-8AE0-A9E692731D66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91B9-FC2E-4CA9-9F9F-CDFCE2CCD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59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DB2-6A2B-4625-8AE0-A9E692731D66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91B9-FC2E-4CA9-9F9F-CDFCE2CCD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65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DB2-6A2B-4625-8AE0-A9E692731D66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91B9-FC2E-4CA9-9F9F-CDFCE2CCD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77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DB2-6A2B-4625-8AE0-A9E692731D66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91B9-FC2E-4CA9-9F9F-CDFCE2CCD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8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DB2-6A2B-4625-8AE0-A9E692731D66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91B9-FC2E-4CA9-9F9F-CDFCE2CCD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40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4ADB2-6A2B-4625-8AE0-A9E692731D66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E91B9-FC2E-4CA9-9F9F-CDFCE2CCD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95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793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2FDA7DE-1C73-47E9-A6C4-9ECC9F35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1E8BF9-5269-44F2-89BC-6AECFB76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DACCFD-E097-47D2-A721-1CEEE063B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BAEA0-F510-48B4-9EE5-418D6C0A918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7BA1C3-080D-4FC9-8073-FA4DC78B1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F5C99A-38BF-4DA5-A956-13F7545AA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1BB3F-4B04-404B-9566-F5B4A10C2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5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6887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hyperlink" Target="B&#224;i%20h&#225;t%20kh&#7903;i%20&#273;&#7897;ng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hyperlink" Target="B&#224;i%20h&#225;t%20kh&#7903;i%20&#273;&#7897;ng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hyperlink" Target="B&#224;i%20h&#225;t%20kh&#7903;i%20&#273;&#7897;ng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HueCd.Com\Desktop\bo_st_hinh_nen_web_de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76" y="0"/>
            <a:ext cx="12477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7213" y="1371600"/>
            <a:ext cx="10953827" cy="1220094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/>
            <a:r>
              <a:rPr lang="en-US" sz="32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THẦY CÔ GIÁO VỀ DỰ CHUYÊN ĐỀ CẤP </a:t>
            </a:r>
            <a:r>
              <a:rPr lang="en-US" sz="32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</a:t>
            </a:r>
            <a:endParaRPr lang="en-US" sz="32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2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 HỌC </a:t>
            </a:r>
            <a:r>
              <a:rPr lang="en-US" sz="32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2023 </a:t>
            </a:r>
            <a:r>
              <a:rPr lang="en-US" sz="32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32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2024</a:t>
            </a:r>
            <a:endParaRPr lang="en-US" sz="32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Shelley Allegro"/>
              </a:rPr>
              <a:t>NhiÖt liÖt chµo mõng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14171" y="5103674"/>
            <a:ext cx="7387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 : Cao Thị Hiếu</a:t>
            </a:r>
          </a:p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Bạch Đằng</a:t>
            </a:r>
          </a:p>
          <a:p>
            <a:pPr algn="ctr"/>
            <a:endParaRPr lang="vi-VN" sz="3600"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124200"/>
            <a:ext cx="9039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Môn: Công nghệ lớp 3</a:t>
            </a:r>
          </a:p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Bài 8 : Làm đồ dùng học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7626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01" y="-21771"/>
            <a:ext cx="122283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271855" y="877903"/>
            <a:ext cx="8557945" cy="64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9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方正静蕾简体"/>
                <a:cs typeface="HP001 5H" panose="020B0603050302020204" pitchFamily="34" charset="0"/>
              </a:rPr>
              <a:t>        </a:t>
            </a:r>
            <a:endParaRPr kumimoji="0" lang="en-US" altLang="en-US" sz="35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方正静蕾简体"/>
              <a:cs typeface="Times New Roman" pitchFamily="18" charset="0"/>
            </a:endParaRPr>
          </a:p>
        </p:txBody>
      </p:sp>
      <p:sp>
        <p:nvSpPr>
          <p:cNvPr id="3" name="Right Arrow 2">
            <a:hlinkClick r:id="rId4" action="ppaction://hlinkfile"/>
          </p:cNvPr>
          <p:cNvSpPr/>
          <p:nvPr/>
        </p:nvSpPr>
        <p:spPr>
          <a:xfrm>
            <a:off x="457200" y="828482"/>
            <a:ext cx="3688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D51CAE-FC40-46E7-B9DB-F9D7219AE790}"/>
              </a:ext>
            </a:extLst>
          </p:cNvPr>
          <p:cNvSpPr txBox="1"/>
          <p:nvPr/>
        </p:nvSpPr>
        <p:spPr>
          <a:xfrm>
            <a:off x="1905000" y="1563597"/>
            <a:ext cx="8153400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99" b="1" smtClean="0">
                <a:solidFill>
                  <a:schemeClr val="bg1"/>
                </a:solidFill>
                <a:latin typeface="Times New Roman" pitchFamily="18" charset="0"/>
                <a:ea typeface="方正静蕾简体"/>
                <a:cs typeface="Times New Roman" pitchFamily="18" charset="0"/>
              </a:rPr>
              <a:t>Công nghệ</a:t>
            </a:r>
            <a:endParaRPr kumimoji="0" lang="en-US" sz="35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方正静蕾简体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D51CAE-FC40-46E7-B9DB-F9D7219AE790}"/>
              </a:ext>
            </a:extLst>
          </p:cNvPr>
          <p:cNvSpPr txBox="1"/>
          <p:nvPr/>
        </p:nvSpPr>
        <p:spPr>
          <a:xfrm>
            <a:off x="2057400" y="2249397"/>
            <a:ext cx="8153400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99" b="1" noProof="0" smtClean="0">
                <a:solidFill>
                  <a:schemeClr val="bg1"/>
                </a:solidFill>
                <a:latin typeface="Times New Roman" pitchFamily="18" charset="0"/>
                <a:ea typeface="方正静蕾简体"/>
                <a:cs typeface="Times New Roman" pitchFamily="18" charset="0"/>
              </a:rPr>
              <a:t>Bài 8: Làm đồ dùng học tập (tiết 1)</a:t>
            </a:r>
            <a:endParaRPr kumimoji="0" lang="en-US" sz="35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方正静蕾简体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D51CAE-FC40-46E7-B9DB-F9D7219AE790}"/>
              </a:ext>
            </a:extLst>
          </p:cNvPr>
          <p:cNvSpPr txBox="1"/>
          <p:nvPr/>
        </p:nvSpPr>
        <p:spPr>
          <a:xfrm>
            <a:off x="0" y="2935197"/>
            <a:ext cx="8153400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99" b="1" noProof="0" smtClean="0">
                <a:solidFill>
                  <a:schemeClr val="bg1"/>
                </a:solidFill>
                <a:latin typeface="Times New Roman" pitchFamily="18" charset="0"/>
                <a:ea typeface="方正静蕾简体"/>
                <a:cs typeface="Times New Roman" pitchFamily="18" charset="0"/>
              </a:rPr>
              <a:t>1. Tìm hiểu về đồ dùng học tập</a:t>
            </a:r>
            <a:endParaRPr kumimoji="0" lang="en-US" sz="35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方正静蕾简体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D51CAE-FC40-46E7-B9DB-F9D7219AE790}"/>
              </a:ext>
            </a:extLst>
          </p:cNvPr>
          <p:cNvSpPr txBox="1"/>
          <p:nvPr/>
        </p:nvSpPr>
        <p:spPr>
          <a:xfrm>
            <a:off x="-381000" y="3544797"/>
            <a:ext cx="5987796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99" b="1" noProof="0" smtClean="0">
                <a:solidFill>
                  <a:schemeClr val="bg1"/>
                </a:solidFill>
                <a:latin typeface="Times New Roman" pitchFamily="18" charset="0"/>
                <a:ea typeface="方正静蕾简体"/>
                <a:cs typeface="Times New Roman" pitchFamily="18" charset="0"/>
              </a:rPr>
              <a:t>2. Làm thước kẻ</a:t>
            </a:r>
            <a:endParaRPr kumimoji="0" lang="en-US" sz="35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方正静蕾简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12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52578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pic>
        <p:nvPicPr>
          <p:cNvPr id="2050" name="Picture 2" descr="C:\Users\Administrator\Desktop\C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1353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25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1524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406400" y="990600"/>
            <a:ext cx="11379200" cy="3505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</a:t>
            </a:r>
          </a:p>
          <a:p>
            <a:pPr algn="ctr"/>
            <a:r>
              <a:rPr lang="vi-VN" sz="48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thầy cô và các em sức khoẻ</a:t>
            </a:r>
          </a:p>
          <a:p>
            <a:pPr algn="ctr"/>
            <a:r>
              <a:rPr lang="vi-VN" sz="48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tạm </a:t>
            </a:r>
            <a:r>
              <a:rPr lang="vi-VN" sz="48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48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  <a:endParaRPr lang="vi-VN" sz="48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0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717" y="1161892"/>
            <a:ext cx="964373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7"/>
          <p:cNvSpPr>
            <a:spLocks noChangeArrowheads="1" noChangeShapeType="1" noTextEdit="1"/>
          </p:cNvSpPr>
          <p:nvPr/>
        </p:nvSpPr>
        <p:spPr bwMode="auto">
          <a:xfrm>
            <a:off x="972711" y="3128805"/>
            <a:ext cx="10186195" cy="177323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-38787" y="16147"/>
            <a:ext cx="12489447" cy="6842545"/>
            <a:chOff x="-36" y="-110"/>
            <a:chExt cx="5796" cy="4518"/>
          </a:xfrm>
        </p:grpSpPr>
        <p:pic>
          <p:nvPicPr>
            <p:cNvPr id="11" name="Picture 10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418" y="2098"/>
              <a:ext cx="432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4"/>
              <a:ext cx="57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4" y="2088"/>
              <a:ext cx="43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110"/>
              <a:ext cx="576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347" y="381000"/>
            <a:ext cx="530405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5288"/>
            <a:ext cx="552505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" y="6248400"/>
            <a:ext cx="530405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46816" y="6248400"/>
            <a:ext cx="530405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5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44"/>
          <p:cNvSpPr>
            <a:spLocks noChangeArrowheads="1"/>
          </p:cNvSpPr>
          <p:nvPr/>
        </p:nvSpPr>
        <p:spPr bwMode="auto">
          <a:xfrm>
            <a:off x="5892800" y="5919104"/>
            <a:ext cx="2082800" cy="614362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auto">
          <a:xfrm>
            <a:off x="10460567" y="1447800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AutoShape 46"/>
          <p:cNvSpPr>
            <a:spLocks noChangeArrowheads="1"/>
          </p:cNvSpPr>
          <p:nvPr/>
        </p:nvSpPr>
        <p:spPr bwMode="auto">
          <a:xfrm>
            <a:off x="10464800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5" name="AutoShape 58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6" name="AutoShape 59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7" name="AutoShape 60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8" name="AutoShape 61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9" name="AutoShape 62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20" name="AutoShape 63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1" name="AutoShape 64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 dirty="0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3" name="Group 76"/>
          <p:cNvGrpSpPr>
            <a:grpSpLocks/>
          </p:cNvGrpSpPr>
          <p:nvPr/>
        </p:nvGrpSpPr>
        <p:grpSpPr bwMode="auto">
          <a:xfrm>
            <a:off x="8940800" y="5167313"/>
            <a:ext cx="2844800" cy="571500"/>
            <a:chOff x="912" y="2592"/>
            <a:chExt cx="3072" cy="960"/>
          </a:xfrm>
        </p:grpSpPr>
        <p:sp>
          <p:nvSpPr>
            <p:cNvPr id="24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6" name="AutoShape 80"/>
          <p:cNvSpPr>
            <a:spLocks noChangeArrowheads="1"/>
          </p:cNvSpPr>
          <p:nvPr/>
        </p:nvSpPr>
        <p:spPr bwMode="auto">
          <a:xfrm>
            <a:off x="1930399" y="5904816"/>
            <a:ext cx="2343151" cy="628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pic>
        <p:nvPicPr>
          <p:cNvPr id="29" name="Picture 96" descr="anixmas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495300"/>
            <a:ext cx="11097684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WordArt 30"/>
          <p:cNvSpPr>
            <a:spLocks noChangeArrowheads="1" noChangeShapeType="1" noTextEdit="1"/>
          </p:cNvSpPr>
          <p:nvPr/>
        </p:nvSpPr>
        <p:spPr bwMode="auto">
          <a:xfrm>
            <a:off x="2566920" y="1130727"/>
            <a:ext cx="7112000" cy="6647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RUNG CHUÔNG VÀNG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133600" y="2133600"/>
            <a:ext cx="84805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smtClean="0">
                <a:latin typeface="+mj-lt"/>
              </a:rPr>
              <a:t>           </a:t>
            </a:r>
            <a:r>
              <a:rPr lang="vi-VN" sz="3600" smtClean="0">
                <a:latin typeface="+mj-lt"/>
              </a:rPr>
              <a:t>1. </a:t>
            </a:r>
            <a:r>
              <a:rPr lang="vi-VN" sz="3600" smtClean="0">
                <a:solidFill>
                  <a:prstClr val="black"/>
                </a:solidFill>
                <a:latin typeface="+mj-lt"/>
              </a:rPr>
              <a:t>Cái </a:t>
            </a:r>
            <a:r>
              <a:rPr lang="vi-VN" sz="3600">
                <a:solidFill>
                  <a:prstClr val="black"/>
                </a:solidFill>
                <a:latin typeface="+mj-lt"/>
              </a:rPr>
              <a:t>gì thường vẫn để </a:t>
            </a:r>
            <a:r>
              <a:rPr lang="vi-VN" sz="3600" smtClean="0">
                <a:solidFill>
                  <a:prstClr val="black"/>
                </a:solidFill>
                <a:latin typeface="+mj-lt"/>
              </a:rPr>
              <a:t>đo</a:t>
            </a:r>
            <a:endParaRPr lang="en-US" sz="3600" smtClean="0">
              <a:solidFill>
                <a:prstClr val="black"/>
              </a:solidFill>
              <a:latin typeface="+mj-lt"/>
            </a:endParaRPr>
          </a:p>
          <a:p>
            <a:r>
              <a:rPr lang="en-US" sz="3600">
                <a:solidFill>
                  <a:prstClr val="black"/>
                </a:solidFill>
                <a:latin typeface="+mj-lt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+mj-lt"/>
              </a:rPr>
              <a:t>     </a:t>
            </a:r>
            <a:r>
              <a:rPr lang="vi-VN" sz="3600" smtClean="0">
                <a:solidFill>
                  <a:prstClr val="black"/>
                </a:solidFill>
                <a:latin typeface="+mj-lt"/>
              </a:rPr>
              <a:t>Giúp anh học trò kẻ vẽ thường xuyên</a:t>
            </a:r>
            <a:r>
              <a:rPr lang="en-US" sz="3600" smtClean="0">
                <a:latin typeface="+mj-lt"/>
              </a:rPr>
              <a:t>?</a:t>
            </a:r>
            <a:endParaRPr lang="en-US" sz="360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defRPr/>
            </a:pPr>
            <a:r>
              <a:rPr lang="en-US" sz="36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6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Thước kẻ</a:t>
            </a:r>
            <a:endParaRPr lang="en-US" sz="36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 chì</a:t>
            </a:r>
            <a:endParaRPr lang="vi-VN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Com pa</a:t>
            </a:r>
            <a:endParaRPr lang="vi-VN" sz="360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3600"/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gray">
          <a:xfrm>
            <a:off x="6200205" y="5137042"/>
            <a:ext cx="3149812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Đáp án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: A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6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44"/>
          <p:cNvSpPr>
            <a:spLocks noChangeArrowheads="1"/>
          </p:cNvSpPr>
          <p:nvPr/>
        </p:nvSpPr>
        <p:spPr bwMode="auto">
          <a:xfrm>
            <a:off x="6248400" y="6062663"/>
            <a:ext cx="2082800" cy="614362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auto">
          <a:xfrm>
            <a:off x="10460567" y="1447800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AutoShape 46"/>
          <p:cNvSpPr>
            <a:spLocks noChangeArrowheads="1"/>
          </p:cNvSpPr>
          <p:nvPr/>
        </p:nvSpPr>
        <p:spPr bwMode="auto">
          <a:xfrm>
            <a:off x="10464800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5" name="AutoShape 58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6" name="AutoShape 59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7" name="AutoShape 60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8" name="AutoShape 61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9" name="AutoShape 62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20" name="AutoShape 63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1" name="AutoShape 64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 dirty="0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3" name="Group 76"/>
          <p:cNvGrpSpPr>
            <a:grpSpLocks/>
          </p:cNvGrpSpPr>
          <p:nvPr/>
        </p:nvGrpSpPr>
        <p:grpSpPr bwMode="auto">
          <a:xfrm>
            <a:off x="8940800" y="5167313"/>
            <a:ext cx="2844800" cy="571500"/>
            <a:chOff x="912" y="2592"/>
            <a:chExt cx="3072" cy="960"/>
          </a:xfrm>
        </p:grpSpPr>
        <p:sp>
          <p:nvSpPr>
            <p:cNvPr id="24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6" name="AutoShape 80"/>
          <p:cNvSpPr>
            <a:spLocks noChangeArrowheads="1"/>
          </p:cNvSpPr>
          <p:nvPr/>
        </p:nvSpPr>
        <p:spPr bwMode="auto">
          <a:xfrm>
            <a:off x="1930400" y="6076950"/>
            <a:ext cx="2343151" cy="628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pic>
        <p:nvPicPr>
          <p:cNvPr id="29" name="Picture 96" descr="anixmas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495300"/>
            <a:ext cx="11097684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WordArt 30"/>
          <p:cNvSpPr>
            <a:spLocks noChangeArrowheads="1" noChangeShapeType="1" noTextEdit="1"/>
          </p:cNvSpPr>
          <p:nvPr/>
        </p:nvSpPr>
        <p:spPr bwMode="auto">
          <a:xfrm>
            <a:off x="2540000" y="1295400"/>
            <a:ext cx="7112000" cy="6647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RUNG CHUÔNG VÀNG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812800" y="2332869"/>
            <a:ext cx="987908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 mềm, vừa bé bỏng thôi</a:t>
            </a:r>
          </a:p>
          <a:p>
            <a:pPr lvl="0" algn="ctr"/>
            <a:r>
              <a:rPr lang="vi-VN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 làm sạch vết </a:t>
            </a: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chì rơi</a:t>
            </a:r>
            <a:r>
              <a:rPr lang="vi-VN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mới </a:t>
            </a:r>
            <a:r>
              <a:rPr lang="vi-VN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A.Giẻ lau</a:t>
            </a:r>
          </a:p>
          <a:p>
            <a:r>
              <a:rPr lang="en-US" sz="360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B.Cục tẩy</a:t>
            </a:r>
          </a:p>
          <a:p>
            <a:r>
              <a:rPr lang="en-US" sz="3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C.Giấy ướt</a:t>
            </a:r>
            <a:endParaRPr lang="vi-VN" sz="36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gray">
          <a:xfrm>
            <a:off x="3759201" y="5156628"/>
            <a:ext cx="7719335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</a:rPr>
              <a:t>             Đáp án:  </a:t>
            </a:r>
            <a:r>
              <a:rPr lang="en-US" altLang="en-US"/>
              <a:t>B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191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44"/>
          <p:cNvSpPr>
            <a:spLocks noChangeArrowheads="1"/>
          </p:cNvSpPr>
          <p:nvPr/>
        </p:nvSpPr>
        <p:spPr bwMode="auto">
          <a:xfrm>
            <a:off x="5892800" y="5776913"/>
            <a:ext cx="2082800" cy="614362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auto">
          <a:xfrm>
            <a:off x="10460567" y="1447800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AutoShape 46"/>
          <p:cNvSpPr>
            <a:spLocks noChangeArrowheads="1"/>
          </p:cNvSpPr>
          <p:nvPr/>
        </p:nvSpPr>
        <p:spPr bwMode="auto">
          <a:xfrm>
            <a:off x="10464800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5" name="AutoShape 58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6" name="AutoShape 59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7" name="AutoShape 60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8" name="AutoShape 61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9" name="AutoShape 62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20" name="AutoShape 63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1" name="AutoShape 64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 dirty="0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3" name="Group 76"/>
          <p:cNvGrpSpPr>
            <a:grpSpLocks/>
          </p:cNvGrpSpPr>
          <p:nvPr/>
        </p:nvGrpSpPr>
        <p:grpSpPr bwMode="auto">
          <a:xfrm>
            <a:off x="8940800" y="5167313"/>
            <a:ext cx="2844800" cy="571500"/>
            <a:chOff x="912" y="2592"/>
            <a:chExt cx="3072" cy="960"/>
          </a:xfrm>
        </p:grpSpPr>
        <p:sp>
          <p:nvSpPr>
            <p:cNvPr id="24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6" name="AutoShape 80"/>
          <p:cNvSpPr>
            <a:spLocks noChangeArrowheads="1"/>
          </p:cNvSpPr>
          <p:nvPr/>
        </p:nvSpPr>
        <p:spPr bwMode="auto">
          <a:xfrm>
            <a:off x="1908098" y="5762625"/>
            <a:ext cx="2343151" cy="628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pic>
        <p:nvPicPr>
          <p:cNvPr id="29" name="Picture 96" descr="anixmas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495300"/>
            <a:ext cx="11097684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WordArt 30"/>
          <p:cNvSpPr>
            <a:spLocks noChangeArrowheads="1" noChangeShapeType="1" noTextEdit="1"/>
          </p:cNvSpPr>
          <p:nvPr/>
        </p:nvSpPr>
        <p:spPr bwMode="auto">
          <a:xfrm>
            <a:off x="2540000" y="1043995"/>
            <a:ext cx="7112000" cy="817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RUNG CHUÔNG VÀNG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143001" y="2036743"/>
            <a:ext cx="1049928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 gì dài một gang tay</a:t>
            </a:r>
          </a:p>
          <a:p>
            <a:pPr lvl="0" algn="ctr" eaLnBrk="1" hangingPunct="1">
              <a:defRPr/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vẽ, </a:t>
            </a: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viết ngày ngày ngắn đi?</a:t>
            </a:r>
            <a:endParaRPr lang="vi-VN" sz="3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vi-VN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Bút xoá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Bút mực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Bút chì</a:t>
            </a:r>
            <a:endParaRPr lang="vi-VN" sz="360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gray">
          <a:xfrm>
            <a:off x="5257800" y="4953000"/>
            <a:ext cx="3754092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Đáp án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29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44"/>
          <p:cNvSpPr>
            <a:spLocks noChangeArrowheads="1"/>
          </p:cNvSpPr>
          <p:nvPr/>
        </p:nvSpPr>
        <p:spPr bwMode="auto">
          <a:xfrm>
            <a:off x="5689600" y="5738813"/>
            <a:ext cx="2082800" cy="614362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auto">
          <a:xfrm>
            <a:off x="10460567" y="1447800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AutoShape 46"/>
          <p:cNvSpPr>
            <a:spLocks noChangeArrowheads="1"/>
          </p:cNvSpPr>
          <p:nvPr/>
        </p:nvSpPr>
        <p:spPr bwMode="auto">
          <a:xfrm>
            <a:off x="10464800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5" name="AutoShape 58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6" name="AutoShape 59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7" name="AutoShape 60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8" name="AutoShape 61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9" name="AutoShape 62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20" name="AutoShape 63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1" name="AutoShape 64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10435167" y="1452563"/>
            <a:ext cx="1524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 dirty="0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3" name="Group 76"/>
          <p:cNvGrpSpPr>
            <a:grpSpLocks/>
          </p:cNvGrpSpPr>
          <p:nvPr/>
        </p:nvGrpSpPr>
        <p:grpSpPr bwMode="auto">
          <a:xfrm>
            <a:off x="8940800" y="5167313"/>
            <a:ext cx="2844800" cy="571500"/>
            <a:chOff x="912" y="2592"/>
            <a:chExt cx="3072" cy="960"/>
          </a:xfrm>
        </p:grpSpPr>
        <p:sp>
          <p:nvSpPr>
            <p:cNvPr id="24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6" name="AutoShape 80"/>
          <p:cNvSpPr>
            <a:spLocks noChangeArrowheads="1"/>
          </p:cNvSpPr>
          <p:nvPr/>
        </p:nvSpPr>
        <p:spPr bwMode="auto">
          <a:xfrm>
            <a:off x="1727201" y="5762625"/>
            <a:ext cx="2343151" cy="628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pic>
        <p:nvPicPr>
          <p:cNvPr id="29" name="Picture 96" descr="anixmas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495300"/>
            <a:ext cx="11097684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WordArt 30"/>
          <p:cNvSpPr>
            <a:spLocks noChangeArrowheads="1" noChangeShapeType="1" noTextEdit="1"/>
          </p:cNvSpPr>
          <p:nvPr/>
        </p:nvSpPr>
        <p:spPr bwMode="auto">
          <a:xfrm>
            <a:off x="2540000" y="1295400"/>
            <a:ext cx="7112000" cy="6647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RUNG CHUÔNG VÀNG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002242" y="2201871"/>
            <a:ext cx="1031239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lang="en-US" sz="3600"/>
              <a:t>4</a:t>
            </a:r>
            <a:r>
              <a:rPr lang="vi-VN" sz="3600" smtClean="0"/>
              <a:t>. 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Không phải bò, không phải trâu</a:t>
            </a:r>
          </a:p>
          <a:p>
            <a:pPr lvl="0" algn="ctr" eaLnBrk="1" hangingPunct="1">
              <a:defRPr/>
            </a:pP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Uống nước ao sâu, lên cày ruộng cạn</a:t>
            </a:r>
            <a:r>
              <a:rPr lang="en-US" sz="3600" smtClean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vi-VN" sz="3600"/>
          </a:p>
          <a:p>
            <a:pPr fontAlgn="base"/>
            <a:r>
              <a:rPr lang="vi-VN" sz="3600" smtClean="0"/>
              <a:t>A.</a:t>
            </a:r>
            <a:r>
              <a:rPr lang="en-US" sz="3600" smtClean="0"/>
              <a:t>Bút bi</a:t>
            </a:r>
            <a:endParaRPr lang="vi-VN" sz="3600"/>
          </a:p>
          <a:p>
            <a:pPr fontAlgn="base"/>
            <a:r>
              <a:rPr lang="vi-VN" sz="3600" smtClean="0"/>
              <a:t>B.</a:t>
            </a:r>
            <a:r>
              <a:rPr lang="en-US" sz="3600" smtClean="0"/>
              <a:t>Bút mực</a:t>
            </a:r>
          </a:p>
          <a:p>
            <a:pPr fontAlgn="base"/>
            <a:r>
              <a:rPr lang="vi-VN" sz="3600" smtClean="0"/>
              <a:t>C.</a:t>
            </a:r>
            <a:r>
              <a:rPr lang="en-US" sz="3600" smtClean="0"/>
              <a:t>Con trâu</a:t>
            </a:r>
            <a:endParaRPr lang="vi-VN" sz="3600"/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gray">
          <a:xfrm>
            <a:off x="6502189" y="4970314"/>
            <a:ext cx="3149812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Đáp án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64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83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>
            <a:hlinkClick r:id="rId4" action="ppaction://hlinkfile"/>
          </p:cNvPr>
          <p:cNvSpPr/>
          <p:nvPr/>
        </p:nvSpPr>
        <p:spPr>
          <a:xfrm>
            <a:off x="457200" y="828482"/>
            <a:ext cx="3688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D51CAE-FC40-46E7-B9DB-F9D7219AE790}"/>
              </a:ext>
            </a:extLst>
          </p:cNvPr>
          <p:cNvSpPr txBox="1"/>
          <p:nvPr/>
        </p:nvSpPr>
        <p:spPr>
          <a:xfrm>
            <a:off x="1905000" y="1563597"/>
            <a:ext cx="8153400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99" b="1" smtClean="0">
                <a:solidFill>
                  <a:schemeClr val="bg1"/>
                </a:solidFill>
                <a:latin typeface="Times New Roman" pitchFamily="18" charset="0"/>
                <a:ea typeface="方正静蕾简体"/>
                <a:cs typeface="Times New Roman" pitchFamily="18" charset="0"/>
              </a:rPr>
              <a:t>Công nghệ</a:t>
            </a:r>
            <a:endParaRPr kumimoji="0" lang="en-US" sz="35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方正静蕾简体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D51CAE-FC40-46E7-B9DB-F9D7219AE790}"/>
              </a:ext>
            </a:extLst>
          </p:cNvPr>
          <p:cNvSpPr txBox="1"/>
          <p:nvPr/>
        </p:nvSpPr>
        <p:spPr>
          <a:xfrm>
            <a:off x="2057400" y="2249397"/>
            <a:ext cx="8153400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99" b="1" noProof="0" smtClean="0">
                <a:solidFill>
                  <a:schemeClr val="bg1"/>
                </a:solidFill>
                <a:latin typeface="Times New Roman" pitchFamily="18" charset="0"/>
                <a:ea typeface="方正静蕾简体"/>
                <a:cs typeface="Times New Roman" pitchFamily="18" charset="0"/>
              </a:rPr>
              <a:t>Bài 8: Làm đồ dùng học tập (tiết 1)</a:t>
            </a:r>
            <a:endParaRPr kumimoji="0" lang="en-US" sz="35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方正静蕾简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08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83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271855" y="877903"/>
            <a:ext cx="8557945" cy="64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9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方正静蕾简体"/>
                <a:cs typeface="HP001 5H" panose="020B0603050302020204" pitchFamily="34" charset="0"/>
              </a:rPr>
              <a:t>        </a:t>
            </a:r>
            <a:endParaRPr kumimoji="0" lang="en-US" altLang="en-US" sz="35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方正静蕾简体"/>
              <a:cs typeface="Times New Roman" pitchFamily="18" charset="0"/>
            </a:endParaRPr>
          </a:p>
        </p:txBody>
      </p:sp>
      <p:sp>
        <p:nvSpPr>
          <p:cNvPr id="3" name="Right Arrow 2">
            <a:hlinkClick r:id="rId4" action="ppaction://hlinkfile"/>
          </p:cNvPr>
          <p:cNvSpPr/>
          <p:nvPr/>
        </p:nvSpPr>
        <p:spPr>
          <a:xfrm>
            <a:off x="457200" y="828482"/>
            <a:ext cx="3688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D51CAE-FC40-46E7-B9DB-F9D7219AE790}"/>
              </a:ext>
            </a:extLst>
          </p:cNvPr>
          <p:cNvSpPr txBox="1"/>
          <p:nvPr/>
        </p:nvSpPr>
        <p:spPr>
          <a:xfrm>
            <a:off x="1905000" y="1563597"/>
            <a:ext cx="8153400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99" b="1" smtClean="0">
                <a:solidFill>
                  <a:schemeClr val="bg1"/>
                </a:solidFill>
                <a:latin typeface="Times New Roman" pitchFamily="18" charset="0"/>
                <a:ea typeface="方正静蕾简体"/>
                <a:cs typeface="Times New Roman" pitchFamily="18" charset="0"/>
              </a:rPr>
              <a:t>Công nghệ</a:t>
            </a:r>
            <a:endParaRPr kumimoji="0" lang="en-US" sz="35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方正静蕾简体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D51CAE-FC40-46E7-B9DB-F9D7219AE790}"/>
              </a:ext>
            </a:extLst>
          </p:cNvPr>
          <p:cNvSpPr txBox="1"/>
          <p:nvPr/>
        </p:nvSpPr>
        <p:spPr>
          <a:xfrm>
            <a:off x="2057400" y="2249397"/>
            <a:ext cx="8153400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99" b="1" noProof="0" smtClean="0">
                <a:solidFill>
                  <a:schemeClr val="bg1"/>
                </a:solidFill>
                <a:latin typeface="Times New Roman" pitchFamily="18" charset="0"/>
                <a:ea typeface="方正静蕾简体"/>
                <a:cs typeface="Times New Roman" pitchFamily="18" charset="0"/>
              </a:rPr>
              <a:t>Bài 8: Làm đồ dùng học tập (tiết 1)</a:t>
            </a:r>
            <a:endParaRPr kumimoji="0" lang="en-US" sz="35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方正静蕾简体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D51CAE-FC40-46E7-B9DB-F9D7219AE790}"/>
              </a:ext>
            </a:extLst>
          </p:cNvPr>
          <p:cNvSpPr txBox="1"/>
          <p:nvPr/>
        </p:nvSpPr>
        <p:spPr>
          <a:xfrm>
            <a:off x="0" y="2935197"/>
            <a:ext cx="8153400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99" b="1" noProof="0" smtClean="0">
                <a:solidFill>
                  <a:schemeClr val="bg1"/>
                </a:solidFill>
                <a:latin typeface="Times New Roman" pitchFamily="18" charset="0"/>
                <a:ea typeface="方正静蕾简体"/>
                <a:cs typeface="Times New Roman" pitchFamily="18" charset="0"/>
              </a:rPr>
              <a:t>1. Tìm hiểu về đồ dùng học tập</a:t>
            </a:r>
            <a:endParaRPr kumimoji="0" lang="en-US" sz="35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方正静蕾简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79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52578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pic>
        <p:nvPicPr>
          <p:cNvPr id="1027" name="Picture 3" descr="C:\Users\Administrator\Desktop\C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371"/>
            <a:ext cx="11582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16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10484</TotalTime>
  <Words>336</Words>
  <Application>Microsoft Office PowerPoint</Application>
  <PresentationFormat>Custom</PresentationFormat>
  <Paragraphs>107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Office 主题​​</vt:lpstr>
      <vt:lpstr>3_Office Theme</vt:lpstr>
      <vt:lpstr>1_Office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</dc:creator>
  <cp:lastModifiedBy>User</cp:lastModifiedBy>
  <cp:revision>439</cp:revision>
  <cp:lastPrinted>2020-11-07T02:11:43Z</cp:lastPrinted>
  <dcterms:created xsi:type="dcterms:W3CDTF">2020-11-04T14:00:17Z</dcterms:created>
  <dcterms:modified xsi:type="dcterms:W3CDTF">2024-05-09T04:01:22Z</dcterms:modified>
</cp:coreProperties>
</file>