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7670" r:id="rId2"/>
    <p:sldId id="7658" r:id="rId3"/>
    <p:sldId id="7675" r:id="rId4"/>
    <p:sldId id="7676" r:id="rId5"/>
    <p:sldId id="263" r:id="rId6"/>
    <p:sldId id="7677" r:id="rId7"/>
    <p:sldId id="7659" r:id="rId8"/>
    <p:sldId id="272" r:id="rId9"/>
    <p:sldId id="7679" r:id="rId10"/>
    <p:sldId id="7663" r:id="rId11"/>
    <p:sldId id="7682" r:id="rId12"/>
    <p:sldId id="7684" r:id="rId13"/>
    <p:sldId id="7685" r:id="rId14"/>
    <p:sldId id="7689" r:id="rId15"/>
    <p:sldId id="7686" r:id="rId16"/>
    <p:sldId id="7687" r:id="rId17"/>
    <p:sldId id="7688" r:id="rId18"/>
    <p:sldId id="7661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5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egioididongtienlang@outlook.com" initials="T" lastIdx="1" clrIdx="0">
    <p:extLst>
      <p:ext uri="{19B8F6BF-5375-455C-9EA6-DF929625EA0E}">
        <p15:presenceInfo xmlns:p15="http://schemas.microsoft.com/office/powerpoint/2012/main" userId="Thegioididongtienlang@outlook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F769D"/>
    <a:srgbClr val="61A4AA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>
        <p:scale>
          <a:sx n="70" d="100"/>
          <a:sy n="70" d="100"/>
        </p:scale>
        <p:origin x="540" y="32"/>
      </p:cViewPr>
      <p:guideLst>
        <p:guide orient="horz" pos="2160"/>
        <p:guide pos="39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17T19:32:55.56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Barlow Condensed" panose="00000506000000000000" charset="0"/>
              </a:rPr>
              <a:pPr/>
              <a:t>2024/2/17</a:t>
            </a:fld>
            <a:endParaRPr lang="zh-CN" altLang="en-US">
              <a:latin typeface="Barlow Condensed" panose="00000506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Barlow Condensed" panose="00000506000000000000" charset="0"/>
              </a:rPr>
              <a:pPr/>
              <a:t>‹#›</a:t>
            </a:fld>
            <a:endParaRPr lang="zh-CN" altLang="en-US">
              <a:latin typeface="Barlow Condensed" panose="000005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11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3CC73A6B-BB26-4B12-BFB8-2B873AE12267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2E5701FA-A99B-4EA7-BD9A-49A04217BC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8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arlow Condensed" panose="00000506000000000000" charset="0"/>
        <a:ea typeface="Barlow Condensed" panose="00000506000000000000" charset="0"/>
        <a:cs typeface="Barlow Condensed" panose="00000506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" panose="000005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60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" panose="000005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5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B5BAE-8AD1-408C-95F4-F706EE490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22366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A62E6-853C-4A01-8401-3CAF41239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182562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332C3-9979-4287-9690-8455CB929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9849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4A21B-61F4-4092-81D5-5AE9EC52E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234146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jpg"/><Relationship Id="rId5" Type="http://schemas.openxmlformats.org/officeDocument/2006/relationships/image" Target="../media/image19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29B9B44B-BA40-41F3-9FF5-8020C635410A}"/>
              </a:ext>
            </a:extLst>
          </p:cNvPr>
          <p:cNvGrpSpPr/>
          <p:nvPr/>
        </p:nvGrpSpPr>
        <p:grpSpPr>
          <a:xfrm>
            <a:off x="1828800" y="2172952"/>
            <a:ext cx="8048171" cy="2372174"/>
            <a:chOff x="2156178" y="1723918"/>
            <a:chExt cx="7879644" cy="36491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F45E6E-C17D-4EBC-8ECD-BBDC78B8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AFBA6F-F766-4408-862C-F5C72753D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2185264"/>
              <a:ext cx="3596294" cy="85326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00ECD1-FF61-4C60-A115-83A7886891CB}"/>
                </a:ext>
              </a:extLst>
            </p:cNvPr>
            <p:cNvSpPr txBox="1"/>
            <p:nvPr/>
          </p:nvSpPr>
          <p:spPr>
            <a:xfrm>
              <a:off x="5011843" y="2102573"/>
              <a:ext cx="1840008" cy="9469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000" u="sng" dirty="0"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176342E-B545-4AB5-99F4-2BBEAC45CFF6}"/>
              </a:ext>
            </a:extLst>
          </p:cNvPr>
          <p:cNvSpPr txBox="1"/>
          <p:nvPr/>
        </p:nvSpPr>
        <p:spPr>
          <a:xfrm>
            <a:off x="3732806" y="1576281"/>
            <a:ext cx="488274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21tháng 2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" y="34259"/>
            <a:ext cx="12192000" cy="6858000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29B9B44B-BA40-41F3-9FF5-8020C635410A}"/>
              </a:ext>
            </a:extLst>
          </p:cNvPr>
          <p:cNvGrpSpPr/>
          <p:nvPr/>
        </p:nvGrpSpPr>
        <p:grpSpPr>
          <a:xfrm>
            <a:off x="1791730" y="1641601"/>
            <a:ext cx="8048171" cy="2372174"/>
            <a:chOff x="2156178" y="1723918"/>
            <a:chExt cx="7879644" cy="36491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F45E6E-C17D-4EBC-8ECD-BBDC78B8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AFBA6F-F766-4408-862C-F5C72753D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2185264"/>
              <a:ext cx="3596294" cy="85326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00ECD1-FF61-4C60-A115-83A7886891CB}"/>
                </a:ext>
              </a:extLst>
            </p:cNvPr>
            <p:cNvSpPr txBox="1"/>
            <p:nvPr/>
          </p:nvSpPr>
          <p:spPr>
            <a:xfrm>
              <a:off x="5011843" y="2163937"/>
              <a:ext cx="1862558" cy="9469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000" u="sng" dirty="0"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176342E-B545-4AB5-99F4-2BBEAC45CFF6}"/>
              </a:ext>
            </a:extLst>
          </p:cNvPr>
          <p:cNvSpPr txBox="1"/>
          <p:nvPr/>
        </p:nvSpPr>
        <p:spPr>
          <a:xfrm>
            <a:off x="3593977" y="1044930"/>
            <a:ext cx="50862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F612BC-B442-49E5-B9BD-0E3651BDF3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561"/>
          <a:stretch/>
        </p:blipFill>
        <p:spPr>
          <a:xfrm>
            <a:off x="1667126" y="2078376"/>
            <a:ext cx="8297375" cy="16669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38368" y="3422810"/>
            <a:ext cx="3534032" cy="469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 advTm="1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ECDBCDA-372F-47F4-B53F-19E45608A1A3}"/>
              </a:ext>
            </a:extLst>
          </p:cNvPr>
          <p:cNvSpPr/>
          <p:nvPr/>
        </p:nvSpPr>
        <p:spPr>
          <a:xfrm>
            <a:off x="6621763" y="2157085"/>
            <a:ext cx="2834640" cy="17373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9A0E5EE8-0332-471F-80D3-A1B3C559B42C}"/>
              </a:ext>
            </a:extLst>
          </p:cNvPr>
          <p:cNvSpPr/>
          <p:nvPr/>
        </p:nvSpPr>
        <p:spPr>
          <a:xfrm>
            <a:off x="10415016" y="1746504"/>
            <a:ext cx="1152144" cy="2130552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7FB74-94B5-4D6A-AC7A-3D46809B2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0" y="1600200"/>
            <a:ext cx="2712881" cy="271288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648094-18AA-4F86-BD99-025A212FF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445785"/>
              </p:ext>
            </p:extLst>
          </p:nvPr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6204994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0000"/>
                        </a:highlight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2729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A25474-EB62-45DF-AB76-403C0BFC8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29769"/>
              </p:ext>
            </p:extLst>
          </p:nvPr>
        </p:nvGraphicFramePr>
        <p:xfrm>
          <a:off x="2184400" y="128016"/>
          <a:ext cx="6520688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20688">
                  <a:extLst>
                    <a:ext uri="{9D8B030D-6E8A-4147-A177-3AD203B41FA5}">
                      <a16:colId xmlns:a16="http://schemas.microsoft.com/office/drawing/2014/main" val="6204994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2729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C4C2BE-FEA8-4890-8BCE-247028D3C123}"/>
              </a:ext>
            </a:extLst>
          </p:cNvPr>
          <p:cNvSpPr txBox="1"/>
          <p:nvPr/>
        </p:nvSpPr>
        <p:spPr>
          <a:xfrm>
            <a:off x="632756" y="3649355"/>
            <a:ext cx="52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  <a:r>
              <a:rPr lang="en-US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03B7E-2CCD-4B55-9E3C-839FA3C113B1}"/>
              </a:ext>
            </a:extLst>
          </p:cNvPr>
          <p:cNvSpPr txBox="1"/>
          <p:nvPr/>
        </p:nvSpPr>
        <p:spPr>
          <a:xfrm>
            <a:off x="3377810" y="3621024"/>
            <a:ext cx="736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00149-6932-4058-AE40-DFDEF48E4422}"/>
              </a:ext>
            </a:extLst>
          </p:cNvPr>
          <p:cNvSpPr txBox="1"/>
          <p:nvPr/>
        </p:nvSpPr>
        <p:spPr>
          <a:xfrm>
            <a:off x="6264226" y="3649355"/>
            <a:ext cx="53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1DC78-B4D4-4AF3-BF59-8B539BAD0F72}"/>
              </a:ext>
            </a:extLst>
          </p:cNvPr>
          <p:cNvSpPr txBox="1"/>
          <p:nvPr/>
        </p:nvSpPr>
        <p:spPr>
          <a:xfrm>
            <a:off x="10068628" y="3621023"/>
            <a:ext cx="767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694DD-463E-4749-9285-A97619B7A1CF}"/>
              </a:ext>
            </a:extLst>
          </p:cNvPr>
          <p:cNvSpPr txBox="1"/>
          <p:nvPr/>
        </p:nvSpPr>
        <p:spPr>
          <a:xfrm>
            <a:off x="1078992" y="914400"/>
            <a:ext cx="827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9E79FE-A884-4579-997A-E390892E3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10" y="1975105"/>
            <a:ext cx="2834640" cy="23379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6D94E9-786B-4AF4-BA3B-580C6E43B007}"/>
              </a:ext>
            </a:extLst>
          </p:cNvPr>
          <p:cNvSpPr txBox="1"/>
          <p:nvPr/>
        </p:nvSpPr>
        <p:spPr>
          <a:xfrm>
            <a:off x="3375277" y="3621023"/>
            <a:ext cx="86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1746244159"/>
      </p:ext>
    </p:extLst>
  </p:cSld>
  <p:clrMapOvr>
    <a:masterClrMapping/>
  </p:clrMapOvr>
  <p:transition spd="slow" advClick="0" advTm="1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ECDBCDA-372F-47F4-B53F-19E45608A1A3}"/>
              </a:ext>
            </a:extLst>
          </p:cNvPr>
          <p:cNvSpPr/>
          <p:nvPr/>
        </p:nvSpPr>
        <p:spPr>
          <a:xfrm>
            <a:off x="6978925" y="1177530"/>
            <a:ext cx="2834640" cy="173736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9A0E5EE8-0332-471F-80D3-A1B3C559B42C}"/>
              </a:ext>
            </a:extLst>
          </p:cNvPr>
          <p:cNvSpPr/>
          <p:nvPr/>
        </p:nvSpPr>
        <p:spPr>
          <a:xfrm>
            <a:off x="9007856" y="4213691"/>
            <a:ext cx="1152144" cy="2130552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7FB74-94B5-4D6A-AC7A-3D46809B2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41" y="612386"/>
            <a:ext cx="2712881" cy="271288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648094-18AA-4F86-BD99-025A212FF4F1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6204994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0000"/>
                        </a:highlight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2729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A25474-EB62-45DF-AB76-403C0BFC8697}"/>
              </a:ext>
            </a:extLst>
          </p:cNvPr>
          <p:cNvGraphicFramePr>
            <a:graphicFrameLocks noGrp="1"/>
          </p:cNvGraphicFramePr>
          <p:nvPr/>
        </p:nvGraphicFramePr>
        <p:xfrm>
          <a:off x="2184400" y="128016"/>
          <a:ext cx="6520688" cy="365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20688">
                  <a:extLst>
                    <a:ext uri="{9D8B030D-6E8A-4147-A177-3AD203B41FA5}">
                      <a16:colId xmlns:a16="http://schemas.microsoft.com/office/drawing/2014/main" val="6204994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2729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C4C2BE-FEA8-4890-8BCE-247028D3C123}"/>
              </a:ext>
            </a:extLst>
          </p:cNvPr>
          <p:cNvSpPr txBox="1"/>
          <p:nvPr/>
        </p:nvSpPr>
        <p:spPr>
          <a:xfrm>
            <a:off x="1707815" y="2622502"/>
            <a:ext cx="52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  <a:r>
              <a:rPr lang="en-US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03B7E-2CCD-4B55-9E3C-839FA3C113B1}"/>
              </a:ext>
            </a:extLst>
          </p:cNvPr>
          <p:cNvSpPr txBox="1"/>
          <p:nvPr/>
        </p:nvSpPr>
        <p:spPr>
          <a:xfrm>
            <a:off x="2783450" y="5412940"/>
            <a:ext cx="736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100149-6932-4058-AE40-DFDEF48E4422}"/>
              </a:ext>
            </a:extLst>
          </p:cNvPr>
          <p:cNvSpPr txBox="1"/>
          <p:nvPr/>
        </p:nvSpPr>
        <p:spPr>
          <a:xfrm>
            <a:off x="6593410" y="2417139"/>
            <a:ext cx="53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1DC78-B4D4-4AF3-BF59-8B539BAD0F72}"/>
              </a:ext>
            </a:extLst>
          </p:cNvPr>
          <p:cNvSpPr txBox="1"/>
          <p:nvPr/>
        </p:nvSpPr>
        <p:spPr>
          <a:xfrm>
            <a:off x="8624350" y="5932735"/>
            <a:ext cx="767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  <a:r>
              <a:rPr lang="en-US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9E79FE-A884-4579-997A-E390892E3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54" y="4234130"/>
            <a:ext cx="2834640" cy="23379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6D94E9-786B-4AF4-BA3B-580C6E43B007}"/>
              </a:ext>
            </a:extLst>
          </p:cNvPr>
          <p:cNvSpPr txBox="1"/>
          <p:nvPr/>
        </p:nvSpPr>
        <p:spPr>
          <a:xfrm>
            <a:off x="2487754" y="6051856"/>
            <a:ext cx="86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64C504-416B-4816-8925-5B94A1D0E280}"/>
              </a:ext>
            </a:extLst>
          </p:cNvPr>
          <p:cNvSpPr txBox="1"/>
          <p:nvPr/>
        </p:nvSpPr>
        <p:spPr>
          <a:xfrm>
            <a:off x="3275058" y="3568045"/>
            <a:ext cx="2357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BBDCB-52BF-4AA2-96D8-D2C3970EA617}"/>
              </a:ext>
            </a:extLst>
          </p:cNvPr>
          <p:cNvSpPr txBox="1"/>
          <p:nvPr/>
        </p:nvSpPr>
        <p:spPr>
          <a:xfrm>
            <a:off x="8889763" y="3429325"/>
            <a:ext cx="1388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85267"/>
      </p:ext>
    </p:extLst>
  </p:cSld>
  <p:clrMapOvr>
    <a:masterClrMapping/>
  </p:clrMapOvr>
  <p:transition spd="slow" advClick="0" advTm="1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CE4C64-877E-4964-9A82-547D8AE14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10022"/>
      </p:ext>
    </p:extLst>
  </p:cSld>
  <p:clrMapOvr>
    <a:masterClrMapping/>
  </p:clrMapOvr>
  <p:transition spd="slow" advClick="0" advTm="1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ến tạo -khu rừng- dưới đáy biển - VTV24">
            <a:hlinkClick r:id="" action="ppaction://media"/>
            <a:extLst>
              <a:ext uri="{FF2B5EF4-FFF2-40B4-BE49-F238E27FC236}">
                <a16:creationId xmlns:a16="http://schemas.microsoft.com/office/drawing/2014/main" id="{AB6B63D2-9DD5-4698-9D08-205C2BB3B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4" y="87839"/>
            <a:ext cx="12091416" cy="66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5092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BE9FE52-031A-4D52-B147-D2F915F65386}"/>
              </a:ext>
            </a:extLst>
          </p:cNvPr>
          <p:cNvSpPr/>
          <p:nvPr/>
        </p:nvSpPr>
        <p:spPr>
          <a:xfrm rot="20553176">
            <a:off x="631138" y="1530950"/>
            <a:ext cx="1307592" cy="1298448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4DD7E282-834B-470F-A1F2-EEB7F6B24748}"/>
              </a:ext>
            </a:extLst>
          </p:cNvPr>
          <p:cNvSpPr/>
          <p:nvPr/>
        </p:nvSpPr>
        <p:spPr>
          <a:xfrm>
            <a:off x="3036995" y="1285624"/>
            <a:ext cx="1143000" cy="1630762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F169AE82-0BB6-4061-9A57-130247594CF2}"/>
              </a:ext>
            </a:extLst>
          </p:cNvPr>
          <p:cNvSpPr/>
          <p:nvPr/>
        </p:nvSpPr>
        <p:spPr>
          <a:xfrm>
            <a:off x="5957252" y="1285624"/>
            <a:ext cx="1636742" cy="1630762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32244CB-5007-4787-B7F2-1BC727B3E8E8}"/>
              </a:ext>
            </a:extLst>
          </p:cNvPr>
          <p:cNvSpPr/>
          <p:nvPr/>
        </p:nvSpPr>
        <p:spPr>
          <a:xfrm>
            <a:off x="8562024" y="1265771"/>
            <a:ext cx="1865376" cy="1729783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CCFE09E-1A28-4BE2-8A92-D22F82C308C3}"/>
              </a:ext>
            </a:extLst>
          </p:cNvPr>
          <p:cNvSpPr/>
          <p:nvPr/>
        </p:nvSpPr>
        <p:spPr>
          <a:xfrm rot="7795721">
            <a:off x="8113790" y="-136756"/>
            <a:ext cx="2502551" cy="2805055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28C2A699-35CA-49DA-B9F3-CC8A11102190}"/>
              </a:ext>
            </a:extLst>
          </p:cNvPr>
          <p:cNvSpPr/>
          <p:nvPr/>
        </p:nvSpPr>
        <p:spPr>
          <a:xfrm>
            <a:off x="745306" y="3242991"/>
            <a:ext cx="932688" cy="1874520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8D625D6-4173-47C3-94E2-751D33359903}"/>
              </a:ext>
            </a:extLst>
          </p:cNvPr>
          <p:cNvSpPr/>
          <p:nvPr/>
        </p:nvSpPr>
        <p:spPr>
          <a:xfrm>
            <a:off x="3529584" y="3261400"/>
            <a:ext cx="1069848" cy="1085007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72755AC-72C9-40CC-9B0B-571AB3BD7BC4}"/>
              </a:ext>
            </a:extLst>
          </p:cNvPr>
          <p:cNvSpPr/>
          <p:nvPr/>
        </p:nvSpPr>
        <p:spPr>
          <a:xfrm rot="7815476">
            <a:off x="3280928" y="2577311"/>
            <a:ext cx="1445802" cy="158274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E68A07D-BE2F-457E-9F2C-044B882036A3}"/>
              </a:ext>
            </a:extLst>
          </p:cNvPr>
          <p:cNvSpPr/>
          <p:nvPr/>
        </p:nvSpPr>
        <p:spPr>
          <a:xfrm>
            <a:off x="5318883" y="3242991"/>
            <a:ext cx="2142182" cy="1097280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Direct Access Storage 31">
            <a:extLst>
              <a:ext uri="{FF2B5EF4-FFF2-40B4-BE49-F238E27FC236}">
                <a16:creationId xmlns:a16="http://schemas.microsoft.com/office/drawing/2014/main" id="{03939880-8E08-4060-8D71-C3A776D51C0C}"/>
              </a:ext>
            </a:extLst>
          </p:cNvPr>
          <p:cNvSpPr/>
          <p:nvPr/>
        </p:nvSpPr>
        <p:spPr>
          <a:xfrm rot="10800000">
            <a:off x="8270748" y="3494508"/>
            <a:ext cx="2240280" cy="937260"/>
          </a:xfrm>
          <a:prstGeom prst="flowChartMagneticDrum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ylinder 32">
            <a:extLst>
              <a:ext uri="{FF2B5EF4-FFF2-40B4-BE49-F238E27FC236}">
                <a16:creationId xmlns:a16="http://schemas.microsoft.com/office/drawing/2014/main" id="{F9707E81-A56D-4A6C-91A5-527A42FB028A}"/>
              </a:ext>
            </a:extLst>
          </p:cNvPr>
          <p:cNvSpPr/>
          <p:nvPr/>
        </p:nvSpPr>
        <p:spPr>
          <a:xfrm rot="1227006">
            <a:off x="10470630" y="4953203"/>
            <a:ext cx="804672" cy="1353312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2B916E9B-53C7-470A-A696-DADDA610AAE2}"/>
              </a:ext>
            </a:extLst>
          </p:cNvPr>
          <p:cNvSpPr/>
          <p:nvPr/>
        </p:nvSpPr>
        <p:spPr>
          <a:xfrm rot="2401106">
            <a:off x="8450031" y="4842427"/>
            <a:ext cx="971476" cy="911378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5A05A561-234E-4170-A263-CA7D97030A74}"/>
              </a:ext>
            </a:extLst>
          </p:cNvPr>
          <p:cNvSpPr/>
          <p:nvPr/>
        </p:nvSpPr>
        <p:spPr>
          <a:xfrm>
            <a:off x="5543746" y="4800782"/>
            <a:ext cx="1226796" cy="1197682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26ADD35F-EAFA-4AA0-BC0A-EFB6CA01D0E1}"/>
              </a:ext>
            </a:extLst>
          </p:cNvPr>
          <p:cNvSpPr/>
          <p:nvPr/>
        </p:nvSpPr>
        <p:spPr>
          <a:xfrm rot="8289333">
            <a:off x="5318403" y="4134643"/>
            <a:ext cx="1900453" cy="145652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ylinder 36">
            <a:extLst>
              <a:ext uri="{FF2B5EF4-FFF2-40B4-BE49-F238E27FC236}">
                <a16:creationId xmlns:a16="http://schemas.microsoft.com/office/drawing/2014/main" id="{68FF5668-BE60-40E9-B38E-1BB5A09DB410}"/>
              </a:ext>
            </a:extLst>
          </p:cNvPr>
          <p:cNvSpPr/>
          <p:nvPr/>
        </p:nvSpPr>
        <p:spPr>
          <a:xfrm rot="19924185">
            <a:off x="4031803" y="5102145"/>
            <a:ext cx="881707" cy="1420998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83CD16F-6842-4EA3-B772-0F6E6BE909F2}"/>
              </a:ext>
            </a:extLst>
          </p:cNvPr>
          <p:cNvSpPr/>
          <p:nvPr/>
        </p:nvSpPr>
        <p:spPr>
          <a:xfrm>
            <a:off x="2545095" y="4431768"/>
            <a:ext cx="701025" cy="752880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D6EDEAF5-12DD-4CE2-8918-1A1ABC790A2D}"/>
              </a:ext>
            </a:extLst>
          </p:cNvPr>
          <p:cNvSpPr/>
          <p:nvPr/>
        </p:nvSpPr>
        <p:spPr>
          <a:xfrm rot="7950105">
            <a:off x="2380410" y="3864474"/>
            <a:ext cx="954177" cy="112244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923F0EA8-8EB8-4410-A88F-B0EF553D51C4}"/>
              </a:ext>
            </a:extLst>
          </p:cNvPr>
          <p:cNvSpPr/>
          <p:nvPr/>
        </p:nvSpPr>
        <p:spPr>
          <a:xfrm>
            <a:off x="739305" y="5436694"/>
            <a:ext cx="1165790" cy="1160478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DC5E89F2-3F5E-4A2A-A0A8-DBA597157B65}"/>
              </a:ext>
            </a:extLst>
          </p:cNvPr>
          <p:cNvSpPr/>
          <p:nvPr/>
        </p:nvSpPr>
        <p:spPr>
          <a:xfrm rot="8304232">
            <a:off x="571629" y="4821640"/>
            <a:ext cx="1612473" cy="1497613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5E235F-AFB5-405C-B85E-697CF1DBB653}"/>
              </a:ext>
            </a:extLst>
          </p:cNvPr>
          <p:cNvSpPr txBox="1"/>
          <p:nvPr/>
        </p:nvSpPr>
        <p:spPr>
          <a:xfrm>
            <a:off x="1137469" y="379349"/>
            <a:ext cx="1098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67998"/>
      </p:ext>
    </p:extLst>
  </p:cSld>
  <p:clrMapOvr>
    <a:masterClrMapping/>
  </p:clrMapOvr>
  <p:transition spd="slow" advClick="0" advTm="1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BE9FE52-031A-4D52-B147-D2F915F65386}"/>
              </a:ext>
            </a:extLst>
          </p:cNvPr>
          <p:cNvSpPr/>
          <p:nvPr/>
        </p:nvSpPr>
        <p:spPr>
          <a:xfrm rot="20553176">
            <a:off x="631138" y="1530950"/>
            <a:ext cx="1307592" cy="1298448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4DD7E282-834B-470F-A1F2-EEB7F6B24748}"/>
              </a:ext>
            </a:extLst>
          </p:cNvPr>
          <p:cNvSpPr/>
          <p:nvPr/>
        </p:nvSpPr>
        <p:spPr>
          <a:xfrm>
            <a:off x="3036995" y="1285624"/>
            <a:ext cx="1143000" cy="1630762"/>
          </a:xfrm>
          <a:prstGeom prst="can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F169AE82-0BB6-4061-9A57-130247594CF2}"/>
              </a:ext>
            </a:extLst>
          </p:cNvPr>
          <p:cNvSpPr/>
          <p:nvPr/>
        </p:nvSpPr>
        <p:spPr>
          <a:xfrm>
            <a:off x="5957252" y="1285624"/>
            <a:ext cx="1636742" cy="1630762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32244CB-5007-4787-B7F2-1BC727B3E8E8}"/>
              </a:ext>
            </a:extLst>
          </p:cNvPr>
          <p:cNvSpPr/>
          <p:nvPr/>
        </p:nvSpPr>
        <p:spPr>
          <a:xfrm>
            <a:off x="8562024" y="1265771"/>
            <a:ext cx="1865376" cy="17297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CCFE09E-1A28-4BE2-8A92-D22F82C308C3}"/>
              </a:ext>
            </a:extLst>
          </p:cNvPr>
          <p:cNvSpPr/>
          <p:nvPr/>
        </p:nvSpPr>
        <p:spPr>
          <a:xfrm rot="7795721">
            <a:off x="8113790" y="-136756"/>
            <a:ext cx="2502551" cy="2805055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28C2A699-35CA-49DA-B9F3-CC8A11102190}"/>
              </a:ext>
            </a:extLst>
          </p:cNvPr>
          <p:cNvSpPr/>
          <p:nvPr/>
        </p:nvSpPr>
        <p:spPr>
          <a:xfrm>
            <a:off x="745306" y="3242991"/>
            <a:ext cx="932688" cy="1874520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8D625D6-4173-47C3-94E2-751D33359903}"/>
              </a:ext>
            </a:extLst>
          </p:cNvPr>
          <p:cNvSpPr/>
          <p:nvPr/>
        </p:nvSpPr>
        <p:spPr>
          <a:xfrm>
            <a:off x="3529584" y="3261400"/>
            <a:ext cx="1069848" cy="10850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72755AC-72C9-40CC-9B0B-571AB3BD7BC4}"/>
              </a:ext>
            </a:extLst>
          </p:cNvPr>
          <p:cNvSpPr/>
          <p:nvPr/>
        </p:nvSpPr>
        <p:spPr>
          <a:xfrm rot="7815476">
            <a:off x="3280928" y="2577311"/>
            <a:ext cx="1445802" cy="158274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E68A07D-BE2F-457E-9F2C-044B882036A3}"/>
              </a:ext>
            </a:extLst>
          </p:cNvPr>
          <p:cNvSpPr/>
          <p:nvPr/>
        </p:nvSpPr>
        <p:spPr>
          <a:xfrm>
            <a:off x="5318883" y="3242991"/>
            <a:ext cx="2142182" cy="1097280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Direct Access Storage 31">
            <a:extLst>
              <a:ext uri="{FF2B5EF4-FFF2-40B4-BE49-F238E27FC236}">
                <a16:creationId xmlns:a16="http://schemas.microsoft.com/office/drawing/2014/main" id="{03939880-8E08-4060-8D71-C3A776D51C0C}"/>
              </a:ext>
            </a:extLst>
          </p:cNvPr>
          <p:cNvSpPr/>
          <p:nvPr/>
        </p:nvSpPr>
        <p:spPr>
          <a:xfrm rot="10800000">
            <a:off x="8270749" y="3494508"/>
            <a:ext cx="2240280" cy="937260"/>
          </a:xfrm>
          <a:prstGeom prst="flowChartMagneticDrum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ylinder 32">
            <a:extLst>
              <a:ext uri="{FF2B5EF4-FFF2-40B4-BE49-F238E27FC236}">
                <a16:creationId xmlns:a16="http://schemas.microsoft.com/office/drawing/2014/main" id="{F9707E81-A56D-4A6C-91A5-527A42FB028A}"/>
              </a:ext>
            </a:extLst>
          </p:cNvPr>
          <p:cNvSpPr/>
          <p:nvPr/>
        </p:nvSpPr>
        <p:spPr>
          <a:xfrm rot="1227006">
            <a:off x="10470630" y="4953203"/>
            <a:ext cx="804672" cy="1353312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2B916E9B-53C7-470A-A696-DADDA610AAE2}"/>
              </a:ext>
            </a:extLst>
          </p:cNvPr>
          <p:cNvSpPr/>
          <p:nvPr/>
        </p:nvSpPr>
        <p:spPr>
          <a:xfrm rot="2401106">
            <a:off x="8450031" y="4842427"/>
            <a:ext cx="971476" cy="911378"/>
          </a:xfrm>
          <a:prstGeom prst="cub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5A05A561-234E-4170-A263-CA7D97030A74}"/>
              </a:ext>
            </a:extLst>
          </p:cNvPr>
          <p:cNvSpPr/>
          <p:nvPr/>
        </p:nvSpPr>
        <p:spPr>
          <a:xfrm>
            <a:off x="5543746" y="4800782"/>
            <a:ext cx="1226796" cy="11976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26ADD35F-EAFA-4AA0-BC0A-EFB6CA01D0E1}"/>
              </a:ext>
            </a:extLst>
          </p:cNvPr>
          <p:cNvSpPr/>
          <p:nvPr/>
        </p:nvSpPr>
        <p:spPr>
          <a:xfrm rot="8289333">
            <a:off x="5318403" y="4134643"/>
            <a:ext cx="1900453" cy="145652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ylinder 36">
            <a:extLst>
              <a:ext uri="{FF2B5EF4-FFF2-40B4-BE49-F238E27FC236}">
                <a16:creationId xmlns:a16="http://schemas.microsoft.com/office/drawing/2014/main" id="{68FF5668-BE60-40E9-B38E-1BB5A09DB410}"/>
              </a:ext>
            </a:extLst>
          </p:cNvPr>
          <p:cNvSpPr/>
          <p:nvPr/>
        </p:nvSpPr>
        <p:spPr>
          <a:xfrm rot="19924185">
            <a:off x="4031803" y="5102145"/>
            <a:ext cx="881707" cy="1420998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83CD16F-6842-4EA3-B772-0F6E6BE909F2}"/>
              </a:ext>
            </a:extLst>
          </p:cNvPr>
          <p:cNvSpPr/>
          <p:nvPr/>
        </p:nvSpPr>
        <p:spPr>
          <a:xfrm>
            <a:off x="2545095" y="4431768"/>
            <a:ext cx="701025" cy="75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D6EDEAF5-12DD-4CE2-8918-1A1ABC790A2D}"/>
              </a:ext>
            </a:extLst>
          </p:cNvPr>
          <p:cNvSpPr/>
          <p:nvPr/>
        </p:nvSpPr>
        <p:spPr>
          <a:xfrm rot="7950105">
            <a:off x="2380410" y="3864474"/>
            <a:ext cx="954177" cy="112244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923F0EA8-8EB8-4410-A88F-B0EF553D51C4}"/>
              </a:ext>
            </a:extLst>
          </p:cNvPr>
          <p:cNvSpPr/>
          <p:nvPr/>
        </p:nvSpPr>
        <p:spPr>
          <a:xfrm>
            <a:off x="739305" y="5436694"/>
            <a:ext cx="1165790" cy="11604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DC5E89F2-3F5E-4A2A-A0A8-DBA597157B65}"/>
              </a:ext>
            </a:extLst>
          </p:cNvPr>
          <p:cNvSpPr/>
          <p:nvPr/>
        </p:nvSpPr>
        <p:spPr>
          <a:xfrm rot="8304232">
            <a:off x="571629" y="4821640"/>
            <a:ext cx="1612473" cy="1497613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5E235F-AFB5-405C-B85E-697CF1DBB653}"/>
              </a:ext>
            </a:extLst>
          </p:cNvPr>
          <p:cNvSpPr txBox="1"/>
          <p:nvPr/>
        </p:nvSpPr>
        <p:spPr>
          <a:xfrm>
            <a:off x="1137469" y="379349"/>
            <a:ext cx="10594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71231"/>
      </p:ext>
    </p:extLst>
  </p:cSld>
  <p:clrMapOvr>
    <a:masterClrMapping/>
  </p:clrMapOvr>
  <p:transition spd="slow" advClick="0" advTm="1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BE9FE52-031A-4D52-B147-D2F915F65386}"/>
              </a:ext>
            </a:extLst>
          </p:cNvPr>
          <p:cNvSpPr/>
          <p:nvPr/>
        </p:nvSpPr>
        <p:spPr>
          <a:xfrm rot="20553176">
            <a:off x="631138" y="1530950"/>
            <a:ext cx="1307592" cy="129844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4DD7E282-834B-470F-A1F2-EEB7F6B24748}"/>
              </a:ext>
            </a:extLst>
          </p:cNvPr>
          <p:cNvSpPr/>
          <p:nvPr/>
        </p:nvSpPr>
        <p:spPr>
          <a:xfrm>
            <a:off x="3036995" y="1285624"/>
            <a:ext cx="1143000" cy="1630762"/>
          </a:xfrm>
          <a:prstGeom prst="can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F169AE82-0BB6-4061-9A57-130247594CF2}"/>
              </a:ext>
            </a:extLst>
          </p:cNvPr>
          <p:cNvSpPr/>
          <p:nvPr/>
        </p:nvSpPr>
        <p:spPr>
          <a:xfrm>
            <a:off x="5957252" y="1285624"/>
            <a:ext cx="1636742" cy="1630762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32244CB-5007-4787-B7F2-1BC727B3E8E8}"/>
              </a:ext>
            </a:extLst>
          </p:cNvPr>
          <p:cNvSpPr/>
          <p:nvPr/>
        </p:nvSpPr>
        <p:spPr>
          <a:xfrm>
            <a:off x="8562024" y="1265771"/>
            <a:ext cx="1865376" cy="17297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CCFE09E-1A28-4BE2-8A92-D22F82C308C3}"/>
              </a:ext>
            </a:extLst>
          </p:cNvPr>
          <p:cNvSpPr/>
          <p:nvPr/>
        </p:nvSpPr>
        <p:spPr>
          <a:xfrm rot="7795721">
            <a:off x="8113790" y="-136756"/>
            <a:ext cx="2502551" cy="2805055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28C2A699-35CA-49DA-B9F3-CC8A11102190}"/>
              </a:ext>
            </a:extLst>
          </p:cNvPr>
          <p:cNvSpPr/>
          <p:nvPr/>
        </p:nvSpPr>
        <p:spPr>
          <a:xfrm>
            <a:off x="745306" y="3242991"/>
            <a:ext cx="932688" cy="187452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8D625D6-4173-47C3-94E2-751D33359903}"/>
              </a:ext>
            </a:extLst>
          </p:cNvPr>
          <p:cNvSpPr/>
          <p:nvPr/>
        </p:nvSpPr>
        <p:spPr>
          <a:xfrm>
            <a:off x="3529584" y="3261400"/>
            <a:ext cx="1069848" cy="108500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72755AC-72C9-40CC-9B0B-571AB3BD7BC4}"/>
              </a:ext>
            </a:extLst>
          </p:cNvPr>
          <p:cNvSpPr/>
          <p:nvPr/>
        </p:nvSpPr>
        <p:spPr>
          <a:xfrm rot="7815476">
            <a:off x="3280928" y="2577311"/>
            <a:ext cx="1445802" cy="158274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E68A07D-BE2F-457E-9F2C-044B882036A3}"/>
              </a:ext>
            </a:extLst>
          </p:cNvPr>
          <p:cNvSpPr/>
          <p:nvPr/>
        </p:nvSpPr>
        <p:spPr>
          <a:xfrm>
            <a:off x="5318883" y="3242991"/>
            <a:ext cx="2142182" cy="109728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Direct Access Storage 31">
            <a:extLst>
              <a:ext uri="{FF2B5EF4-FFF2-40B4-BE49-F238E27FC236}">
                <a16:creationId xmlns:a16="http://schemas.microsoft.com/office/drawing/2014/main" id="{03939880-8E08-4060-8D71-C3A776D51C0C}"/>
              </a:ext>
            </a:extLst>
          </p:cNvPr>
          <p:cNvSpPr/>
          <p:nvPr/>
        </p:nvSpPr>
        <p:spPr>
          <a:xfrm rot="10800000">
            <a:off x="8270749" y="3494508"/>
            <a:ext cx="2240280" cy="937260"/>
          </a:xfrm>
          <a:prstGeom prst="flowChartMagneticDrum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ylinder 32">
            <a:extLst>
              <a:ext uri="{FF2B5EF4-FFF2-40B4-BE49-F238E27FC236}">
                <a16:creationId xmlns:a16="http://schemas.microsoft.com/office/drawing/2014/main" id="{F9707E81-A56D-4A6C-91A5-527A42FB028A}"/>
              </a:ext>
            </a:extLst>
          </p:cNvPr>
          <p:cNvSpPr/>
          <p:nvPr/>
        </p:nvSpPr>
        <p:spPr>
          <a:xfrm rot="1227006">
            <a:off x="10470630" y="4953203"/>
            <a:ext cx="804672" cy="1353312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2B916E9B-53C7-470A-A696-DADDA610AAE2}"/>
              </a:ext>
            </a:extLst>
          </p:cNvPr>
          <p:cNvSpPr/>
          <p:nvPr/>
        </p:nvSpPr>
        <p:spPr>
          <a:xfrm rot="2401106">
            <a:off x="8450031" y="4842427"/>
            <a:ext cx="971476" cy="91137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5A05A561-234E-4170-A263-CA7D97030A74}"/>
              </a:ext>
            </a:extLst>
          </p:cNvPr>
          <p:cNvSpPr/>
          <p:nvPr/>
        </p:nvSpPr>
        <p:spPr>
          <a:xfrm>
            <a:off x="5543746" y="4800782"/>
            <a:ext cx="1226796" cy="11976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26ADD35F-EAFA-4AA0-BC0A-EFB6CA01D0E1}"/>
              </a:ext>
            </a:extLst>
          </p:cNvPr>
          <p:cNvSpPr/>
          <p:nvPr/>
        </p:nvSpPr>
        <p:spPr>
          <a:xfrm rot="8289333">
            <a:off x="5318403" y="4134643"/>
            <a:ext cx="1900453" cy="145652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ylinder 36">
            <a:extLst>
              <a:ext uri="{FF2B5EF4-FFF2-40B4-BE49-F238E27FC236}">
                <a16:creationId xmlns:a16="http://schemas.microsoft.com/office/drawing/2014/main" id="{68FF5668-BE60-40E9-B38E-1BB5A09DB410}"/>
              </a:ext>
            </a:extLst>
          </p:cNvPr>
          <p:cNvSpPr/>
          <p:nvPr/>
        </p:nvSpPr>
        <p:spPr>
          <a:xfrm rot="19924185">
            <a:off x="4031803" y="5102145"/>
            <a:ext cx="881707" cy="1420998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83CD16F-6842-4EA3-B772-0F6E6BE909F2}"/>
              </a:ext>
            </a:extLst>
          </p:cNvPr>
          <p:cNvSpPr/>
          <p:nvPr/>
        </p:nvSpPr>
        <p:spPr>
          <a:xfrm>
            <a:off x="2545095" y="4431768"/>
            <a:ext cx="701025" cy="75288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D6EDEAF5-12DD-4CE2-8918-1A1ABC790A2D}"/>
              </a:ext>
            </a:extLst>
          </p:cNvPr>
          <p:cNvSpPr/>
          <p:nvPr/>
        </p:nvSpPr>
        <p:spPr>
          <a:xfrm rot="7950105">
            <a:off x="2380410" y="3864474"/>
            <a:ext cx="954177" cy="112244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923F0EA8-8EB8-4410-A88F-B0EF553D51C4}"/>
              </a:ext>
            </a:extLst>
          </p:cNvPr>
          <p:cNvSpPr/>
          <p:nvPr/>
        </p:nvSpPr>
        <p:spPr>
          <a:xfrm>
            <a:off x="739305" y="5436694"/>
            <a:ext cx="1165790" cy="11604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DC5E89F2-3F5E-4A2A-A0A8-DBA597157B65}"/>
              </a:ext>
            </a:extLst>
          </p:cNvPr>
          <p:cNvSpPr/>
          <p:nvPr/>
        </p:nvSpPr>
        <p:spPr>
          <a:xfrm rot="8304232">
            <a:off x="571629" y="4821640"/>
            <a:ext cx="1612473" cy="1497613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18115"/>
      </p:ext>
    </p:extLst>
  </p:cSld>
  <p:clrMapOvr>
    <a:masterClrMapping/>
  </p:clrMapOvr>
  <p:transition spd="slow" advClick="0" advTm="1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D1A5F3-751F-4350-A729-ECA38027E9C2}"/>
              </a:ext>
            </a:extLst>
          </p:cNvPr>
          <p:cNvSpPr/>
          <p:nvPr/>
        </p:nvSpPr>
        <p:spPr>
          <a:xfrm>
            <a:off x="2969640" y="1606047"/>
            <a:ext cx="6965192" cy="204790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all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KẾT</a:t>
            </a:r>
            <a:r>
              <a:rPr kumimoji="0" lang="en-US" sz="4800" b="1" i="0" u="none" strike="noStrike" kern="0" cap="all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THÚC </a:t>
            </a:r>
            <a:r>
              <a:rPr kumimoji="0" lang="en-US" sz="4800" b="1" i="0" u="none" strike="noStrike" kern="0" cap="all" spc="0" normalizeH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0" cap="all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HỌC</a:t>
            </a:r>
            <a:endParaRPr kumimoji="0" lang="en-US" sz="4800" b="1" i="0" u="none" strike="noStrike" kern="0" cap="all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rgbClr val="FFF67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8842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421AAFC1-0A3C-4E28-A073-9F83ACBA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72A77-A9D5-4B35-927F-C41591D29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656" y="1880085"/>
            <a:ext cx="9150889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1955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Quả Gì Mà Chua Chua Thế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7D250AD9-C516-4C33-972F-DB461EBE5D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210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4168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5832A-CA8C-405C-BE0B-3064DBA80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" y="0"/>
            <a:ext cx="1207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11609"/>
      </p:ext>
    </p:extLst>
  </p:cSld>
  <p:clrMapOvr>
    <a:masterClrMapping/>
  </p:clrMapOvr>
  <p:transition spd="slow" advClick="0" advTm="1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C39926-E198-430B-BC5A-9C04F552B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959" y="1332826"/>
            <a:ext cx="7584081" cy="2566638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B87F1-DE95-4B84-92F1-7AAE14105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40411"/>
      </p:ext>
    </p:extLst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4" t="11183" r="5865" b="219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4" name="矩形 43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Condensed"/>
                <a:cs typeface="Barlow Condensed" panose="00000506000000000000" charset="0"/>
              </a:endParaRPr>
            </a:p>
          </p:txBody>
        </p:sp>
      </p:grpSp>
      <p:grpSp>
        <p:nvGrpSpPr>
          <p:cNvPr id="11" name="组合 5">
            <a:extLst>
              <a:ext uri="{FF2B5EF4-FFF2-40B4-BE49-F238E27FC236}">
                <a16:creationId xmlns:a16="http://schemas.microsoft.com/office/drawing/2014/main" id="{0C952545-12F3-4CE7-928A-41E5DCA9DD69}"/>
              </a:ext>
            </a:extLst>
          </p:cNvPr>
          <p:cNvGrpSpPr/>
          <p:nvPr/>
        </p:nvGrpSpPr>
        <p:grpSpPr>
          <a:xfrm>
            <a:off x="4415308" y="432367"/>
            <a:ext cx="3361384" cy="769441"/>
            <a:chOff x="4745139" y="2363694"/>
            <a:chExt cx="1816296" cy="769441"/>
          </a:xfrm>
        </p:grpSpPr>
        <p:pic>
          <p:nvPicPr>
            <p:cNvPr id="12" name="Picture 5" descr="F:\1-原创素材\1_mm1102\PPT\PPT_014\materaials\flower_3.png">
              <a:extLst>
                <a:ext uri="{FF2B5EF4-FFF2-40B4-BE49-F238E27FC236}">
                  <a16:creationId xmlns:a16="http://schemas.microsoft.com/office/drawing/2014/main" id="{F6EBB572-1542-4A08-A7D5-35EF8E66F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139" y="2371126"/>
              <a:ext cx="423600" cy="762009"/>
            </a:xfrm>
            <a:prstGeom prst="rect">
              <a:avLst/>
            </a:prstGeom>
            <a:solidFill>
              <a:srgbClr val="FF94A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extLst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FFC39F-BDB7-44FB-A68D-0E7A7B7D8538}"/>
                </a:ext>
              </a:extLst>
            </p:cNvPr>
            <p:cNvSpPr txBox="1"/>
            <p:nvPr/>
          </p:nvSpPr>
          <p:spPr>
            <a:xfrm>
              <a:off x="5159096" y="2363694"/>
              <a:ext cx="1402339" cy="769441"/>
            </a:xfrm>
            <a:prstGeom prst="rect">
              <a:avLst/>
            </a:prstGeom>
            <a:solidFill>
              <a:srgbClr val="FF94A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Khối</a:t>
              </a:r>
              <a:r>
                <a:rPr kumimoji="0" lang="en-US" altLang="zh-CN" sz="44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cầu</a:t>
              </a:r>
              <a:endParaRPr kumimoji="0" lang="zh-CN" altLang="en-US" sz="44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C79140B-1778-4528-8C08-603141486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06" y="4230452"/>
            <a:ext cx="3048151" cy="2030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AF5DF-4081-42C9-A553-16635909E6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58" y="4602629"/>
            <a:ext cx="1537682" cy="1537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899D5-73C6-4CC7-BC56-D1BC83B346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90" y="2037389"/>
            <a:ext cx="1962817" cy="1962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E286A-43BE-41C8-BDA1-9CE0DF1DD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24" y="1456446"/>
            <a:ext cx="2921714" cy="29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25933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-22884" y="4318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4" t="11183" r="5865" b="219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4" name="矩形 43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Barlow Condensed" panose="00000506000000000000" charset="0"/>
              </a:endParaRPr>
            </a:p>
          </p:txBody>
        </p:sp>
      </p:grpSp>
      <p:grpSp>
        <p:nvGrpSpPr>
          <p:cNvPr id="40" name="组合 4">
            <a:extLst>
              <a:ext uri="{FF2B5EF4-FFF2-40B4-BE49-F238E27FC236}">
                <a16:creationId xmlns:a16="http://schemas.microsoft.com/office/drawing/2014/main" id="{F7FB3E18-4D0E-4A86-90E9-B2BEFDE8A695}"/>
              </a:ext>
            </a:extLst>
          </p:cNvPr>
          <p:cNvGrpSpPr/>
          <p:nvPr/>
        </p:nvGrpSpPr>
        <p:grpSpPr>
          <a:xfrm>
            <a:off x="4312188" y="584891"/>
            <a:ext cx="3034403" cy="707886"/>
            <a:chOff x="2381280" y="2355726"/>
            <a:chExt cx="1748389" cy="707886"/>
          </a:xfrm>
        </p:grpSpPr>
        <p:pic>
          <p:nvPicPr>
            <p:cNvPr id="41" name="Picture 2" descr="F:\1-原创素材\1_mm1102\PPT\PPT_014\materaials\flower_5.png">
              <a:extLst>
                <a:ext uri="{FF2B5EF4-FFF2-40B4-BE49-F238E27FC236}">
                  <a16:creationId xmlns:a16="http://schemas.microsoft.com/office/drawing/2014/main" id="{5FE91542-64F3-421B-A93E-705A0799F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280" y="2355726"/>
              <a:ext cx="353396" cy="707885"/>
            </a:xfrm>
            <a:prstGeom prst="rect">
              <a:avLst/>
            </a:prstGeom>
            <a:solidFill>
              <a:srgbClr val="BED85D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  <a:extLst/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67EFBD-79CB-41A6-A3A5-6A5DBAEBDC15}"/>
                </a:ext>
              </a:extLst>
            </p:cNvPr>
            <p:cNvSpPr txBox="1"/>
            <p:nvPr/>
          </p:nvSpPr>
          <p:spPr>
            <a:xfrm>
              <a:off x="2734676" y="2355726"/>
              <a:ext cx="1394993" cy="707886"/>
            </a:xfrm>
            <a:prstGeom prst="rect">
              <a:avLst/>
            </a:prstGeom>
            <a:solidFill>
              <a:srgbClr val="BED85D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Khối</a:t>
              </a:r>
              <a:r>
                <a:rPr kumimoji="0" lang="en-US" altLang="zh-CN" sz="40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trụ</a:t>
              </a:r>
              <a:endParaRPr kumimoji="0" lang="zh-CN" altLang="en-US" sz="40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16882C-BBB1-413F-9F0F-773975999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40" y="4670322"/>
            <a:ext cx="2905160" cy="1711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10D8F-4A52-4514-9ECD-3608A8F02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08" y="1292776"/>
            <a:ext cx="1766633" cy="30724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C5CDB9-469A-41D1-97BD-D50BD71D9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06" y="1455411"/>
            <a:ext cx="2909771" cy="2909771"/>
          </a:xfrm>
          <a:prstGeom prst="rect">
            <a:avLst/>
          </a:prstGeom>
        </p:spPr>
      </p:pic>
      <p:sp>
        <p:nvSpPr>
          <p:cNvPr id="4" name="Flowchart: Direct Access Storage 3">
            <a:extLst>
              <a:ext uri="{FF2B5EF4-FFF2-40B4-BE49-F238E27FC236}">
                <a16:creationId xmlns:a16="http://schemas.microsoft.com/office/drawing/2014/main" id="{9BF454ED-DF53-4064-A926-27666E4B18F5}"/>
              </a:ext>
            </a:extLst>
          </p:cNvPr>
          <p:cNvSpPr/>
          <p:nvPr/>
        </p:nvSpPr>
        <p:spPr>
          <a:xfrm flipV="1">
            <a:off x="6343118" y="4719919"/>
            <a:ext cx="3364992" cy="1711257"/>
          </a:xfrm>
          <a:prstGeom prst="flowChartMagneticDrum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E6B9-BB32-4397-941D-C10E1875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196" y="3429000"/>
            <a:ext cx="4302901" cy="21579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55C2D-7E0A-4796-BA39-176BDBC32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338328"/>
            <a:ext cx="4701476" cy="59921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97BC8F6-A97C-4755-9C03-05DBA893E3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6" y="946691"/>
            <a:ext cx="2273331" cy="227333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47762-0E6B-43E6-926A-3A5936A57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402337"/>
            <a:ext cx="5183188" cy="59921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4ED8E49-9480-41CE-B77C-DFA68416BD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95" y="1804905"/>
            <a:ext cx="2281909" cy="134413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AAD85-1531-4288-986D-C54F3CE89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19" y="1712694"/>
            <a:ext cx="2018070" cy="13441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C5266-5FBE-4494-A3ED-CA056A1DD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67" y="1352661"/>
            <a:ext cx="1704172" cy="170417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05DEED-C286-482C-A59F-5CBF4D518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299329"/>
              </p:ext>
            </p:extLst>
          </p:nvPr>
        </p:nvGraphicFramePr>
        <p:xfrm>
          <a:off x="5541265" y="3502152"/>
          <a:ext cx="5952744" cy="20848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952744">
                  <a:extLst>
                    <a:ext uri="{9D8B030D-6E8A-4147-A177-3AD203B41FA5}">
                      <a16:colId xmlns:a16="http://schemas.microsoft.com/office/drawing/2014/main" val="2021207286"/>
                    </a:ext>
                  </a:extLst>
                </a:gridCol>
              </a:tblGrid>
              <a:tr h="2084832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phẳng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415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278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Condensed"/>
        <a:ea typeface=""/>
        <a:cs typeface=""/>
        <a:font script="Jpan" typeface="游ゴシック Light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arlow Condensed"/>
        <a:ea typeface=""/>
        <a:cs typeface=""/>
        <a:font script="Jpan" typeface="游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Condensed"/>
        <a:ea typeface=""/>
        <a:cs typeface=""/>
        <a:font script="Jpan" typeface="游ゴシック Light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arlow Condensed"/>
        <a:ea typeface=""/>
        <a:cs typeface=""/>
        <a:font script="Jpan" typeface="游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145</Words>
  <Application>Microsoft Office PowerPoint</Application>
  <PresentationFormat>Widescreen</PresentationFormat>
  <Paragraphs>35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微软雅黑 Light</vt:lpstr>
      <vt:lpstr>Arial</vt:lpstr>
      <vt:lpstr>Barlow Condensed</vt:lpstr>
      <vt:lpstr>Times New Roman</vt:lpstr>
      <vt:lpstr>方正卡通简体</vt:lpstr>
      <vt:lpstr>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Khối cầu có dạng hình tròn, có đường bao cong tròn, trơn nhẵn.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- 0354473852</dc:creator>
  <cp:lastModifiedBy>Thegioididongtienlang@outlook.com</cp:lastModifiedBy>
  <cp:revision>32</cp:revision>
  <dcterms:created xsi:type="dcterms:W3CDTF">2018-02-23T07:21:00Z</dcterms:created>
  <dcterms:modified xsi:type="dcterms:W3CDTF">2024-02-17T15:16:32Z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A2DF6BE316E64924ABFF3DB7A0AD1D7E</vt:lpwstr>
  </property>
  <property fmtid="{D5CDD505-2E9C-101B-9397-08002B2CF9AE}" pid="3" name="KSOProductBuildVer">
    <vt:lpwstr>2052-11.1.0.10463</vt:lpwstr>
  </property>
</Properties>
</file>