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81" r:id="rId1"/>
    <p:sldMasterId id="2147483683" r:id="rId2"/>
    <p:sldMasterId id="2147483710" r:id="rId3"/>
  </p:sldMasterIdLst>
  <p:notesMasterIdLst>
    <p:notesMasterId r:id="rId24"/>
  </p:notesMasterIdLst>
  <p:sldIdLst>
    <p:sldId id="386" r:id="rId4"/>
    <p:sldId id="375" r:id="rId5"/>
    <p:sldId id="362" r:id="rId6"/>
    <p:sldId id="376" r:id="rId7"/>
    <p:sldId id="377" r:id="rId8"/>
    <p:sldId id="378" r:id="rId9"/>
    <p:sldId id="379" r:id="rId10"/>
    <p:sldId id="380" r:id="rId11"/>
    <p:sldId id="268" r:id="rId12"/>
    <p:sldId id="370" r:id="rId13"/>
    <p:sldId id="262" r:id="rId14"/>
    <p:sldId id="371" r:id="rId15"/>
    <p:sldId id="267" r:id="rId16"/>
    <p:sldId id="382" r:id="rId17"/>
    <p:sldId id="383" r:id="rId18"/>
    <p:sldId id="366" r:id="rId19"/>
    <p:sldId id="372" r:id="rId20"/>
    <p:sldId id="269" r:id="rId21"/>
    <p:sldId id="381" r:id="rId22"/>
    <p:sldId id="273" r:id="rId23"/>
  </p:sldIdLst>
  <p:sldSz cx="9144000" cy="5143500" type="screen16x9"/>
  <p:notesSz cx="6858000" cy="9144000"/>
  <p:embeddedFontLst>
    <p:embeddedFont>
      <p:font typeface="Fira Sans Extra Condensed Medium" charset="0"/>
      <p:regular r:id="rId25"/>
      <p:bold r:id="rId26"/>
      <p:italic r:id="rId27"/>
      <p:boldItalic r:id="rId28"/>
    </p:embeddedFont>
    <p:embeddedFont>
      <p:font typeface="Comic Sans MS" pitchFamily="66" charset="0"/>
      <p:regular r:id="rId29"/>
      <p:bold r:id="rId30"/>
    </p:embeddedFont>
    <p:embeddedFont>
      <p:font typeface="Hind" charset="0"/>
      <p:regular r:id="rId31"/>
      <p:bold r:id="rId32"/>
    </p:embeddedFont>
    <p:embeddedFont>
      <p:font typeface="Montserrat" pitchFamily="2" charset="0"/>
      <p:regular r:id="rId33"/>
    </p:embeddedFont>
    <p:embeddedFont>
      <p:font typeface="Barlow" charset="0"/>
      <p:regular r:id="rId34"/>
      <p:bold r:id="rId35"/>
      <p:italic r:id="rId36"/>
      <p:boldItalic r:id="rId37"/>
    </p:embeddedFont>
    <p:embeddedFont>
      <p:font typeface="Calibri" pitchFamily="34" charset="0"/>
      <p:regular r:id="rId38"/>
      <p:bold r:id="rId39"/>
      <p:italic r:id="rId40"/>
      <p:boldItalic r:id="rId41"/>
    </p:embeddedFont>
    <p:embeddedFont>
      <p:font typeface="Sport Day" charset="0"/>
      <p:bold r:id="rId42"/>
    </p:embeddedFont>
    <p:embeddedFont>
      <p:font typeface="Fredoka One" charset="0"/>
      <p:regular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71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C5B03B6-7159-457B-8527-10737C54C898}">
  <a:tblStyle styleId="{FC5B03B6-7159-457B-8527-10737C54C8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42" autoAdjust="0"/>
  </p:normalViewPr>
  <p:slideViewPr>
    <p:cSldViewPr snapToGrid="0">
      <p:cViewPr varScale="1">
        <p:scale>
          <a:sx n="77" d="100"/>
          <a:sy n="77" d="100"/>
        </p:scale>
        <p:origin x="-117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84128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739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  <a:tabLst>
                <a:tab pos="1385570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67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97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dd7bc0a862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dd7bc0a862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dd7bc0a862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dd7bc0a862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8458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dd7bc0a862_0_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dd7bc0a862_0_5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2334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738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098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dd7bc0a862_0_1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dd7bc0a862_0_1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 Set the rules: Give 2 balls to pupils and turn on the music. Pupils pass the ball until the music stops. The one who is keeping the ball will talk with his/ her friends, asking “How are you?”, the others have to say the answer.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 Encourage pupils to </a:t>
            </a:r>
            <a:r>
              <a:rPr lang="en-US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practise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speaking.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3: Give point to the pupils.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dd7bc0a862_0_1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dd7bc0a862_0_1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6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eaLnBrk="0" hangingPunc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1: Divide the class into 4 teams: A, B, C, D.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 eaLnBrk="0" hangingPunc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Step 2: Set 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rules: Teacher says (or plays the recording of) a number and let the teams take turns to answer. Pupils have to click the correct number on the screen. If the answer is correct, 1 point is given to that team.</a:t>
            </a:r>
            <a:endParaRPr lang="en-GB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 eaLnBrk="0" hangingPunct="0"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Encourage pupils to join the game.</a:t>
            </a:r>
            <a:r>
              <a:rPr lang="vi-VN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Give points to the teams and encourage the students.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94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449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just" eaLnBrk="0" hangingPunct="0">
              <a:spcBef>
                <a:spcPts val="30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65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125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0" hangingPunct="0">
              <a:spcBef>
                <a:spcPts val="3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44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de1f25ea0e_0_16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de1f25ea0e_0_16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3"/>
          <p:cNvGrpSpPr/>
          <p:nvPr/>
        </p:nvGrpSpPr>
        <p:grpSpPr>
          <a:xfrm rot="5400000" flipH="1">
            <a:off x="2239512" y="-485040"/>
            <a:ext cx="4492839" cy="6113586"/>
            <a:chOff x="1282762" y="26746"/>
            <a:chExt cx="6692744" cy="5156534"/>
          </a:xfrm>
        </p:grpSpPr>
        <p:sp>
          <p:nvSpPr>
            <p:cNvPr id="40" name="Google Shape;40;p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3"/>
          <p:cNvSpPr txBox="1">
            <a:spLocks noGrp="1"/>
          </p:cNvSpPr>
          <p:nvPr>
            <p:ph type="title" hasCustomPrompt="1"/>
          </p:nvPr>
        </p:nvSpPr>
        <p:spPr>
          <a:xfrm>
            <a:off x="2653275" y="1104928"/>
            <a:ext cx="3362100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3"/>
          <p:cNvSpPr txBox="1">
            <a:spLocks noGrp="1"/>
          </p:cNvSpPr>
          <p:nvPr>
            <p:ph type="subTitle" idx="1"/>
          </p:nvPr>
        </p:nvSpPr>
        <p:spPr>
          <a:xfrm>
            <a:off x="2680655" y="3132383"/>
            <a:ext cx="24498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796571" y="1116171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/>
          <p:cNvSpPr/>
          <p:nvPr/>
        </p:nvSpPr>
        <p:spPr>
          <a:xfrm rot="-4564996">
            <a:off x="7348908" y="404909"/>
            <a:ext cx="611671" cy="658419"/>
          </a:xfrm>
          <a:custGeom>
            <a:avLst/>
            <a:gdLst/>
            <a:ahLst/>
            <a:cxnLst/>
            <a:rect l="l" t="t" r="r" b="b"/>
            <a:pathLst>
              <a:path w="24468" h="26338" extrusionOk="0">
                <a:moveTo>
                  <a:pt x="9681" y="26282"/>
                </a:moveTo>
                <a:cubicBezTo>
                  <a:pt x="9430" y="26310"/>
                  <a:pt x="9235" y="26282"/>
                  <a:pt x="8984" y="26338"/>
                </a:cubicBezTo>
                <a:lnTo>
                  <a:pt x="8509" y="26254"/>
                </a:lnTo>
                <a:cubicBezTo>
                  <a:pt x="8537" y="26170"/>
                  <a:pt x="8258" y="26114"/>
                  <a:pt x="8621" y="26059"/>
                </a:cubicBezTo>
                <a:cubicBezTo>
                  <a:pt x="8537" y="26059"/>
                  <a:pt x="8398" y="26086"/>
                  <a:pt x="8314" y="26059"/>
                </a:cubicBezTo>
                <a:cubicBezTo>
                  <a:pt x="8286" y="25835"/>
                  <a:pt x="8231" y="25584"/>
                  <a:pt x="8231" y="25333"/>
                </a:cubicBezTo>
                <a:cubicBezTo>
                  <a:pt x="8231" y="25249"/>
                  <a:pt x="8119" y="25166"/>
                  <a:pt x="8119" y="25054"/>
                </a:cubicBezTo>
                <a:cubicBezTo>
                  <a:pt x="7868" y="25054"/>
                  <a:pt x="7617" y="25026"/>
                  <a:pt x="7366" y="24970"/>
                </a:cubicBezTo>
                <a:lnTo>
                  <a:pt x="7310" y="24970"/>
                </a:lnTo>
                <a:cubicBezTo>
                  <a:pt x="7059" y="25026"/>
                  <a:pt x="6836" y="25026"/>
                  <a:pt x="6612" y="24970"/>
                </a:cubicBezTo>
                <a:cubicBezTo>
                  <a:pt x="6417" y="24998"/>
                  <a:pt x="6250" y="24970"/>
                  <a:pt x="6082" y="24943"/>
                </a:cubicBezTo>
                <a:cubicBezTo>
                  <a:pt x="5859" y="24915"/>
                  <a:pt x="5636" y="24859"/>
                  <a:pt x="5441" y="24775"/>
                </a:cubicBezTo>
                <a:cubicBezTo>
                  <a:pt x="5385" y="24775"/>
                  <a:pt x="5273" y="24719"/>
                  <a:pt x="5217" y="24719"/>
                </a:cubicBezTo>
                <a:cubicBezTo>
                  <a:pt x="4911" y="24552"/>
                  <a:pt x="4743" y="24496"/>
                  <a:pt x="4520" y="24329"/>
                </a:cubicBezTo>
                <a:cubicBezTo>
                  <a:pt x="4185" y="24078"/>
                  <a:pt x="3878" y="23771"/>
                  <a:pt x="3599" y="23436"/>
                </a:cubicBezTo>
                <a:cubicBezTo>
                  <a:pt x="3571" y="23352"/>
                  <a:pt x="3432" y="23129"/>
                  <a:pt x="3348" y="22962"/>
                </a:cubicBezTo>
                <a:cubicBezTo>
                  <a:pt x="3292" y="22794"/>
                  <a:pt x="3237" y="22627"/>
                  <a:pt x="3181" y="22460"/>
                </a:cubicBezTo>
                <a:cubicBezTo>
                  <a:pt x="3181" y="22404"/>
                  <a:pt x="3125" y="22320"/>
                  <a:pt x="3097" y="22292"/>
                </a:cubicBezTo>
                <a:cubicBezTo>
                  <a:pt x="3097" y="22153"/>
                  <a:pt x="3069" y="22041"/>
                  <a:pt x="3097" y="21902"/>
                </a:cubicBezTo>
                <a:cubicBezTo>
                  <a:pt x="3097" y="21706"/>
                  <a:pt x="3041" y="21399"/>
                  <a:pt x="3097" y="21316"/>
                </a:cubicBezTo>
                <a:cubicBezTo>
                  <a:pt x="3097" y="21009"/>
                  <a:pt x="3097" y="20730"/>
                  <a:pt x="3041" y="20451"/>
                </a:cubicBezTo>
                <a:cubicBezTo>
                  <a:pt x="3041" y="20395"/>
                  <a:pt x="3013" y="20311"/>
                  <a:pt x="2985" y="20256"/>
                </a:cubicBezTo>
                <a:cubicBezTo>
                  <a:pt x="2790" y="19949"/>
                  <a:pt x="2539" y="19670"/>
                  <a:pt x="2288" y="19391"/>
                </a:cubicBezTo>
                <a:cubicBezTo>
                  <a:pt x="2149" y="19251"/>
                  <a:pt x="2009" y="19084"/>
                  <a:pt x="1897" y="18888"/>
                </a:cubicBezTo>
                <a:cubicBezTo>
                  <a:pt x="1842" y="18861"/>
                  <a:pt x="1786" y="18833"/>
                  <a:pt x="1758" y="18861"/>
                </a:cubicBezTo>
                <a:cubicBezTo>
                  <a:pt x="1367" y="18358"/>
                  <a:pt x="1033" y="17521"/>
                  <a:pt x="1060" y="17187"/>
                </a:cubicBezTo>
                <a:cubicBezTo>
                  <a:pt x="1060" y="17131"/>
                  <a:pt x="1033" y="17075"/>
                  <a:pt x="1005" y="17019"/>
                </a:cubicBezTo>
                <a:cubicBezTo>
                  <a:pt x="921" y="16796"/>
                  <a:pt x="865" y="16601"/>
                  <a:pt x="781" y="16433"/>
                </a:cubicBezTo>
                <a:cubicBezTo>
                  <a:pt x="670" y="15959"/>
                  <a:pt x="558" y="15652"/>
                  <a:pt x="447" y="15094"/>
                </a:cubicBezTo>
                <a:cubicBezTo>
                  <a:pt x="335" y="14480"/>
                  <a:pt x="279" y="13811"/>
                  <a:pt x="196" y="13113"/>
                </a:cubicBezTo>
                <a:cubicBezTo>
                  <a:pt x="112" y="12528"/>
                  <a:pt x="84" y="11942"/>
                  <a:pt x="56" y="11356"/>
                </a:cubicBezTo>
                <a:cubicBezTo>
                  <a:pt x="56" y="11021"/>
                  <a:pt x="0" y="10658"/>
                  <a:pt x="28" y="10184"/>
                </a:cubicBezTo>
                <a:cubicBezTo>
                  <a:pt x="28" y="9793"/>
                  <a:pt x="84" y="9403"/>
                  <a:pt x="168" y="9012"/>
                </a:cubicBezTo>
                <a:cubicBezTo>
                  <a:pt x="223" y="8789"/>
                  <a:pt x="335" y="8566"/>
                  <a:pt x="502" y="8371"/>
                </a:cubicBezTo>
                <a:cubicBezTo>
                  <a:pt x="781" y="6222"/>
                  <a:pt x="1479" y="4046"/>
                  <a:pt x="2985" y="2456"/>
                </a:cubicBezTo>
                <a:cubicBezTo>
                  <a:pt x="4604" y="754"/>
                  <a:pt x="6975" y="1"/>
                  <a:pt x="9346" y="1"/>
                </a:cubicBezTo>
                <a:lnTo>
                  <a:pt x="9877" y="1"/>
                </a:lnTo>
                <a:cubicBezTo>
                  <a:pt x="10490" y="29"/>
                  <a:pt x="11104" y="112"/>
                  <a:pt x="11718" y="252"/>
                </a:cubicBezTo>
                <a:cubicBezTo>
                  <a:pt x="11718" y="252"/>
                  <a:pt x="11718" y="252"/>
                  <a:pt x="11690" y="280"/>
                </a:cubicBezTo>
                <a:lnTo>
                  <a:pt x="11718" y="280"/>
                </a:lnTo>
                <a:cubicBezTo>
                  <a:pt x="13308" y="642"/>
                  <a:pt x="14843" y="1200"/>
                  <a:pt x="16293" y="1982"/>
                </a:cubicBezTo>
                <a:cubicBezTo>
                  <a:pt x="16405" y="1982"/>
                  <a:pt x="16517" y="2010"/>
                  <a:pt x="16600" y="2065"/>
                </a:cubicBezTo>
                <a:cubicBezTo>
                  <a:pt x="16712" y="1870"/>
                  <a:pt x="17939" y="2512"/>
                  <a:pt x="18581" y="3014"/>
                </a:cubicBezTo>
                <a:cubicBezTo>
                  <a:pt x="18581" y="3070"/>
                  <a:pt x="18581" y="3098"/>
                  <a:pt x="18637" y="3126"/>
                </a:cubicBezTo>
                <a:cubicBezTo>
                  <a:pt x="18860" y="3209"/>
                  <a:pt x="19000" y="3209"/>
                  <a:pt x="19195" y="3293"/>
                </a:cubicBezTo>
                <a:cubicBezTo>
                  <a:pt x="19362" y="3405"/>
                  <a:pt x="19558" y="3544"/>
                  <a:pt x="19725" y="3628"/>
                </a:cubicBezTo>
                <a:cubicBezTo>
                  <a:pt x="19864" y="3795"/>
                  <a:pt x="20032" y="3907"/>
                  <a:pt x="20199" y="4018"/>
                </a:cubicBezTo>
                <a:cubicBezTo>
                  <a:pt x="20255" y="4074"/>
                  <a:pt x="20283" y="4130"/>
                  <a:pt x="20339" y="4186"/>
                </a:cubicBezTo>
                <a:cubicBezTo>
                  <a:pt x="20450" y="4269"/>
                  <a:pt x="20590" y="4353"/>
                  <a:pt x="20729" y="4437"/>
                </a:cubicBezTo>
                <a:cubicBezTo>
                  <a:pt x="20785" y="4493"/>
                  <a:pt x="20869" y="4576"/>
                  <a:pt x="20925" y="4632"/>
                </a:cubicBezTo>
                <a:cubicBezTo>
                  <a:pt x="20952" y="4604"/>
                  <a:pt x="21120" y="4772"/>
                  <a:pt x="21231" y="4827"/>
                </a:cubicBezTo>
                <a:cubicBezTo>
                  <a:pt x="21287" y="4855"/>
                  <a:pt x="21287" y="4827"/>
                  <a:pt x="21343" y="4855"/>
                </a:cubicBezTo>
                <a:cubicBezTo>
                  <a:pt x="21399" y="4883"/>
                  <a:pt x="21371" y="4911"/>
                  <a:pt x="21399" y="4939"/>
                </a:cubicBezTo>
                <a:cubicBezTo>
                  <a:pt x="21427" y="4939"/>
                  <a:pt x="21427" y="4939"/>
                  <a:pt x="21455" y="4939"/>
                </a:cubicBezTo>
                <a:cubicBezTo>
                  <a:pt x="21455" y="4939"/>
                  <a:pt x="21510" y="4995"/>
                  <a:pt x="21566" y="5051"/>
                </a:cubicBezTo>
                <a:cubicBezTo>
                  <a:pt x="21706" y="5134"/>
                  <a:pt x="21817" y="5246"/>
                  <a:pt x="21957" y="5357"/>
                </a:cubicBezTo>
                <a:cubicBezTo>
                  <a:pt x="22041" y="5497"/>
                  <a:pt x="22124" y="5609"/>
                  <a:pt x="22208" y="5748"/>
                </a:cubicBezTo>
                <a:cubicBezTo>
                  <a:pt x="22124" y="5720"/>
                  <a:pt x="21985" y="5636"/>
                  <a:pt x="21985" y="5720"/>
                </a:cubicBezTo>
                <a:cubicBezTo>
                  <a:pt x="22124" y="5915"/>
                  <a:pt x="22264" y="6083"/>
                  <a:pt x="22375" y="6278"/>
                </a:cubicBezTo>
                <a:cubicBezTo>
                  <a:pt x="22459" y="6418"/>
                  <a:pt x="22515" y="6557"/>
                  <a:pt x="22571" y="6697"/>
                </a:cubicBezTo>
                <a:cubicBezTo>
                  <a:pt x="22710" y="6920"/>
                  <a:pt x="22794" y="7003"/>
                  <a:pt x="22850" y="7115"/>
                </a:cubicBezTo>
                <a:cubicBezTo>
                  <a:pt x="22878" y="7115"/>
                  <a:pt x="22878" y="7059"/>
                  <a:pt x="22905" y="7115"/>
                </a:cubicBezTo>
                <a:cubicBezTo>
                  <a:pt x="22933" y="7115"/>
                  <a:pt x="22850" y="6976"/>
                  <a:pt x="22905" y="7003"/>
                </a:cubicBezTo>
                <a:cubicBezTo>
                  <a:pt x="23045" y="7031"/>
                  <a:pt x="23129" y="6892"/>
                  <a:pt x="23212" y="6780"/>
                </a:cubicBezTo>
                <a:cubicBezTo>
                  <a:pt x="23296" y="6669"/>
                  <a:pt x="23408" y="6585"/>
                  <a:pt x="23603" y="6780"/>
                </a:cubicBezTo>
                <a:cubicBezTo>
                  <a:pt x="23882" y="7031"/>
                  <a:pt x="24189" y="7980"/>
                  <a:pt x="24217" y="8510"/>
                </a:cubicBezTo>
                <a:cubicBezTo>
                  <a:pt x="24217" y="8650"/>
                  <a:pt x="24189" y="8761"/>
                  <a:pt x="24133" y="8789"/>
                </a:cubicBezTo>
                <a:cubicBezTo>
                  <a:pt x="24217" y="9654"/>
                  <a:pt x="24049" y="10156"/>
                  <a:pt x="23910" y="10212"/>
                </a:cubicBezTo>
                <a:cubicBezTo>
                  <a:pt x="23993" y="10296"/>
                  <a:pt x="24161" y="10240"/>
                  <a:pt x="24272" y="10296"/>
                </a:cubicBezTo>
                <a:cubicBezTo>
                  <a:pt x="24384" y="10435"/>
                  <a:pt x="24468" y="10602"/>
                  <a:pt x="24468" y="10798"/>
                </a:cubicBezTo>
                <a:cubicBezTo>
                  <a:pt x="24440" y="11133"/>
                  <a:pt x="24384" y="11495"/>
                  <a:pt x="24300" y="11830"/>
                </a:cubicBezTo>
                <a:cubicBezTo>
                  <a:pt x="24245" y="12081"/>
                  <a:pt x="24133" y="12304"/>
                  <a:pt x="23966" y="12472"/>
                </a:cubicBezTo>
                <a:cubicBezTo>
                  <a:pt x="23882" y="12528"/>
                  <a:pt x="23854" y="12332"/>
                  <a:pt x="23714" y="12472"/>
                </a:cubicBezTo>
                <a:cubicBezTo>
                  <a:pt x="23631" y="12723"/>
                  <a:pt x="23547" y="12946"/>
                  <a:pt x="23436" y="13169"/>
                </a:cubicBezTo>
                <a:cubicBezTo>
                  <a:pt x="23380" y="13281"/>
                  <a:pt x="23268" y="13364"/>
                  <a:pt x="23212" y="13532"/>
                </a:cubicBezTo>
                <a:cubicBezTo>
                  <a:pt x="23101" y="13727"/>
                  <a:pt x="22989" y="14006"/>
                  <a:pt x="22878" y="14201"/>
                </a:cubicBezTo>
                <a:cubicBezTo>
                  <a:pt x="22626" y="14648"/>
                  <a:pt x="22459" y="14732"/>
                  <a:pt x="22320" y="14759"/>
                </a:cubicBezTo>
                <a:cubicBezTo>
                  <a:pt x="22096" y="15262"/>
                  <a:pt x="21789" y="15736"/>
                  <a:pt x="21427" y="16154"/>
                </a:cubicBezTo>
                <a:cubicBezTo>
                  <a:pt x="21343" y="16238"/>
                  <a:pt x="21287" y="16266"/>
                  <a:pt x="21176" y="16378"/>
                </a:cubicBezTo>
                <a:cubicBezTo>
                  <a:pt x="20925" y="16768"/>
                  <a:pt x="20590" y="17131"/>
                  <a:pt x="20227" y="17410"/>
                </a:cubicBezTo>
                <a:cubicBezTo>
                  <a:pt x="20088" y="17577"/>
                  <a:pt x="19976" y="17717"/>
                  <a:pt x="19864" y="17884"/>
                </a:cubicBezTo>
                <a:cubicBezTo>
                  <a:pt x="19725" y="17996"/>
                  <a:pt x="19502" y="18219"/>
                  <a:pt x="19334" y="18358"/>
                </a:cubicBezTo>
                <a:cubicBezTo>
                  <a:pt x="19334" y="18275"/>
                  <a:pt x="19167" y="18386"/>
                  <a:pt x="19083" y="18386"/>
                </a:cubicBezTo>
                <a:cubicBezTo>
                  <a:pt x="19000" y="18498"/>
                  <a:pt x="19055" y="18526"/>
                  <a:pt x="19055" y="18610"/>
                </a:cubicBezTo>
                <a:cubicBezTo>
                  <a:pt x="18972" y="18693"/>
                  <a:pt x="19000" y="18610"/>
                  <a:pt x="18944" y="18665"/>
                </a:cubicBezTo>
                <a:cubicBezTo>
                  <a:pt x="18888" y="18693"/>
                  <a:pt x="19055" y="18637"/>
                  <a:pt x="19055" y="18693"/>
                </a:cubicBezTo>
                <a:cubicBezTo>
                  <a:pt x="18916" y="19084"/>
                  <a:pt x="19111" y="19195"/>
                  <a:pt x="18665" y="19753"/>
                </a:cubicBezTo>
                <a:cubicBezTo>
                  <a:pt x="18386" y="19977"/>
                  <a:pt x="17884" y="20590"/>
                  <a:pt x="17688" y="20590"/>
                </a:cubicBezTo>
                <a:cubicBezTo>
                  <a:pt x="17632" y="20674"/>
                  <a:pt x="17549" y="20814"/>
                  <a:pt x="17549" y="20869"/>
                </a:cubicBezTo>
                <a:cubicBezTo>
                  <a:pt x="17381" y="21065"/>
                  <a:pt x="17214" y="21260"/>
                  <a:pt x="17019" y="21427"/>
                </a:cubicBezTo>
                <a:cubicBezTo>
                  <a:pt x="16907" y="21539"/>
                  <a:pt x="16823" y="21651"/>
                  <a:pt x="16712" y="21790"/>
                </a:cubicBezTo>
                <a:cubicBezTo>
                  <a:pt x="16489" y="21985"/>
                  <a:pt x="16293" y="22125"/>
                  <a:pt x="16098" y="22320"/>
                </a:cubicBezTo>
                <a:cubicBezTo>
                  <a:pt x="15903" y="22487"/>
                  <a:pt x="15680" y="22599"/>
                  <a:pt x="15456" y="22711"/>
                </a:cubicBezTo>
                <a:cubicBezTo>
                  <a:pt x="15401" y="22683"/>
                  <a:pt x="15401" y="22599"/>
                  <a:pt x="15317" y="22655"/>
                </a:cubicBezTo>
                <a:cubicBezTo>
                  <a:pt x="15233" y="22739"/>
                  <a:pt x="15177" y="22878"/>
                  <a:pt x="15122" y="22990"/>
                </a:cubicBezTo>
                <a:cubicBezTo>
                  <a:pt x="15066" y="23101"/>
                  <a:pt x="14926" y="23213"/>
                  <a:pt x="14843" y="23352"/>
                </a:cubicBezTo>
                <a:cubicBezTo>
                  <a:pt x="14619" y="23492"/>
                  <a:pt x="14424" y="23659"/>
                  <a:pt x="14201" y="23827"/>
                </a:cubicBezTo>
                <a:cubicBezTo>
                  <a:pt x="13950" y="23966"/>
                  <a:pt x="13699" y="24106"/>
                  <a:pt x="13420" y="24189"/>
                </a:cubicBezTo>
                <a:cubicBezTo>
                  <a:pt x="13280" y="24050"/>
                  <a:pt x="13308" y="23799"/>
                  <a:pt x="13141" y="23659"/>
                </a:cubicBezTo>
                <a:cubicBezTo>
                  <a:pt x="12750" y="24022"/>
                  <a:pt x="12862" y="24245"/>
                  <a:pt x="12443" y="24580"/>
                </a:cubicBezTo>
                <a:cubicBezTo>
                  <a:pt x="12443" y="24692"/>
                  <a:pt x="12276" y="24803"/>
                  <a:pt x="12192" y="24915"/>
                </a:cubicBezTo>
                <a:cubicBezTo>
                  <a:pt x="12081" y="25054"/>
                  <a:pt x="11802" y="25249"/>
                  <a:pt x="11662" y="25389"/>
                </a:cubicBezTo>
                <a:cubicBezTo>
                  <a:pt x="11606" y="25417"/>
                  <a:pt x="11578" y="25445"/>
                  <a:pt x="11523" y="25445"/>
                </a:cubicBezTo>
                <a:cubicBezTo>
                  <a:pt x="11244" y="25724"/>
                  <a:pt x="10881" y="25947"/>
                  <a:pt x="10490" y="26059"/>
                </a:cubicBezTo>
                <a:cubicBezTo>
                  <a:pt x="10183" y="26142"/>
                  <a:pt x="9932" y="26226"/>
                  <a:pt x="9681" y="26282"/>
                </a:cubicBezTo>
                <a:close/>
                <a:moveTo>
                  <a:pt x="13476" y="23938"/>
                </a:moveTo>
                <a:cubicBezTo>
                  <a:pt x="13476" y="23966"/>
                  <a:pt x="13531" y="23938"/>
                  <a:pt x="13615" y="23855"/>
                </a:cubicBezTo>
                <a:cubicBezTo>
                  <a:pt x="13559" y="23855"/>
                  <a:pt x="13503" y="23882"/>
                  <a:pt x="13476" y="23938"/>
                </a:cubicBezTo>
                <a:close/>
                <a:moveTo>
                  <a:pt x="12164" y="24719"/>
                </a:moveTo>
                <a:cubicBezTo>
                  <a:pt x="12164" y="24719"/>
                  <a:pt x="12220" y="24719"/>
                  <a:pt x="12276" y="24692"/>
                </a:cubicBezTo>
                <a:cubicBezTo>
                  <a:pt x="12276" y="24664"/>
                  <a:pt x="12248" y="24664"/>
                  <a:pt x="12164" y="24719"/>
                </a:cubicBezTo>
                <a:close/>
                <a:moveTo>
                  <a:pt x="11774" y="24301"/>
                </a:moveTo>
                <a:cubicBezTo>
                  <a:pt x="11690" y="24357"/>
                  <a:pt x="11634" y="24357"/>
                  <a:pt x="11662" y="24385"/>
                </a:cubicBezTo>
                <a:cubicBezTo>
                  <a:pt x="11690" y="24385"/>
                  <a:pt x="11718" y="24357"/>
                  <a:pt x="11746" y="24357"/>
                </a:cubicBezTo>
                <a:cubicBezTo>
                  <a:pt x="11746" y="24357"/>
                  <a:pt x="11802" y="24329"/>
                  <a:pt x="11774" y="24301"/>
                </a:cubicBezTo>
                <a:close/>
                <a:moveTo>
                  <a:pt x="20952" y="4772"/>
                </a:moveTo>
                <a:cubicBezTo>
                  <a:pt x="20952" y="4772"/>
                  <a:pt x="20952" y="4827"/>
                  <a:pt x="21008" y="4883"/>
                </a:cubicBezTo>
                <a:cubicBezTo>
                  <a:pt x="21036" y="4883"/>
                  <a:pt x="21064" y="4911"/>
                  <a:pt x="21064" y="4883"/>
                </a:cubicBezTo>
                <a:cubicBezTo>
                  <a:pt x="21036" y="4855"/>
                  <a:pt x="20980" y="4799"/>
                  <a:pt x="20952" y="4772"/>
                </a:cubicBezTo>
                <a:close/>
                <a:moveTo>
                  <a:pt x="3209" y="22320"/>
                </a:moveTo>
                <a:cubicBezTo>
                  <a:pt x="3264" y="22320"/>
                  <a:pt x="3181" y="22208"/>
                  <a:pt x="3181" y="22153"/>
                </a:cubicBezTo>
                <a:cubicBezTo>
                  <a:pt x="3153" y="22069"/>
                  <a:pt x="3181" y="22264"/>
                  <a:pt x="3209" y="22320"/>
                </a:cubicBezTo>
                <a:close/>
                <a:moveTo>
                  <a:pt x="5385" y="24273"/>
                </a:moveTo>
                <a:cubicBezTo>
                  <a:pt x="4687" y="23855"/>
                  <a:pt x="4101" y="23269"/>
                  <a:pt x="3683" y="22571"/>
                </a:cubicBezTo>
                <a:cubicBezTo>
                  <a:pt x="3711" y="22655"/>
                  <a:pt x="3739" y="22739"/>
                  <a:pt x="3767" y="22822"/>
                </a:cubicBezTo>
                <a:cubicBezTo>
                  <a:pt x="3822" y="23018"/>
                  <a:pt x="3906" y="23213"/>
                  <a:pt x="4018" y="23380"/>
                </a:cubicBezTo>
                <a:cubicBezTo>
                  <a:pt x="3990" y="23436"/>
                  <a:pt x="4046" y="23492"/>
                  <a:pt x="4101" y="23576"/>
                </a:cubicBezTo>
                <a:cubicBezTo>
                  <a:pt x="4325" y="23771"/>
                  <a:pt x="4576" y="23966"/>
                  <a:pt x="4827" y="24106"/>
                </a:cubicBezTo>
                <a:cubicBezTo>
                  <a:pt x="4938" y="24106"/>
                  <a:pt x="5245" y="24273"/>
                  <a:pt x="5385" y="24273"/>
                </a:cubicBezTo>
                <a:close/>
                <a:moveTo>
                  <a:pt x="6947" y="24970"/>
                </a:moveTo>
                <a:cubicBezTo>
                  <a:pt x="6947" y="24943"/>
                  <a:pt x="6891" y="24915"/>
                  <a:pt x="6836" y="24887"/>
                </a:cubicBezTo>
                <a:cubicBezTo>
                  <a:pt x="6780" y="24859"/>
                  <a:pt x="6891" y="24915"/>
                  <a:pt x="6947" y="24943"/>
                </a:cubicBezTo>
                <a:close/>
                <a:moveTo>
                  <a:pt x="8621" y="25361"/>
                </a:moveTo>
                <a:lnTo>
                  <a:pt x="8621" y="25333"/>
                </a:lnTo>
                <a:cubicBezTo>
                  <a:pt x="8537" y="25333"/>
                  <a:pt x="8509" y="25361"/>
                  <a:pt x="8509" y="25389"/>
                </a:cubicBezTo>
                <a:close/>
                <a:moveTo>
                  <a:pt x="10351" y="25612"/>
                </a:moveTo>
                <a:cubicBezTo>
                  <a:pt x="10602" y="25501"/>
                  <a:pt x="10574" y="25389"/>
                  <a:pt x="10853" y="25249"/>
                </a:cubicBezTo>
                <a:cubicBezTo>
                  <a:pt x="10965" y="25082"/>
                  <a:pt x="11132" y="24915"/>
                  <a:pt x="11299" y="24831"/>
                </a:cubicBezTo>
                <a:cubicBezTo>
                  <a:pt x="11244" y="24747"/>
                  <a:pt x="11523" y="24552"/>
                  <a:pt x="11550" y="24413"/>
                </a:cubicBezTo>
                <a:cubicBezTo>
                  <a:pt x="11634" y="24385"/>
                  <a:pt x="11690" y="24329"/>
                  <a:pt x="11746" y="24273"/>
                </a:cubicBezTo>
                <a:cubicBezTo>
                  <a:pt x="11746" y="24273"/>
                  <a:pt x="11690" y="24273"/>
                  <a:pt x="11690" y="24245"/>
                </a:cubicBezTo>
                <a:lnTo>
                  <a:pt x="11718" y="24217"/>
                </a:lnTo>
                <a:cubicBezTo>
                  <a:pt x="11160" y="24496"/>
                  <a:pt x="10574" y="24719"/>
                  <a:pt x="9960" y="24859"/>
                </a:cubicBezTo>
                <a:cubicBezTo>
                  <a:pt x="10072" y="25110"/>
                  <a:pt x="10183" y="25333"/>
                  <a:pt x="10323" y="25584"/>
                </a:cubicBezTo>
                <a:close/>
                <a:moveTo>
                  <a:pt x="11383" y="25445"/>
                </a:moveTo>
                <a:lnTo>
                  <a:pt x="11383" y="25417"/>
                </a:lnTo>
                <a:lnTo>
                  <a:pt x="11272" y="25445"/>
                </a:lnTo>
                <a:cubicBezTo>
                  <a:pt x="11244" y="25501"/>
                  <a:pt x="11272" y="25501"/>
                  <a:pt x="11383" y="25445"/>
                </a:cubicBezTo>
                <a:close/>
                <a:moveTo>
                  <a:pt x="11132" y="25640"/>
                </a:moveTo>
                <a:cubicBezTo>
                  <a:pt x="11188" y="25612"/>
                  <a:pt x="11244" y="25612"/>
                  <a:pt x="11299" y="25584"/>
                </a:cubicBezTo>
                <a:cubicBezTo>
                  <a:pt x="11299" y="25556"/>
                  <a:pt x="11299" y="25528"/>
                  <a:pt x="11216" y="25584"/>
                </a:cubicBezTo>
                <a:cubicBezTo>
                  <a:pt x="11216" y="25612"/>
                  <a:pt x="11104" y="25640"/>
                  <a:pt x="11132" y="256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1931075" y="3188925"/>
            <a:ext cx="435250" cy="397600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-162537" y="4339888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/>
          <p:cNvSpPr/>
          <p:nvPr/>
        </p:nvSpPr>
        <p:spPr>
          <a:xfrm rot="-4564996">
            <a:off x="6347812" y="364243"/>
            <a:ext cx="661893" cy="1155695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084150" y="782775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7934538" y="-152150"/>
            <a:ext cx="1209450" cy="634025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/>
          <p:cNvSpPr/>
          <p:nvPr/>
        </p:nvSpPr>
        <p:spPr>
          <a:xfrm rot="-4564996">
            <a:off x="6456058" y="1077584"/>
            <a:ext cx="1083848" cy="1316287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368863" y="3821825"/>
            <a:ext cx="910925" cy="813275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162513" y="3803450"/>
            <a:ext cx="1123525" cy="1277625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1442025" y="3513525"/>
            <a:ext cx="322975" cy="308300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1849350" y="3716475"/>
            <a:ext cx="491750" cy="588700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7671350" y="783050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3"/>
          <p:cNvSpPr/>
          <p:nvPr/>
        </p:nvSpPr>
        <p:spPr>
          <a:xfrm>
            <a:off x="5424950" y="1327738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"/>
          <p:cNvSpPr/>
          <p:nvPr/>
        </p:nvSpPr>
        <p:spPr>
          <a:xfrm>
            <a:off x="2104888" y="4152200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3"/>
          <p:cNvSpPr txBox="1">
            <a:spLocks noGrp="1"/>
          </p:cNvSpPr>
          <p:nvPr>
            <p:ph type="title" idx="2"/>
          </p:nvPr>
        </p:nvSpPr>
        <p:spPr>
          <a:xfrm>
            <a:off x="2683225" y="2432248"/>
            <a:ext cx="33621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0"/>
          <p:cNvGrpSpPr/>
          <p:nvPr/>
        </p:nvGrpSpPr>
        <p:grpSpPr>
          <a:xfrm rot="5400000" flipH="1">
            <a:off x="2325535" y="-214583"/>
            <a:ext cx="4492839" cy="5572666"/>
            <a:chOff x="1282762" y="26746"/>
            <a:chExt cx="6692744" cy="5156534"/>
          </a:xfrm>
        </p:grpSpPr>
        <p:sp>
          <p:nvSpPr>
            <p:cNvPr id="378" name="Google Shape;378;p20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0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621850" y="114028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6603165" y="4120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/>
          <p:nvPr/>
        </p:nvSpPr>
        <p:spPr>
          <a:xfrm>
            <a:off x="1355916" y="1991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0"/>
          <p:cNvSpPr/>
          <p:nvPr/>
        </p:nvSpPr>
        <p:spPr>
          <a:xfrm>
            <a:off x="6771878" y="43940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0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0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0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0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0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0"/>
          <p:cNvSpPr/>
          <p:nvPr/>
        </p:nvSpPr>
        <p:spPr>
          <a:xfrm>
            <a:off x="1090755" y="3677676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/>
          <p:nvPr/>
        </p:nvSpPr>
        <p:spPr>
          <a:xfrm rot="3660777">
            <a:off x="1625345" y="3973625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2890900" y="2431649"/>
            <a:ext cx="33621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5" name="Google Shape;405;p20"/>
          <p:cNvSpPr txBox="1">
            <a:spLocks noGrp="1"/>
          </p:cNvSpPr>
          <p:nvPr>
            <p:ph type="title" idx="2" hasCustomPrompt="1"/>
          </p:nvPr>
        </p:nvSpPr>
        <p:spPr>
          <a:xfrm>
            <a:off x="2890900" y="110982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6" name="Google Shape;406;p20"/>
          <p:cNvSpPr txBox="1">
            <a:spLocks noGrp="1"/>
          </p:cNvSpPr>
          <p:nvPr>
            <p:ph type="subTitle" idx="1"/>
          </p:nvPr>
        </p:nvSpPr>
        <p:spPr>
          <a:xfrm>
            <a:off x="3490399" y="3144909"/>
            <a:ext cx="23070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1_1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" name="Google Shape;641;p32"/>
          <p:cNvGrpSpPr/>
          <p:nvPr/>
        </p:nvGrpSpPr>
        <p:grpSpPr>
          <a:xfrm rot="10800000">
            <a:off x="1132023" y="265886"/>
            <a:ext cx="7058168" cy="5183347"/>
            <a:chOff x="1282762" y="26746"/>
            <a:chExt cx="6692744" cy="5156534"/>
          </a:xfrm>
        </p:grpSpPr>
        <p:sp>
          <p:nvSpPr>
            <p:cNvPr id="642" name="Google Shape;642;p32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4" name="Google Shape;644;p32"/>
          <p:cNvSpPr/>
          <p:nvPr/>
        </p:nvSpPr>
        <p:spPr>
          <a:xfrm rot="10800000">
            <a:off x="12680" y="927531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2"/>
          <p:cNvSpPr/>
          <p:nvPr/>
        </p:nvSpPr>
        <p:spPr>
          <a:xfrm rot="10800000">
            <a:off x="7607693" y="4903867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32"/>
          <p:cNvSpPr/>
          <p:nvPr/>
        </p:nvSpPr>
        <p:spPr>
          <a:xfrm rot="10800000">
            <a:off x="7632140" y="422692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32"/>
          <p:cNvSpPr/>
          <p:nvPr/>
        </p:nvSpPr>
        <p:spPr>
          <a:xfrm rot="10800000">
            <a:off x="39405" y="4420939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32"/>
          <p:cNvSpPr/>
          <p:nvPr/>
        </p:nvSpPr>
        <p:spPr>
          <a:xfrm rot="10800000">
            <a:off x="7278975" y="-25699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32"/>
          <p:cNvSpPr/>
          <p:nvPr/>
        </p:nvSpPr>
        <p:spPr>
          <a:xfrm rot="10800000">
            <a:off x="8321520" y="4404619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32"/>
          <p:cNvSpPr/>
          <p:nvPr/>
        </p:nvSpPr>
        <p:spPr>
          <a:xfrm rot="10800000">
            <a:off x="8604793" y="272106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32"/>
          <p:cNvSpPr/>
          <p:nvPr/>
        </p:nvSpPr>
        <p:spPr>
          <a:xfrm rot="10800000">
            <a:off x="-22676" y="683452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2"/>
          <p:cNvSpPr/>
          <p:nvPr/>
        </p:nvSpPr>
        <p:spPr>
          <a:xfrm rot="10800000">
            <a:off x="7810048" y="377383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2"/>
          <p:cNvSpPr/>
          <p:nvPr/>
        </p:nvSpPr>
        <p:spPr>
          <a:xfrm rot="10800000">
            <a:off x="635225" y="3488212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2"/>
          <p:cNvSpPr/>
          <p:nvPr/>
        </p:nvSpPr>
        <p:spPr>
          <a:xfrm rot="10800000">
            <a:off x="606913" y="4063084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2"/>
          <p:cNvSpPr/>
          <p:nvPr/>
        </p:nvSpPr>
        <p:spPr>
          <a:xfrm rot="10800000">
            <a:off x="8593925" y="3898035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32"/>
          <p:cNvSpPr/>
          <p:nvPr/>
        </p:nvSpPr>
        <p:spPr>
          <a:xfrm rot="10800000">
            <a:off x="6411511" y="1577417"/>
            <a:ext cx="2468" cy="2755"/>
          </a:xfrm>
          <a:custGeom>
            <a:avLst/>
            <a:gdLst/>
            <a:ahLst/>
            <a:cxnLst/>
            <a:rect l="l" t="t" r="r" b="b"/>
            <a:pathLst>
              <a:path w="112" h="125" extrusionOk="0">
                <a:moveTo>
                  <a:pt x="37" y="1"/>
                </a:moveTo>
                <a:cubicBezTo>
                  <a:pt x="31" y="1"/>
                  <a:pt x="28" y="4"/>
                  <a:pt x="28" y="13"/>
                </a:cubicBezTo>
                <a:cubicBezTo>
                  <a:pt x="0" y="41"/>
                  <a:pt x="0" y="97"/>
                  <a:pt x="28" y="125"/>
                </a:cubicBezTo>
                <a:lnTo>
                  <a:pt x="112" y="13"/>
                </a:lnTo>
                <a:cubicBezTo>
                  <a:pt x="75" y="13"/>
                  <a:pt x="50" y="1"/>
                  <a:pt x="37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32"/>
          <p:cNvSpPr/>
          <p:nvPr/>
        </p:nvSpPr>
        <p:spPr>
          <a:xfrm rot="10800000">
            <a:off x="999490" y="296775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32"/>
          <p:cNvSpPr/>
          <p:nvPr/>
        </p:nvSpPr>
        <p:spPr>
          <a:xfrm rot="10800000">
            <a:off x="7393949" y="534433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32"/>
          <p:cNvSpPr/>
          <p:nvPr/>
        </p:nvSpPr>
        <p:spPr>
          <a:xfrm rot="10800000">
            <a:off x="5538426" y="1705922"/>
            <a:ext cx="5553" cy="19084"/>
          </a:xfrm>
          <a:custGeom>
            <a:avLst/>
            <a:gdLst/>
            <a:ahLst/>
            <a:cxnLst/>
            <a:rect l="l" t="t" r="r" b="b"/>
            <a:pathLst>
              <a:path w="252" h="866" extrusionOk="0">
                <a:moveTo>
                  <a:pt x="0" y="1"/>
                </a:moveTo>
                <a:cubicBezTo>
                  <a:pt x="0" y="308"/>
                  <a:pt x="28" y="587"/>
                  <a:pt x="140" y="866"/>
                </a:cubicBezTo>
                <a:cubicBezTo>
                  <a:pt x="168" y="698"/>
                  <a:pt x="224" y="531"/>
                  <a:pt x="252" y="336"/>
                </a:cubicBezTo>
                <a:lnTo>
                  <a:pt x="196" y="224"/>
                </a:lnTo>
                <a:cubicBezTo>
                  <a:pt x="191" y="247"/>
                  <a:pt x="185" y="256"/>
                  <a:pt x="176" y="256"/>
                </a:cubicBezTo>
                <a:cubicBezTo>
                  <a:pt x="133" y="256"/>
                  <a:pt x="47" y="1"/>
                  <a:pt x="0" y="1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32"/>
          <p:cNvSpPr/>
          <p:nvPr/>
        </p:nvSpPr>
        <p:spPr>
          <a:xfrm rot="10800000">
            <a:off x="8265411" y="1087988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"/>
          <p:cNvSpPr/>
          <p:nvPr/>
        </p:nvSpPr>
        <p:spPr>
          <a:xfrm rot="10800000">
            <a:off x="-66960" y="3955480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32"/>
          <p:cNvSpPr/>
          <p:nvPr/>
        </p:nvSpPr>
        <p:spPr>
          <a:xfrm rot="10800000">
            <a:off x="358818" y="923239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32"/>
          <p:cNvSpPr/>
          <p:nvPr/>
        </p:nvSpPr>
        <p:spPr>
          <a:xfrm rot="10800000">
            <a:off x="8230989" y="1093329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32"/>
          <p:cNvSpPr/>
          <p:nvPr/>
        </p:nvSpPr>
        <p:spPr>
          <a:xfrm rot="10800000">
            <a:off x="7608774" y="4550188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2"/>
          <p:cNvSpPr/>
          <p:nvPr/>
        </p:nvSpPr>
        <p:spPr>
          <a:xfrm rot="9155340">
            <a:off x="281403" y="110451"/>
            <a:ext cx="953568" cy="667070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TITLE_AND_TWO_COLUMNS_1_4_1_2"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33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33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33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33"/>
          <p:cNvSpPr/>
          <p:nvPr/>
        </p:nvSpPr>
        <p:spPr>
          <a:xfrm>
            <a:off x="8111950" y="1724290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33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33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33"/>
          <p:cNvSpPr/>
          <p:nvPr/>
        </p:nvSpPr>
        <p:spPr>
          <a:xfrm>
            <a:off x="6199315" y="4608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33"/>
          <p:cNvSpPr/>
          <p:nvPr/>
        </p:nvSpPr>
        <p:spPr>
          <a:xfrm>
            <a:off x="93391" y="16120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33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33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33"/>
          <p:cNvSpPr/>
          <p:nvPr/>
        </p:nvSpPr>
        <p:spPr>
          <a:xfrm>
            <a:off x="8261978" y="2049667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33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3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33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33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33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3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33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3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3"/>
          <p:cNvSpPr/>
          <p:nvPr/>
        </p:nvSpPr>
        <p:spPr>
          <a:xfrm>
            <a:off x="1489280" y="4281851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3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3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3"/>
          <p:cNvSpPr/>
          <p:nvPr/>
        </p:nvSpPr>
        <p:spPr>
          <a:xfrm rot="3660777">
            <a:off x="-13180" y="3060338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3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6504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5537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98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0523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3077" y="-1333209"/>
            <a:ext cx="996200" cy="218603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Hind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Hind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/>
          <p:nvPr/>
        </p:nvSpPr>
        <p:spPr>
          <a:xfrm rot="5400000">
            <a:off x="6916369" y="4746327"/>
            <a:ext cx="155696" cy="69597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 rot="5400000">
            <a:off x="8608572" y="4222422"/>
            <a:ext cx="97672" cy="14096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8331237" y="24244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7343800" y="598088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" name="Google Shape;59;p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5093" y="266118"/>
            <a:ext cx="1253250" cy="8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"/>
          <p:cNvSpPr/>
          <p:nvPr/>
        </p:nvSpPr>
        <p:spPr>
          <a:xfrm rot="4058146">
            <a:off x="8643413" y="1733363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/>
          <p:nvPr/>
        </p:nvSpPr>
        <p:spPr>
          <a:xfrm rot="5400000" flipH="1">
            <a:off x="8089570" y="4554360"/>
            <a:ext cx="99894" cy="98293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84584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5768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184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/>
          <p:nvPr/>
        </p:nvSpPr>
        <p:spPr>
          <a:xfrm>
            <a:off x="-144810" y="413877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6"/>
          <p:cNvSpPr/>
          <p:nvPr/>
        </p:nvSpPr>
        <p:spPr>
          <a:xfrm>
            <a:off x="242276" y="4542992"/>
            <a:ext cx="818958" cy="7870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6"/>
          <p:cNvSpPr/>
          <p:nvPr/>
        </p:nvSpPr>
        <p:spPr>
          <a:xfrm rot="-5886372">
            <a:off x="208707" y="4515315"/>
            <a:ext cx="319128" cy="317872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"/>
          <p:cNvSpPr/>
          <p:nvPr/>
        </p:nvSpPr>
        <p:spPr>
          <a:xfrm>
            <a:off x="898801" y="256969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6"/>
          <p:cNvSpPr/>
          <p:nvPr/>
        </p:nvSpPr>
        <p:spPr>
          <a:xfrm>
            <a:off x="99869" y="7075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6"/>
          <p:cNvSpPr/>
          <p:nvPr/>
        </p:nvSpPr>
        <p:spPr>
          <a:xfrm>
            <a:off x="122976" y="7183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"/>
          <p:cNvSpPr/>
          <p:nvPr/>
        </p:nvSpPr>
        <p:spPr>
          <a:xfrm>
            <a:off x="8205498" y="169968"/>
            <a:ext cx="812809" cy="787003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6"/>
          <p:cNvSpPr/>
          <p:nvPr/>
        </p:nvSpPr>
        <p:spPr>
          <a:xfrm>
            <a:off x="8742080" y="122013"/>
            <a:ext cx="284702" cy="260087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-32785" y="3756190"/>
            <a:ext cx="747644" cy="528768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"/>
          <p:cNvSpPr/>
          <p:nvPr/>
        </p:nvSpPr>
        <p:spPr>
          <a:xfrm>
            <a:off x="8454928" y="3794298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6"/>
          <p:cNvSpPr/>
          <p:nvPr/>
        </p:nvSpPr>
        <p:spPr>
          <a:xfrm>
            <a:off x="8262545" y="4283105"/>
            <a:ext cx="798661" cy="782287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"/>
          <p:cNvSpPr/>
          <p:nvPr/>
        </p:nvSpPr>
        <p:spPr>
          <a:xfrm>
            <a:off x="7829915" y="4502496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8423194" y="4856650"/>
            <a:ext cx="432244" cy="383673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/>
          <p:nvPr/>
        </p:nvSpPr>
        <p:spPr>
          <a:xfrm>
            <a:off x="8855414" y="784300"/>
            <a:ext cx="553979" cy="565042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6"/>
          <p:cNvSpPr txBox="1">
            <a:spLocks noGrp="1"/>
          </p:cNvSpPr>
          <p:nvPr>
            <p:ph type="ctrTitle"/>
          </p:nvPr>
        </p:nvSpPr>
        <p:spPr>
          <a:xfrm>
            <a:off x="714850" y="240675"/>
            <a:ext cx="77142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2222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"/>
          </p:nvPr>
        </p:nvSpPr>
        <p:spPr>
          <a:xfrm>
            <a:off x="1409875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2"/>
          </p:nvPr>
        </p:nvSpPr>
        <p:spPr>
          <a:xfrm>
            <a:off x="4932074" y="3831550"/>
            <a:ext cx="2802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subTitle" idx="3"/>
          </p:nvPr>
        </p:nvSpPr>
        <p:spPr>
          <a:xfrm>
            <a:off x="1409875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5"/>
          <p:cNvSpPr txBox="1">
            <a:spLocks noGrp="1"/>
          </p:cNvSpPr>
          <p:nvPr>
            <p:ph type="subTitle" idx="4"/>
          </p:nvPr>
        </p:nvSpPr>
        <p:spPr>
          <a:xfrm>
            <a:off x="4932074" y="3486150"/>
            <a:ext cx="2802000" cy="44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5"/>
          <p:cNvSpPr/>
          <p:nvPr/>
        </p:nvSpPr>
        <p:spPr>
          <a:xfrm rot="-4032455">
            <a:off x="3570119" y="477272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 rot="5400000">
            <a:off x="494101" y="3140053"/>
            <a:ext cx="95100" cy="74098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rot="5400000">
            <a:off x="697638" y="4155607"/>
            <a:ext cx="157625" cy="112888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5400000">
            <a:off x="7833236" y="448620"/>
            <a:ext cx="104048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Google Shape;73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199991">
            <a:off x="-832922" y="126423"/>
            <a:ext cx="2749146" cy="1298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700008">
            <a:off x="7440203" y="3692549"/>
            <a:ext cx="2749146" cy="1298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5"/>
          <p:cNvSpPr/>
          <p:nvPr/>
        </p:nvSpPr>
        <p:spPr>
          <a:xfrm>
            <a:off x="8570426" y="968940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8202208" y="15350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746969">
            <a:off x="7977821" y="2773210"/>
            <a:ext cx="97672" cy="140963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>
            <a:off x="869033" y="22152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04152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88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3" name="Google Shape;83;p6"/>
          <p:cNvGrpSpPr/>
          <p:nvPr/>
        </p:nvGrpSpPr>
        <p:grpSpPr>
          <a:xfrm rot="5400000">
            <a:off x="2236318" y="-1742866"/>
            <a:ext cx="4783948" cy="8447828"/>
            <a:chOff x="463599" y="-1667091"/>
            <a:chExt cx="3663615" cy="6469466"/>
          </a:xfrm>
        </p:grpSpPr>
        <p:sp>
          <p:nvSpPr>
            <p:cNvPr id="84" name="Google Shape;84;p6"/>
            <p:cNvSpPr/>
            <p:nvPr/>
          </p:nvSpPr>
          <p:spPr>
            <a:xfrm rot="-5201321">
              <a:off x="2690723" y="-1678718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 rot="-9432399">
              <a:off x="4002316" y="3474522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463599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 rot="-4715776">
              <a:off x="3711525" y="-151919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3905507" y="2658234"/>
              <a:ext cx="6401" cy="3693"/>
            </a:xfrm>
            <a:custGeom>
              <a:avLst/>
              <a:gdLst/>
              <a:ahLst/>
              <a:cxnLst/>
              <a:rect l="l" t="t" r="r" b="b"/>
              <a:pathLst>
                <a:path w="156" h="90" extrusionOk="0">
                  <a:moveTo>
                    <a:pt x="76" y="1"/>
                  </a:moveTo>
                  <a:cubicBezTo>
                    <a:pt x="43" y="1"/>
                    <a:pt x="16" y="22"/>
                    <a:pt x="0" y="53"/>
                  </a:cubicBezTo>
                  <a:cubicBezTo>
                    <a:pt x="36" y="53"/>
                    <a:pt x="72" y="77"/>
                    <a:pt x="96" y="89"/>
                  </a:cubicBezTo>
                  <a:cubicBezTo>
                    <a:pt x="119" y="89"/>
                    <a:pt x="143" y="89"/>
                    <a:pt x="155" y="65"/>
                  </a:cubicBezTo>
                  <a:cubicBezTo>
                    <a:pt x="155" y="42"/>
                    <a:pt x="143" y="30"/>
                    <a:pt x="131" y="18"/>
                  </a:cubicBezTo>
                  <a:cubicBezTo>
                    <a:pt x="112" y="6"/>
                    <a:pt x="93" y="1"/>
                    <a:pt x="76" y="1"/>
                  </a:cubicBezTo>
                  <a:close/>
                </a:path>
              </a:pathLst>
            </a:custGeom>
            <a:solidFill>
              <a:srgbClr val="FFC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 rot="-3652980">
              <a:off x="1615293" y="4604721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6"/>
          <p:cNvGrpSpPr/>
          <p:nvPr/>
        </p:nvGrpSpPr>
        <p:grpSpPr>
          <a:xfrm>
            <a:off x="8340325" y="336450"/>
            <a:ext cx="415325" cy="478075"/>
            <a:chOff x="-1159325" y="2189850"/>
            <a:chExt cx="415325" cy="478075"/>
          </a:xfrm>
        </p:grpSpPr>
        <p:sp>
          <p:nvSpPr>
            <p:cNvPr id="93" name="Google Shape;93;p6"/>
            <p:cNvSpPr/>
            <p:nvPr/>
          </p:nvSpPr>
          <p:spPr>
            <a:xfrm>
              <a:off x="-853275" y="2518450"/>
              <a:ext cx="109275" cy="149475"/>
            </a:xfrm>
            <a:custGeom>
              <a:avLst/>
              <a:gdLst/>
              <a:ahLst/>
              <a:cxnLst/>
              <a:rect l="l" t="t" r="r" b="b"/>
              <a:pathLst>
                <a:path w="4371" h="5979" extrusionOk="0">
                  <a:moveTo>
                    <a:pt x="1775" y="1"/>
                  </a:moveTo>
                  <a:cubicBezTo>
                    <a:pt x="1752" y="1"/>
                    <a:pt x="1727" y="3"/>
                    <a:pt x="1702" y="7"/>
                  </a:cubicBezTo>
                  <a:cubicBezTo>
                    <a:pt x="1502" y="41"/>
                    <a:pt x="1469" y="241"/>
                    <a:pt x="1502" y="441"/>
                  </a:cubicBezTo>
                  <a:cubicBezTo>
                    <a:pt x="1502" y="508"/>
                    <a:pt x="1502" y="574"/>
                    <a:pt x="1535" y="608"/>
                  </a:cubicBezTo>
                  <a:cubicBezTo>
                    <a:pt x="1602" y="1108"/>
                    <a:pt x="1469" y="1542"/>
                    <a:pt x="1235" y="1942"/>
                  </a:cubicBezTo>
                  <a:cubicBezTo>
                    <a:pt x="1035" y="2342"/>
                    <a:pt x="768" y="2676"/>
                    <a:pt x="334" y="2809"/>
                  </a:cubicBezTo>
                  <a:cubicBezTo>
                    <a:pt x="201" y="2843"/>
                    <a:pt x="134" y="2876"/>
                    <a:pt x="1" y="2909"/>
                  </a:cubicBezTo>
                  <a:cubicBezTo>
                    <a:pt x="34" y="3043"/>
                    <a:pt x="34" y="3143"/>
                    <a:pt x="34" y="3209"/>
                  </a:cubicBezTo>
                  <a:cubicBezTo>
                    <a:pt x="34" y="3543"/>
                    <a:pt x="201" y="3676"/>
                    <a:pt x="535" y="3710"/>
                  </a:cubicBezTo>
                  <a:cubicBezTo>
                    <a:pt x="601" y="3710"/>
                    <a:pt x="635" y="3743"/>
                    <a:pt x="701" y="3743"/>
                  </a:cubicBezTo>
                  <a:cubicBezTo>
                    <a:pt x="1168" y="3777"/>
                    <a:pt x="1469" y="4010"/>
                    <a:pt x="1602" y="4477"/>
                  </a:cubicBezTo>
                  <a:cubicBezTo>
                    <a:pt x="1735" y="4877"/>
                    <a:pt x="1835" y="5278"/>
                    <a:pt x="2002" y="5711"/>
                  </a:cubicBezTo>
                  <a:cubicBezTo>
                    <a:pt x="2036" y="5811"/>
                    <a:pt x="2202" y="5978"/>
                    <a:pt x="2302" y="5978"/>
                  </a:cubicBezTo>
                  <a:cubicBezTo>
                    <a:pt x="2503" y="5978"/>
                    <a:pt x="2703" y="5945"/>
                    <a:pt x="2736" y="5678"/>
                  </a:cubicBezTo>
                  <a:cubicBezTo>
                    <a:pt x="2736" y="5511"/>
                    <a:pt x="2769" y="5344"/>
                    <a:pt x="2769" y="5144"/>
                  </a:cubicBezTo>
                  <a:cubicBezTo>
                    <a:pt x="2803" y="4911"/>
                    <a:pt x="2870" y="4644"/>
                    <a:pt x="2903" y="4377"/>
                  </a:cubicBezTo>
                  <a:cubicBezTo>
                    <a:pt x="2936" y="4244"/>
                    <a:pt x="2970" y="4110"/>
                    <a:pt x="3003" y="3977"/>
                  </a:cubicBezTo>
                  <a:cubicBezTo>
                    <a:pt x="3036" y="3910"/>
                    <a:pt x="3070" y="3843"/>
                    <a:pt x="3103" y="3810"/>
                  </a:cubicBezTo>
                  <a:cubicBezTo>
                    <a:pt x="3070" y="3576"/>
                    <a:pt x="3203" y="3443"/>
                    <a:pt x="3370" y="3310"/>
                  </a:cubicBezTo>
                  <a:lnTo>
                    <a:pt x="3770" y="2909"/>
                  </a:lnTo>
                  <a:cubicBezTo>
                    <a:pt x="3804" y="2742"/>
                    <a:pt x="3870" y="2642"/>
                    <a:pt x="4070" y="2642"/>
                  </a:cubicBezTo>
                  <a:cubicBezTo>
                    <a:pt x="4170" y="2642"/>
                    <a:pt x="4271" y="2576"/>
                    <a:pt x="4371" y="2542"/>
                  </a:cubicBezTo>
                  <a:cubicBezTo>
                    <a:pt x="4337" y="2009"/>
                    <a:pt x="4337" y="1975"/>
                    <a:pt x="3804" y="1942"/>
                  </a:cubicBezTo>
                  <a:cubicBezTo>
                    <a:pt x="3236" y="1909"/>
                    <a:pt x="2836" y="1708"/>
                    <a:pt x="2603" y="1175"/>
                  </a:cubicBezTo>
                  <a:cubicBezTo>
                    <a:pt x="2436" y="874"/>
                    <a:pt x="2302" y="608"/>
                    <a:pt x="2169" y="307"/>
                  </a:cubicBezTo>
                  <a:cubicBezTo>
                    <a:pt x="2081" y="103"/>
                    <a:pt x="1943" y="1"/>
                    <a:pt x="17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-759025" y="2582000"/>
              <a:ext cx="15025" cy="9200"/>
            </a:xfrm>
            <a:custGeom>
              <a:avLst/>
              <a:gdLst/>
              <a:ahLst/>
              <a:cxnLst/>
              <a:rect l="l" t="t" r="r" b="b"/>
              <a:pathLst>
                <a:path w="601" h="368" extrusionOk="0">
                  <a:moveTo>
                    <a:pt x="601" y="0"/>
                  </a:moveTo>
                  <a:lnTo>
                    <a:pt x="601" y="0"/>
                  </a:lnTo>
                  <a:cubicBezTo>
                    <a:pt x="501" y="34"/>
                    <a:pt x="400" y="100"/>
                    <a:pt x="300" y="100"/>
                  </a:cubicBezTo>
                  <a:cubicBezTo>
                    <a:pt x="100" y="100"/>
                    <a:pt x="34" y="200"/>
                    <a:pt x="0" y="367"/>
                  </a:cubicBezTo>
                  <a:cubicBezTo>
                    <a:pt x="267" y="334"/>
                    <a:pt x="501" y="301"/>
                    <a:pt x="601" y="0"/>
                  </a:cubicBezTo>
                  <a:close/>
                </a:path>
              </a:pathLst>
            </a:custGeom>
            <a:solidFill>
              <a:srgbClr val="D1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-776550" y="2601175"/>
              <a:ext cx="10875" cy="12525"/>
            </a:xfrm>
            <a:custGeom>
              <a:avLst/>
              <a:gdLst/>
              <a:ahLst/>
              <a:cxnLst/>
              <a:rect l="l" t="t" r="r" b="b"/>
              <a:pathLst>
                <a:path w="435" h="501" extrusionOk="0">
                  <a:moveTo>
                    <a:pt x="301" y="1"/>
                  </a:moveTo>
                  <a:cubicBezTo>
                    <a:pt x="134" y="134"/>
                    <a:pt x="1" y="267"/>
                    <a:pt x="34" y="501"/>
                  </a:cubicBezTo>
                  <a:lnTo>
                    <a:pt x="434" y="1"/>
                  </a:ln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-769050" y="2591175"/>
              <a:ext cx="10050" cy="10025"/>
            </a:xfrm>
            <a:custGeom>
              <a:avLst/>
              <a:gdLst/>
              <a:ahLst/>
              <a:cxnLst/>
              <a:rect l="l" t="t" r="r" b="b"/>
              <a:pathLst>
                <a:path w="402" h="401" extrusionOk="0">
                  <a:moveTo>
                    <a:pt x="401" y="0"/>
                  </a:moveTo>
                  <a:lnTo>
                    <a:pt x="1" y="401"/>
                  </a:lnTo>
                  <a:lnTo>
                    <a:pt x="134" y="401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DCC0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-780725" y="2617850"/>
              <a:ext cx="2525" cy="10025"/>
            </a:xfrm>
            <a:custGeom>
              <a:avLst/>
              <a:gdLst/>
              <a:ahLst/>
              <a:cxnLst/>
              <a:rect l="l" t="t" r="r" b="b"/>
              <a:pathLst>
                <a:path w="101" h="401" extrusionOk="0">
                  <a:moveTo>
                    <a:pt x="1" y="401"/>
                  </a:moveTo>
                  <a:cubicBezTo>
                    <a:pt x="34" y="268"/>
                    <a:pt x="68" y="134"/>
                    <a:pt x="101" y="1"/>
                  </a:cubicBezTo>
                  <a:cubicBezTo>
                    <a:pt x="68" y="134"/>
                    <a:pt x="34" y="268"/>
                    <a:pt x="1" y="401"/>
                  </a:cubicBez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-778225" y="2613675"/>
              <a:ext cx="2550" cy="4200"/>
            </a:xfrm>
            <a:custGeom>
              <a:avLst/>
              <a:gdLst/>
              <a:ahLst/>
              <a:cxnLst/>
              <a:rect l="l" t="t" r="r" b="b"/>
              <a:pathLst>
                <a:path w="102" h="168" extrusionOk="0">
                  <a:moveTo>
                    <a:pt x="1" y="168"/>
                  </a:moveTo>
                  <a:cubicBezTo>
                    <a:pt x="34" y="101"/>
                    <a:pt x="68" y="68"/>
                    <a:pt x="101" y="1"/>
                  </a:cubicBezTo>
                  <a:cubicBezTo>
                    <a:pt x="68" y="68"/>
                    <a:pt x="34" y="101"/>
                    <a:pt x="1" y="168"/>
                  </a:cubicBezTo>
                  <a:close/>
                </a:path>
              </a:pathLst>
            </a:custGeom>
            <a:solidFill>
              <a:srgbClr val="EADB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" name="Google Shape;99;p6"/>
            <p:cNvGrpSpPr/>
            <p:nvPr/>
          </p:nvGrpSpPr>
          <p:grpSpPr>
            <a:xfrm>
              <a:off x="-1159325" y="2189850"/>
              <a:ext cx="147625" cy="176325"/>
              <a:chOff x="-1159325" y="2189850"/>
              <a:chExt cx="147625" cy="176325"/>
            </a:xfrm>
          </p:grpSpPr>
          <p:sp>
            <p:nvSpPr>
              <p:cNvPr id="100" name="Google Shape;100;p6"/>
              <p:cNvSpPr/>
              <p:nvPr/>
            </p:nvSpPr>
            <p:spPr>
              <a:xfrm>
                <a:off x="-1159325" y="2189850"/>
                <a:ext cx="147625" cy="173675"/>
              </a:xfrm>
              <a:custGeom>
                <a:avLst/>
                <a:gdLst/>
                <a:ahLst/>
                <a:cxnLst/>
                <a:rect l="l" t="t" r="r" b="b"/>
                <a:pathLst>
                  <a:path w="5905" h="6947" extrusionOk="0">
                    <a:moveTo>
                      <a:pt x="2836" y="2177"/>
                    </a:moveTo>
                    <a:cubicBezTo>
                      <a:pt x="2869" y="2177"/>
                      <a:pt x="2869" y="2210"/>
                      <a:pt x="2903" y="2210"/>
                    </a:cubicBezTo>
                    <a:cubicBezTo>
                      <a:pt x="2869" y="2243"/>
                      <a:pt x="2869" y="2277"/>
                      <a:pt x="2869" y="2277"/>
                    </a:cubicBezTo>
                    <a:cubicBezTo>
                      <a:pt x="2836" y="2277"/>
                      <a:pt x="2803" y="2243"/>
                      <a:pt x="2803" y="2243"/>
                    </a:cubicBezTo>
                    <a:cubicBezTo>
                      <a:pt x="2803" y="2210"/>
                      <a:pt x="2836" y="2210"/>
                      <a:pt x="2836" y="2177"/>
                    </a:cubicBezTo>
                    <a:close/>
                    <a:moveTo>
                      <a:pt x="1569" y="3578"/>
                    </a:moveTo>
                    <a:cubicBezTo>
                      <a:pt x="1602" y="3611"/>
                      <a:pt x="1635" y="3611"/>
                      <a:pt x="1702" y="3611"/>
                    </a:cubicBezTo>
                    <a:cubicBezTo>
                      <a:pt x="1669" y="3644"/>
                      <a:pt x="1669" y="3644"/>
                      <a:pt x="1635" y="3678"/>
                    </a:cubicBezTo>
                    <a:cubicBezTo>
                      <a:pt x="1602" y="3711"/>
                      <a:pt x="1535" y="3744"/>
                      <a:pt x="1468" y="3778"/>
                    </a:cubicBezTo>
                    <a:cubicBezTo>
                      <a:pt x="1402" y="3744"/>
                      <a:pt x="1368" y="3711"/>
                      <a:pt x="1235" y="3611"/>
                    </a:cubicBezTo>
                    <a:cubicBezTo>
                      <a:pt x="1402" y="3611"/>
                      <a:pt x="1468" y="3611"/>
                      <a:pt x="1569" y="3578"/>
                    </a:cubicBezTo>
                    <a:close/>
                    <a:moveTo>
                      <a:pt x="2694" y="4515"/>
                    </a:moveTo>
                    <a:cubicBezTo>
                      <a:pt x="2747" y="4515"/>
                      <a:pt x="2797" y="4557"/>
                      <a:pt x="2903" y="4645"/>
                    </a:cubicBezTo>
                    <a:cubicBezTo>
                      <a:pt x="2769" y="4645"/>
                      <a:pt x="2669" y="4612"/>
                      <a:pt x="2503" y="4612"/>
                    </a:cubicBezTo>
                    <a:cubicBezTo>
                      <a:pt x="2597" y="4549"/>
                      <a:pt x="2647" y="4515"/>
                      <a:pt x="2694" y="4515"/>
                    </a:cubicBezTo>
                    <a:close/>
                    <a:moveTo>
                      <a:pt x="2903" y="4645"/>
                    </a:moveTo>
                    <a:lnTo>
                      <a:pt x="2903" y="4645"/>
                    </a:lnTo>
                    <a:cubicBezTo>
                      <a:pt x="2936" y="4678"/>
                      <a:pt x="2970" y="4712"/>
                      <a:pt x="3003" y="4745"/>
                    </a:cubicBezTo>
                    <a:cubicBezTo>
                      <a:pt x="3003" y="4779"/>
                      <a:pt x="3036" y="4812"/>
                      <a:pt x="3070" y="4879"/>
                    </a:cubicBezTo>
                    <a:cubicBezTo>
                      <a:pt x="3036" y="4845"/>
                      <a:pt x="3003" y="4845"/>
                      <a:pt x="3003" y="4845"/>
                    </a:cubicBezTo>
                    <a:cubicBezTo>
                      <a:pt x="2970" y="4779"/>
                      <a:pt x="2936" y="4712"/>
                      <a:pt x="2903" y="4645"/>
                    </a:cubicBezTo>
                    <a:close/>
                    <a:moveTo>
                      <a:pt x="2949" y="1"/>
                    </a:moveTo>
                    <a:cubicBezTo>
                      <a:pt x="2674" y="1"/>
                      <a:pt x="2588" y="99"/>
                      <a:pt x="2503" y="442"/>
                    </a:cubicBezTo>
                    <a:cubicBezTo>
                      <a:pt x="2402" y="842"/>
                      <a:pt x="2336" y="1243"/>
                      <a:pt x="2202" y="1643"/>
                    </a:cubicBezTo>
                    <a:cubicBezTo>
                      <a:pt x="2002" y="2343"/>
                      <a:pt x="1702" y="2977"/>
                      <a:pt x="1001" y="3344"/>
                    </a:cubicBezTo>
                    <a:cubicBezTo>
                      <a:pt x="735" y="3478"/>
                      <a:pt x="468" y="3578"/>
                      <a:pt x="201" y="3744"/>
                    </a:cubicBezTo>
                    <a:cubicBezTo>
                      <a:pt x="134" y="3778"/>
                      <a:pt x="1" y="3878"/>
                      <a:pt x="1" y="3978"/>
                    </a:cubicBezTo>
                    <a:cubicBezTo>
                      <a:pt x="34" y="4078"/>
                      <a:pt x="101" y="4178"/>
                      <a:pt x="201" y="4278"/>
                    </a:cubicBezTo>
                    <a:cubicBezTo>
                      <a:pt x="268" y="4312"/>
                      <a:pt x="368" y="4345"/>
                      <a:pt x="468" y="4345"/>
                    </a:cubicBezTo>
                    <a:cubicBezTo>
                      <a:pt x="868" y="4345"/>
                      <a:pt x="1202" y="4545"/>
                      <a:pt x="1535" y="4712"/>
                    </a:cubicBezTo>
                    <a:cubicBezTo>
                      <a:pt x="2002" y="4945"/>
                      <a:pt x="2302" y="5279"/>
                      <a:pt x="2436" y="5779"/>
                    </a:cubicBezTo>
                    <a:cubicBezTo>
                      <a:pt x="2536" y="6113"/>
                      <a:pt x="2669" y="6446"/>
                      <a:pt x="2803" y="6747"/>
                    </a:cubicBezTo>
                    <a:cubicBezTo>
                      <a:pt x="2970" y="6813"/>
                      <a:pt x="3103" y="6880"/>
                      <a:pt x="3236" y="6947"/>
                    </a:cubicBezTo>
                    <a:cubicBezTo>
                      <a:pt x="3303" y="6847"/>
                      <a:pt x="3437" y="6747"/>
                      <a:pt x="3437" y="6680"/>
                    </a:cubicBezTo>
                    <a:cubicBezTo>
                      <a:pt x="3403" y="6180"/>
                      <a:pt x="3703" y="5813"/>
                      <a:pt x="3837" y="5379"/>
                    </a:cubicBezTo>
                    <a:cubicBezTo>
                      <a:pt x="4037" y="4745"/>
                      <a:pt x="4704" y="4645"/>
                      <a:pt x="5004" y="4178"/>
                    </a:cubicBezTo>
                    <a:cubicBezTo>
                      <a:pt x="5023" y="4179"/>
                      <a:pt x="5040" y="4180"/>
                      <a:pt x="5057" y="4180"/>
                    </a:cubicBezTo>
                    <a:cubicBezTo>
                      <a:pt x="5538" y="4180"/>
                      <a:pt x="5551" y="3734"/>
                      <a:pt x="5905" y="3444"/>
                    </a:cubicBezTo>
                    <a:cubicBezTo>
                      <a:pt x="5605" y="3344"/>
                      <a:pt x="5438" y="3244"/>
                      <a:pt x="5238" y="3211"/>
                    </a:cubicBezTo>
                    <a:cubicBezTo>
                      <a:pt x="4804" y="3144"/>
                      <a:pt x="4504" y="2911"/>
                      <a:pt x="4270" y="2577"/>
                    </a:cubicBezTo>
                    <a:cubicBezTo>
                      <a:pt x="3670" y="1810"/>
                      <a:pt x="3403" y="909"/>
                      <a:pt x="3103" y="8"/>
                    </a:cubicBezTo>
                    <a:cubicBezTo>
                      <a:pt x="3046" y="4"/>
                      <a:pt x="2995" y="1"/>
                      <a:pt x="2949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6"/>
              <p:cNvSpPr/>
              <p:nvPr/>
            </p:nvSpPr>
            <p:spPr>
              <a:xfrm>
                <a:off x="-1089275" y="2358500"/>
                <a:ext cx="10875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07" extrusionOk="0">
                    <a:moveTo>
                      <a:pt x="1" y="1"/>
                    </a:moveTo>
                    <a:cubicBezTo>
                      <a:pt x="72" y="120"/>
                      <a:pt x="127" y="307"/>
                      <a:pt x="249" y="307"/>
                    </a:cubicBezTo>
                    <a:cubicBezTo>
                      <a:pt x="298" y="307"/>
                      <a:pt x="358" y="277"/>
                      <a:pt x="434" y="201"/>
                    </a:cubicBezTo>
                    <a:cubicBezTo>
                      <a:pt x="301" y="134"/>
                      <a:pt x="168" y="67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6"/>
              <p:cNvSpPr/>
              <p:nvPr/>
            </p:nvSpPr>
            <p:spPr>
              <a:xfrm>
                <a:off x="-1096775" y="2302725"/>
                <a:ext cx="10025" cy="327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31" extrusionOk="0">
                    <a:moveTo>
                      <a:pt x="192" y="0"/>
                    </a:moveTo>
                    <a:cubicBezTo>
                      <a:pt x="145" y="0"/>
                      <a:pt x="95" y="34"/>
                      <a:pt x="1" y="97"/>
                    </a:cubicBezTo>
                    <a:cubicBezTo>
                      <a:pt x="167" y="97"/>
                      <a:pt x="267" y="130"/>
                      <a:pt x="401" y="130"/>
                    </a:cubicBezTo>
                    <a:cubicBezTo>
                      <a:pt x="295" y="42"/>
                      <a:pt x="245" y="0"/>
                      <a:pt x="192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-1128475" y="2279275"/>
                <a:ext cx="83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01" extrusionOk="0">
                    <a:moveTo>
                      <a:pt x="335" y="1"/>
                    </a:moveTo>
                    <a:cubicBezTo>
                      <a:pt x="234" y="34"/>
                      <a:pt x="168" y="34"/>
                      <a:pt x="1" y="34"/>
                    </a:cubicBezTo>
                    <a:cubicBezTo>
                      <a:pt x="134" y="134"/>
                      <a:pt x="168" y="167"/>
                      <a:pt x="234" y="201"/>
                    </a:cubicBezTo>
                    <a:cubicBezTo>
                      <a:pt x="268" y="167"/>
                      <a:pt x="301" y="134"/>
                      <a:pt x="335" y="101"/>
                    </a:cubicBezTo>
                    <a:cubicBezTo>
                      <a:pt x="335" y="67"/>
                      <a:pt x="335" y="34"/>
                      <a:pt x="335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6"/>
              <p:cNvSpPr/>
              <p:nvPr/>
            </p:nvSpPr>
            <p:spPr>
              <a:xfrm>
                <a:off x="-1122625" y="2281775"/>
                <a:ext cx="420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01" extrusionOk="0">
                    <a:moveTo>
                      <a:pt x="101" y="1"/>
                    </a:moveTo>
                    <a:cubicBezTo>
                      <a:pt x="67" y="34"/>
                      <a:pt x="34" y="67"/>
                      <a:pt x="0" y="101"/>
                    </a:cubicBezTo>
                    <a:cubicBezTo>
                      <a:pt x="67" y="67"/>
                      <a:pt x="134" y="34"/>
                      <a:pt x="167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6"/>
              <p:cNvSpPr/>
              <p:nvPr/>
            </p:nvSpPr>
            <p:spPr>
              <a:xfrm>
                <a:off x="-1089275" y="2244250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34" y="1"/>
                    </a:moveTo>
                    <a:cubicBezTo>
                      <a:pt x="34" y="34"/>
                      <a:pt x="1" y="34"/>
                      <a:pt x="1" y="67"/>
                    </a:cubicBezTo>
                    <a:cubicBezTo>
                      <a:pt x="1" y="67"/>
                      <a:pt x="34" y="101"/>
                      <a:pt x="67" y="101"/>
                    </a:cubicBezTo>
                    <a:cubicBezTo>
                      <a:pt x="67" y="101"/>
                      <a:pt x="67" y="67"/>
                      <a:pt x="101" y="34"/>
                    </a:cubicBezTo>
                    <a:cubicBezTo>
                      <a:pt x="67" y="34"/>
                      <a:pt x="67" y="1"/>
                      <a:pt x="34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6"/>
              <p:cNvSpPr/>
              <p:nvPr/>
            </p:nvSpPr>
            <p:spPr>
              <a:xfrm>
                <a:off x="-1120125" y="2279275"/>
                <a:ext cx="3350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1" extrusionOk="0">
                    <a:moveTo>
                      <a:pt x="1" y="1"/>
                    </a:moveTo>
                    <a:cubicBezTo>
                      <a:pt x="1" y="34"/>
                      <a:pt x="1" y="67"/>
                      <a:pt x="1" y="101"/>
                    </a:cubicBezTo>
                    <a:lnTo>
                      <a:pt x="67" y="101"/>
                    </a:lnTo>
                    <a:cubicBezTo>
                      <a:pt x="101" y="67"/>
                      <a:pt x="101" y="67"/>
                      <a:pt x="134" y="34"/>
                    </a:cubicBezTo>
                    <a:cubicBezTo>
                      <a:pt x="67" y="34"/>
                      <a:pt x="34" y="34"/>
                      <a:pt x="1" y="1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6"/>
              <p:cNvSpPr/>
              <p:nvPr/>
            </p:nvSpPr>
            <p:spPr>
              <a:xfrm>
                <a:off x="-1084275" y="2308475"/>
                <a:ext cx="1700" cy="3350"/>
              </a:xfrm>
              <a:custGeom>
                <a:avLst/>
                <a:gdLst/>
                <a:ahLst/>
                <a:cxnLst/>
                <a:rect l="l" t="t" r="r" b="b"/>
                <a:pathLst>
                  <a:path w="68" h="134" extrusionOk="0">
                    <a:moveTo>
                      <a:pt x="1" y="0"/>
                    </a:moveTo>
                    <a:cubicBezTo>
                      <a:pt x="1" y="34"/>
                      <a:pt x="1" y="67"/>
                      <a:pt x="1" y="100"/>
                    </a:cubicBezTo>
                    <a:cubicBezTo>
                      <a:pt x="1" y="100"/>
                      <a:pt x="34" y="100"/>
                      <a:pt x="68" y="134"/>
                    </a:cubicBezTo>
                    <a:cubicBezTo>
                      <a:pt x="34" y="67"/>
                      <a:pt x="1" y="34"/>
                      <a:pt x="1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6"/>
              <p:cNvSpPr/>
              <p:nvPr/>
            </p:nvSpPr>
            <p:spPr>
              <a:xfrm>
                <a:off x="-1086775" y="2305975"/>
                <a:ext cx="25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01" extrusionOk="0">
                    <a:moveTo>
                      <a:pt x="1" y="0"/>
                    </a:moveTo>
                    <a:cubicBezTo>
                      <a:pt x="34" y="67"/>
                      <a:pt x="68" y="134"/>
                      <a:pt x="101" y="200"/>
                    </a:cubicBezTo>
                    <a:cubicBezTo>
                      <a:pt x="101" y="167"/>
                      <a:pt x="101" y="134"/>
                      <a:pt x="101" y="100"/>
                    </a:cubicBezTo>
                    <a:cubicBezTo>
                      <a:pt x="68" y="67"/>
                      <a:pt x="34" y="33"/>
                      <a:pt x="1" y="0"/>
                    </a:cubicBezTo>
                    <a:close/>
                  </a:path>
                </a:pathLst>
              </a:custGeom>
              <a:solidFill>
                <a:srgbClr val="FE9E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6"/>
            <p:cNvGrpSpPr/>
            <p:nvPr/>
          </p:nvGrpSpPr>
          <p:grpSpPr>
            <a:xfrm>
              <a:off x="-951675" y="2298350"/>
              <a:ext cx="114275" cy="142100"/>
              <a:chOff x="-951675" y="2298350"/>
              <a:chExt cx="114275" cy="142100"/>
            </a:xfrm>
          </p:grpSpPr>
          <p:sp>
            <p:nvSpPr>
              <p:cNvPr id="110" name="Google Shape;110;p6"/>
              <p:cNvSpPr/>
              <p:nvPr/>
            </p:nvSpPr>
            <p:spPr>
              <a:xfrm>
                <a:off x="-951675" y="2298350"/>
                <a:ext cx="114275" cy="142100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5684" extrusionOk="0">
                    <a:moveTo>
                      <a:pt x="2069" y="1539"/>
                    </a:moveTo>
                    <a:cubicBezTo>
                      <a:pt x="2102" y="1573"/>
                      <a:pt x="2102" y="1573"/>
                      <a:pt x="2102" y="1573"/>
                    </a:cubicBezTo>
                    <a:cubicBezTo>
                      <a:pt x="2069" y="1606"/>
                      <a:pt x="2069" y="1606"/>
                      <a:pt x="2035" y="1606"/>
                    </a:cubicBezTo>
                    <a:lnTo>
                      <a:pt x="2002" y="1606"/>
                    </a:lnTo>
                    <a:cubicBezTo>
                      <a:pt x="2035" y="1573"/>
                      <a:pt x="2035" y="1573"/>
                      <a:pt x="2069" y="1539"/>
                    </a:cubicBezTo>
                    <a:close/>
                    <a:moveTo>
                      <a:pt x="1001" y="2807"/>
                    </a:moveTo>
                    <a:cubicBezTo>
                      <a:pt x="1001" y="2807"/>
                      <a:pt x="1035" y="2840"/>
                      <a:pt x="1035" y="2874"/>
                    </a:cubicBezTo>
                    <a:cubicBezTo>
                      <a:pt x="1001" y="2907"/>
                      <a:pt x="968" y="2907"/>
                      <a:pt x="935" y="2940"/>
                    </a:cubicBezTo>
                    <a:cubicBezTo>
                      <a:pt x="935" y="2907"/>
                      <a:pt x="901" y="2874"/>
                      <a:pt x="935" y="2840"/>
                    </a:cubicBezTo>
                    <a:cubicBezTo>
                      <a:pt x="935" y="2840"/>
                      <a:pt x="968" y="2807"/>
                      <a:pt x="1001" y="2807"/>
                    </a:cubicBezTo>
                    <a:close/>
                    <a:moveTo>
                      <a:pt x="2067" y="1"/>
                    </a:moveTo>
                    <a:cubicBezTo>
                      <a:pt x="2047" y="1"/>
                      <a:pt x="2025" y="2"/>
                      <a:pt x="2002" y="5"/>
                    </a:cubicBezTo>
                    <a:cubicBezTo>
                      <a:pt x="1802" y="5"/>
                      <a:pt x="1769" y="172"/>
                      <a:pt x="1735" y="372"/>
                    </a:cubicBezTo>
                    <a:cubicBezTo>
                      <a:pt x="1602" y="1172"/>
                      <a:pt x="1368" y="1940"/>
                      <a:pt x="668" y="2507"/>
                    </a:cubicBezTo>
                    <a:cubicBezTo>
                      <a:pt x="568" y="2573"/>
                      <a:pt x="468" y="2707"/>
                      <a:pt x="368" y="2807"/>
                    </a:cubicBezTo>
                    <a:cubicBezTo>
                      <a:pt x="1" y="3207"/>
                      <a:pt x="67" y="3441"/>
                      <a:pt x="568" y="3607"/>
                    </a:cubicBezTo>
                    <a:cubicBezTo>
                      <a:pt x="1202" y="3841"/>
                      <a:pt x="1702" y="4175"/>
                      <a:pt x="1902" y="4875"/>
                    </a:cubicBezTo>
                    <a:cubicBezTo>
                      <a:pt x="1969" y="5109"/>
                      <a:pt x="2102" y="5309"/>
                      <a:pt x="2236" y="5509"/>
                    </a:cubicBezTo>
                    <a:cubicBezTo>
                      <a:pt x="2302" y="5626"/>
                      <a:pt x="2402" y="5684"/>
                      <a:pt x="2502" y="5684"/>
                    </a:cubicBezTo>
                    <a:cubicBezTo>
                      <a:pt x="2603" y="5684"/>
                      <a:pt x="2703" y="5626"/>
                      <a:pt x="2769" y="5509"/>
                    </a:cubicBezTo>
                    <a:cubicBezTo>
                      <a:pt x="2869" y="5409"/>
                      <a:pt x="2869" y="5242"/>
                      <a:pt x="2903" y="5109"/>
                    </a:cubicBezTo>
                    <a:cubicBezTo>
                      <a:pt x="3003" y="4775"/>
                      <a:pt x="3103" y="4441"/>
                      <a:pt x="3170" y="4108"/>
                    </a:cubicBezTo>
                    <a:cubicBezTo>
                      <a:pt x="3236" y="3974"/>
                      <a:pt x="3236" y="3841"/>
                      <a:pt x="3270" y="3741"/>
                    </a:cubicBezTo>
                    <a:cubicBezTo>
                      <a:pt x="3670" y="3407"/>
                      <a:pt x="4070" y="3107"/>
                      <a:pt x="4471" y="2774"/>
                    </a:cubicBezTo>
                    <a:cubicBezTo>
                      <a:pt x="4537" y="2707"/>
                      <a:pt x="4537" y="2573"/>
                      <a:pt x="4571" y="2440"/>
                    </a:cubicBezTo>
                    <a:cubicBezTo>
                      <a:pt x="4237" y="2273"/>
                      <a:pt x="3970" y="2040"/>
                      <a:pt x="3637" y="1940"/>
                    </a:cubicBezTo>
                    <a:cubicBezTo>
                      <a:pt x="3203" y="1806"/>
                      <a:pt x="2903" y="1606"/>
                      <a:pt x="2736" y="1206"/>
                    </a:cubicBezTo>
                    <a:cubicBezTo>
                      <a:pt x="2603" y="939"/>
                      <a:pt x="2536" y="605"/>
                      <a:pt x="2436" y="305"/>
                    </a:cubicBezTo>
                    <a:cubicBezTo>
                      <a:pt x="2344" y="153"/>
                      <a:pt x="2281" y="1"/>
                      <a:pt x="20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6"/>
              <p:cNvSpPr/>
              <p:nvPr/>
            </p:nvSpPr>
            <p:spPr>
              <a:xfrm>
                <a:off x="-929150" y="2368500"/>
                <a:ext cx="3350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35" extrusionOk="0">
                    <a:moveTo>
                      <a:pt x="100" y="1"/>
                    </a:moveTo>
                    <a:cubicBezTo>
                      <a:pt x="67" y="1"/>
                      <a:pt x="34" y="34"/>
                      <a:pt x="34" y="34"/>
                    </a:cubicBezTo>
                    <a:cubicBezTo>
                      <a:pt x="0" y="68"/>
                      <a:pt x="34" y="101"/>
                      <a:pt x="34" y="134"/>
                    </a:cubicBezTo>
                    <a:cubicBezTo>
                      <a:pt x="67" y="101"/>
                      <a:pt x="100" y="101"/>
                      <a:pt x="134" y="68"/>
                    </a:cubicBezTo>
                    <a:cubicBezTo>
                      <a:pt x="134" y="34"/>
                      <a:pt x="100" y="1"/>
                      <a:pt x="100" y="1"/>
                    </a:cubicBezTo>
                    <a:close/>
                  </a:path>
                </a:pathLst>
              </a:custGeom>
              <a:solidFill>
                <a:srgbClr val="ED08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6"/>
              <p:cNvSpPr/>
              <p:nvPr/>
            </p:nvSpPr>
            <p:spPr>
              <a:xfrm>
                <a:off x="-901625" y="2336825"/>
                <a:ext cx="2525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68" extrusionOk="0">
                    <a:moveTo>
                      <a:pt x="67" y="0"/>
                    </a:moveTo>
                    <a:cubicBezTo>
                      <a:pt x="33" y="34"/>
                      <a:pt x="33" y="34"/>
                      <a:pt x="0" y="67"/>
                    </a:cubicBezTo>
                    <a:lnTo>
                      <a:pt x="33" y="67"/>
                    </a:lnTo>
                    <a:cubicBezTo>
                      <a:pt x="67" y="67"/>
                      <a:pt x="67" y="67"/>
                      <a:pt x="100" y="34"/>
                    </a:cubicBezTo>
                    <a:cubicBezTo>
                      <a:pt x="100" y="34"/>
                      <a:pt x="100" y="34"/>
                      <a:pt x="67" y="0"/>
                    </a:cubicBezTo>
                    <a:close/>
                  </a:path>
                </a:pathLst>
              </a:custGeom>
              <a:solidFill>
                <a:srgbClr val="ED08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42638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7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4153" y="-9024"/>
            <a:ext cx="586848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7"/>
          <p:cNvSpPr txBox="1">
            <a:spLocks noGrp="1"/>
          </p:cNvSpPr>
          <p:nvPr>
            <p:ph type="title"/>
          </p:nvPr>
        </p:nvSpPr>
        <p:spPr>
          <a:xfrm>
            <a:off x="720000" y="1079821"/>
            <a:ext cx="4577700" cy="7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body" idx="1"/>
          </p:nvPr>
        </p:nvSpPr>
        <p:spPr>
          <a:xfrm>
            <a:off x="720000" y="1823525"/>
            <a:ext cx="3146100" cy="25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117" name="Google Shape;117;p7"/>
          <p:cNvSpPr/>
          <p:nvPr/>
        </p:nvSpPr>
        <p:spPr>
          <a:xfrm rot="198679">
            <a:off x="4141430" y="3579265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"/>
          <p:cNvSpPr/>
          <p:nvPr/>
        </p:nvSpPr>
        <p:spPr>
          <a:xfrm rot="-4032455">
            <a:off x="1907594" y="4657576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7"/>
          <p:cNvSpPr/>
          <p:nvPr/>
        </p:nvSpPr>
        <p:spPr>
          <a:xfrm rot="5400000">
            <a:off x="411352" y="3102328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"/>
          <p:cNvSpPr/>
          <p:nvPr/>
        </p:nvSpPr>
        <p:spPr>
          <a:xfrm rot="5400000">
            <a:off x="530664" y="4350032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7"/>
          <p:cNvSpPr/>
          <p:nvPr/>
        </p:nvSpPr>
        <p:spPr>
          <a:xfrm rot="5400000">
            <a:off x="7014712" y="6548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"/>
          <p:cNvSpPr/>
          <p:nvPr/>
        </p:nvSpPr>
        <p:spPr>
          <a:xfrm rot="684224">
            <a:off x="4413496" y="168216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7"/>
          <p:cNvSpPr/>
          <p:nvPr/>
        </p:nvSpPr>
        <p:spPr>
          <a:xfrm rot="5400000">
            <a:off x="3177015" y="4604204"/>
            <a:ext cx="1929" cy="3911"/>
          </a:xfrm>
          <a:custGeom>
            <a:avLst/>
            <a:gdLst/>
            <a:ahLst/>
            <a:cxnLst/>
            <a:rect l="l" t="t" r="r" b="b"/>
            <a:pathLst>
              <a:path w="36" h="73" extrusionOk="0">
                <a:moveTo>
                  <a:pt x="0" y="1"/>
                </a:moveTo>
                <a:cubicBezTo>
                  <a:pt x="0" y="25"/>
                  <a:pt x="0" y="48"/>
                  <a:pt x="0" y="72"/>
                </a:cubicBezTo>
                <a:cubicBezTo>
                  <a:pt x="24" y="48"/>
                  <a:pt x="36" y="25"/>
                  <a:pt x="2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"/>
          <p:cNvSpPr/>
          <p:nvPr/>
        </p:nvSpPr>
        <p:spPr>
          <a:xfrm rot="1747020">
            <a:off x="487495" y="12823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2684408" y="3465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7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4553" y="-504924"/>
            <a:ext cx="1957203" cy="1331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266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3"/>
          <p:cNvSpPr txBox="1">
            <a:spLocks noGrp="1"/>
          </p:cNvSpPr>
          <p:nvPr>
            <p:ph type="title" hasCustomPrompt="1"/>
          </p:nvPr>
        </p:nvSpPr>
        <p:spPr>
          <a:xfrm>
            <a:off x="4295853" y="27554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8" name="Google Shape;228;p13"/>
          <p:cNvSpPr txBox="1">
            <a:spLocks noGrp="1"/>
          </p:cNvSpPr>
          <p:nvPr>
            <p:ph type="title" idx="2" hasCustomPrompt="1"/>
          </p:nvPr>
        </p:nvSpPr>
        <p:spPr>
          <a:xfrm>
            <a:off x="6851537" y="27554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9" name="Google Shape;229;p13"/>
          <p:cNvSpPr txBox="1">
            <a:spLocks noGrp="1"/>
          </p:cNvSpPr>
          <p:nvPr>
            <p:ph type="title" idx="3" hasCustomPrompt="1"/>
          </p:nvPr>
        </p:nvSpPr>
        <p:spPr>
          <a:xfrm>
            <a:off x="1728450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0" name="Google Shape;230;p13"/>
          <p:cNvSpPr txBox="1">
            <a:spLocks noGrp="1"/>
          </p:cNvSpPr>
          <p:nvPr>
            <p:ph type="title" idx="4" hasCustomPrompt="1"/>
          </p:nvPr>
        </p:nvSpPr>
        <p:spPr>
          <a:xfrm>
            <a:off x="4295853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Fira Sans Extra Condensed Medium"/>
              <a:buNone/>
              <a:defRPr sz="4800">
                <a:solidFill>
                  <a:schemeClr val="accent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1" name="Google Shape;231;p13"/>
          <p:cNvSpPr/>
          <p:nvPr/>
        </p:nvSpPr>
        <p:spPr>
          <a:xfrm>
            <a:off x="1239719" y="2700890"/>
            <a:ext cx="3044" cy="25"/>
          </a:xfrm>
          <a:custGeom>
            <a:avLst/>
            <a:gdLst/>
            <a:ahLst/>
            <a:cxnLst/>
            <a:rect l="l" t="t" r="r" b="b"/>
            <a:pathLst>
              <a:path w="101" h="1" extrusionOk="0">
                <a:moveTo>
                  <a:pt x="101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CEF2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 txBox="1">
            <a:spLocks noGrp="1"/>
          </p:cNvSpPr>
          <p:nvPr>
            <p:ph type="ctrTitle" idx="5"/>
          </p:nvPr>
        </p:nvSpPr>
        <p:spPr>
          <a:xfrm>
            <a:off x="3672003" y="3522100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3" name="Google Shape;233;p13"/>
          <p:cNvSpPr txBox="1">
            <a:spLocks noGrp="1"/>
          </p:cNvSpPr>
          <p:nvPr>
            <p:ph type="subTitle" idx="1"/>
          </p:nvPr>
        </p:nvSpPr>
        <p:spPr>
          <a:xfrm>
            <a:off x="3672003" y="3726444"/>
            <a:ext cx="21963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13"/>
          <p:cNvSpPr txBox="1">
            <a:spLocks noGrp="1"/>
          </p:cNvSpPr>
          <p:nvPr>
            <p:ph type="ctrTitle" idx="6"/>
          </p:nvPr>
        </p:nvSpPr>
        <p:spPr>
          <a:xfrm>
            <a:off x="6227687" y="3522100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5" name="Google Shape;235;p13"/>
          <p:cNvSpPr txBox="1">
            <a:spLocks noGrp="1"/>
          </p:cNvSpPr>
          <p:nvPr>
            <p:ph type="subTitle" idx="7"/>
          </p:nvPr>
        </p:nvSpPr>
        <p:spPr>
          <a:xfrm>
            <a:off x="6227687" y="3726446"/>
            <a:ext cx="21963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3"/>
          <p:cNvSpPr txBox="1">
            <a:spLocks noGrp="1"/>
          </p:cNvSpPr>
          <p:nvPr>
            <p:ph type="ctrTitle" idx="8"/>
          </p:nvPr>
        </p:nvSpPr>
        <p:spPr>
          <a:xfrm>
            <a:off x="1104600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7" name="Google Shape;237;p13"/>
          <p:cNvSpPr txBox="1">
            <a:spLocks noGrp="1"/>
          </p:cNvSpPr>
          <p:nvPr>
            <p:ph type="subTitle" idx="9"/>
          </p:nvPr>
        </p:nvSpPr>
        <p:spPr>
          <a:xfrm>
            <a:off x="1104750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 idx="13"/>
          </p:nvPr>
        </p:nvSpPr>
        <p:spPr>
          <a:xfrm>
            <a:off x="3672003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4"/>
          </p:nvPr>
        </p:nvSpPr>
        <p:spPr>
          <a:xfrm>
            <a:off x="3672153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15" hasCustomPrompt="1"/>
          </p:nvPr>
        </p:nvSpPr>
        <p:spPr>
          <a:xfrm>
            <a:off x="6851537" y="858075"/>
            <a:ext cx="948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None/>
              <a:defRPr sz="35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16"/>
          </p:nvPr>
        </p:nvSpPr>
        <p:spPr>
          <a:xfrm>
            <a:off x="6227687" y="1624725"/>
            <a:ext cx="2196300" cy="3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17"/>
          </p:nvPr>
        </p:nvSpPr>
        <p:spPr>
          <a:xfrm>
            <a:off x="6227837" y="1829000"/>
            <a:ext cx="2196000" cy="7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3"/>
          <p:cNvSpPr/>
          <p:nvPr/>
        </p:nvSpPr>
        <p:spPr>
          <a:xfrm>
            <a:off x="530881" y="654593"/>
            <a:ext cx="93177" cy="130952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3"/>
          <p:cNvSpPr/>
          <p:nvPr/>
        </p:nvSpPr>
        <p:spPr>
          <a:xfrm rot="4190688">
            <a:off x="5949512" y="1071297"/>
            <a:ext cx="155707" cy="69602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3"/>
          <p:cNvSpPr/>
          <p:nvPr/>
        </p:nvSpPr>
        <p:spPr>
          <a:xfrm rot="6592150">
            <a:off x="8621192" y="1937603"/>
            <a:ext cx="95106" cy="74103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3"/>
          <p:cNvSpPr/>
          <p:nvPr/>
        </p:nvSpPr>
        <p:spPr>
          <a:xfrm rot="3575296">
            <a:off x="1475040" y="624681"/>
            <a:ext cx="157637" cy="112896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3"/>
          <p:cNvSpPr/>
          <p:nvPr/>
        </p:nvSpPr>
        <p:spPr>
          <a:xfrm rot="3913652">
            <a:off x="3584838" y="727250"/>
            <a:ext cx="104056" cy="78712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3"/>
          <p:cNvSpPr/>
          <p:nvPr/>
        </p:nvSpPr>
        <p:spPr>
          <a:xfrm>
            <a:off x="5363132" y="4578731"/>
            <a:ext cx="85515" cy="171620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"/>
          <p:cNvSpPr/>
          <p:nvPr/>
        </p:nvSpPr>
        <p:spPr>
          <a:xfrm>
            <a:off x="6658572" y="4711382"/>
            <a:ext cx="97678" cy="140972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3"/>
          <p:cNvSpPr/>
          <p:nvPr/>
        </p:nvSpPr>
        <p:spPr>
          <a:xfrm>
            <a:off x="8423999" y="4249842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3"/>
          <p:cNvSpPr/>
          <p:nvPr/>
        </p:nvSpPr>
        <p:spPr>
          <a:xfrm>
            <a:off x="1184608" y="42110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3"/>
          <p:cNvSpPr/>
          <p:nvPr/>
        </p:nvSpPr>
        <p:spPr>
          <a:xfrm>
            <a:off x="8021908" y="6556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"/>
          <p:cNvSpPr/>
          <p:nvPr/>
        </p:nvSpPr>
        <p:spPr>
          <a:xfrm>
            <a:off x="5788396" y="322400"/>
            <a:ext cx="186041" cy="206412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5231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9327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0326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89689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8157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4"/>
          <p:cNvSpPr txBox="1">
            <a:spLocks noGrp="1"/>
          </p:cNvSpPr>
          <p:nvPr>
            <p:ph type="title"/>
          </p:nvPr>
        </p:nvSpPr>
        <p:spPr>
          <a:xfrm>
            <a:off x="2290050" y="3426675"/>
            <a:ext cx="4563900" cy="40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1"/>
          </p:nvPr>
        </p:nvSpPr>
        <p:spPr>
          <a:xfrm>
            <a:off x="1458125" y="1188100"/>
            <a:ext cx="6227700" cy="178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57" name="Google Shape;257;p14"/>
          <p:cNvSpPr/>
          <p:nvPr/>
        </p:nvSpPr>
        <p:spPr>
          <a:xfrm rot="198679">
            <a:off x="1126505" y="3327840"/>
            <a:ext cx="93173" cy="130945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 rot="-4032399">
            <a:off x="5815970" y="749652"/>
            <a:ext cx="155691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 rot="5400000">
            <a:off x="679002" y="2813053"/>
            <a:ext cx="95099" cy="74097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 rot="5400000">
            <a:off x="798314" y="4060757"/>
            <a:ext cx="157623" cy="112887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 rot="5400000">
            <a:off x="8120287" y="1066195"/>
            <a:ext cx="104046" cy="78705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rgbClr val="FF97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 rot="684224">
            <a:off x="5605996" y="4220879"/>
            <a:ext cx="85509" cy="171607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 rot="1747020">
            <a:off x="3154270" y="469510"/>
            <a:ext cx="97671" cy="140961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 rot="-4032455">
            <a:off x="8664094" y="3047438"/>
            <a:ext cx="155692" cy="69595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431850" y="1408213"/>
            <a:ext cx="140162" cy="18860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754658" y="4603494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 rot="198691">
            <a:off x="7965205" y="3016765"/>
            <a:ext cx="93175" cy="130948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8" name="Google Shape;268;p14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1875" y="3854975"/>
            <a:ext cx="2102200" cy="143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1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248636" flipH="1">
            <a:off x="7845884" y="-629213"/>
            <a:ext cx="3590905" cy="19174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61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21626" y="769294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"/>
          <p:cNvSpPr/>
          <p:nvPr/>
        </p:nvSpPr>
        <p:spPr>
          <a:xfrm>
            <a:off x="75569" y="16328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"/>
          <p:cNvSpPr/>
          <p:nvPr/>
        </p:nvSpPr>
        <p:spPr>
          <a:xfrm>
            <a:off x="1128165" y="4337021"/>
            <a:ext cx="583487" cy="1018794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8"/>
          <p:cNvSpPr/>
          <p:nvPr/>
        </p:nvSpPr>
        <p:spPr>
          <a:xfrm>
            <a:off x="-503774" y="3551492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5" y="404376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"/>
          <p:cNvSpPr/>
          <p:nvPr/>
        </p:nvSpPr>
        <p:spPr>
          <a:xfrm rot="-9185691">
            <a:off x="353706" y="4266223"/>
            <a:ext cx="955478" cy="1160387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"/>
          <p:cNvSpPr/>
          <p:nvPr/>
        </p:nvSpPr>
        <p:spPr>
          <a:xfrm>
            <a:off x="7991164" y="4663022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8"/>
          <p:cNvSpPr/>
          <p:nvPr/>
        </p:nvSpPr>
        <p:spPr>
          <a:xfrm>
            <a:off x="8671617" y="3662584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8"/>
          <p:cNvSpPr/>
          <p:nvPr/>
        </p:nvSpPr>
        <p:spPr>
          <a:xfrm>
            <a:off x="7336690" y="4285190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8"/>
          <p:cNvSpPr/>
          <p:nvPr/>
        </p:nvSpPr>
        <p:spPr>
          <a:xfrm>
            <a:off x="8380312" y="4358169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8"/>
          <p:cNvSpPr/>
          <p:nvPr/>
        </p:nvSpPr>
        <p:spPr>
          <a:xfrm>
            <a:off x="7949831" y="3824842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8"/>
          <p:cNvSpPr/>
          <p:nvPr/>
        </p:nvSpPr>
        <p:spPr>
          <a:xfrm>
            <a:off x="642119" y="-38575"/>
            <a:ext cx="432244" cy="383673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8"/>
          <p:cNvSpPr/>
          <p:nvPr/>
        </p:nvSpPr>
        <p:spPr>
          <a:xfrm>
            <a:off x="7955502" y="-389971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"/>
          <p:cNvSpPr/>
          <p:nvPr/>
        </p:nvSpPr>
        <p:spPr>
          <a:xfrm>
            <a:off x="8431703" y="43945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"/>
          <p:cNvSpPr/>
          <p:nvPr/>
        </p:nvSpPr>
        <p:spPr>
          <a:xfrm>
            <a:off x="7637338" y="767165"/>
            <a:ext cx="968372" cy="864487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"/>
          <p:cNvSpPr/>
          <p:nvPr/>
        </p:nvSpPr>
        <p:spPr>
          <a:xfrm>
            <a:off x="7637338" y="106218"/>
            <a:ext cx="953607" cy="667097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8"/>
          <p:cNvSpPr/>
          <p:nvPr/>
        </p:nvSpPr>
        <p:spPr>
          <a:xfrm>
            <a:off x="662790" y="6091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8"/>
          <p:cNvSpPr/>
          <p:nvPr/>
        </p:nvSpPr>
        <p:spPr>
          <a:xfrm>
            <a:off x="1208162" y="48678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8"/>
          <p:cNvSpPr/>
          <p:nvPr/>
        </p:nvSpPr>
        <p:spPr>
          <a:xfrm>
            <a:off x="162578" y="956529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"/>
          <p:cNvSpPr txBox="1">
            <a:spLocks noGrp="1"/>
          </p:cNvSpPr>
          <p:nvPr>
            <p:ph type="title"/>
          </p:nvPr>
        </p:nvSpPr>
        <p:spPr>
          <a:xfrm>
            <a:off x="803250" y="1088000"/>
            <a:ext cx="7537500" cy="29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1202250" y="2906700"/>
            <a:ext cx="67395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/>
          </p:nvPr>
        </p:nvSpPr>
        <p:spPr>
          <a:xfrm>
            <a:off x="1433325" y="1866575"/>
            <a:ext cx="6277500" cy="9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5"/>
          <p:cNvGrpSpPr/>
          <p:nvPr/>
        </p:nvGrpSpPr>
        <p:grpSpPr>
          <a:xfrm rot="6215510">
            <a:off x="4364858" y="-774945"/>
            <a:ext cx="1010651" cy="3417405"/>
            <a:chOff x="2225275" y="2084325"/>
            <a:chExt cx="457800" cy="1548000"/>
          </a:xfrm>
        </p:grpSpPr>
        <p:sp>
          <p:nvSpPr>
            <p:cNvPr id="274" name="Google Shape;274;p15"/>
            <p:cNvSpPr/>
            <p:nvPr/>
          </p:nvSpPr>
          <p:spPr>
            <a:xfrm>
              <a:off x="2305325" y="2562950"/>
              <a:ext cx="55400" cy="43625"/>
            </a:xfrm>
            <a:custGeom>
              <a:avLst/>
              <a:gdLst/>
              <a:ahLst/>
              <a:cxnLst/>
              <a:rect l="l" t="t" r="r" b="b"/>
              <a:pathLst>
                <a:path w="2216" h="1745" extrusionOk="0">
                  <a:moveTo>
                    <a:pt x="477" y="0"/>
                  </a:moveTo>
                  <a:cubicBezTo>
                    <a:pt x="358" y="0"/>
                    <a:pt x="251" y="24"/>
                    <a:pt x="132" y="60"/>
                  </a:cubicBezTo>
                  <a:cubicBezTo>
                    <a:pt x="96" y="72"/>
                    <a:pt x="96" y="107"/>
                    <a:pt x="84" y="131"/>
                  </a:cubicBezTo>
                  <a:cubicBezTo>
                    <a:pt x="1" y="369"/>
                    <a:pt x="37" y="596"/>
                    <a:pt x="168" y="798"/>
                  </a:cubicBezTo>
                  <a:cubicBezTo>
                    <a:pt x="168" y="834"/>
                    <a:pt x="180" y="858"/>
                    <a:pt x="203" y="881"/>
                  </a:cubicBezTo>
                  <a:cubicBezTo>
                    <a:pt x="251" y="1024"/>
                    <a:pt x="322" y="1155"/>
                    <a:pt x="418" y="1274"/>
                  </a:cubicBezTo>
                  <a:cubicBezTo>
                    <a:pt x="501" y="1381"/>
                    <a:pt x="596" y="1500"/>
                    <a:pt x="739" y="1536"/>
                  </a:cubicBezTo>
                  <a:cubicBezTo>
                    <a:pt x="763" y="1584"/>
                    <a:pt x="811" y="1620"/>
                    <a:pt x="858" y="1631"/>
                  </a:cubicBezTo>
                  <a:cubicBezTo>
                    <a:pt x="882" y="1655"/>
                    <a:pt x="906" y="1667"/>
                    <a:pt x="942" y="1667"/>
                  </a:cubicBezTo>
                  <a:cubicBezTo>
                    <a:pt x="1002" y="1728"/>
                    <a:pt x="1075" y="1744"/>
                    <a:pt x="1151" y="1744"/>
                  </a:cubicBezTo>
                  <a:cubicBezTo>
                    <a:pt x="1180" y="1744"/>
                    <a:pt x="1210" y="1742"/>
                    <a:pt x="1239" y="1739"/>
                  </a:cubicBezTo>
                  <a:cubicBezTo>
                    <a:pt x="1250" y="1741"/>
                    <a:pt x="1261" y="1742"/>
                    <a:pt x="1271" y="1742"/>
                  </a:cubicBezTo>
                  <a:cubicBezTo>
                    <a:pt x="1316" y="1742"/>
                    <a:pt x="1355" y="1722"/>
                    <a:pt x="1394" y="1703"/>
                  </a:cubicBezTo>
                  <a:cubicBezTo>
                    <a:pt x="1406" y="1703"/>
                    <a:pt x="1418" y="1704"/>
                    <a:pt x="1430" y="1704"/>
                  </a:cubicBezTo>
                  <a:cubicBezTo>
                    <a:pt x="1744" y="1704"/>
                    <a:pt x="1973" y="1552"/>
                    <a:pt x="2180" y="1334"/>
                  </a:cubicBezTo>
                  <a:cubicBezTo>
                    <a:pt x="2215" y="1286"/>
                    <a:pt x="2204" y="1239"/>
                    <a:pt x="2144" y="1215"/>
                  </a:cubicBezTo>
                  <a:cubicBezTo>
                    <a:pt x="2061" y="1167"/>
                    <a:pt x="1965" y="1131"/>
                    <a:pt x="1858" y="1119"/>
                  </a:cubicBezTo>
                  <a:cubicBezTo>
                    <a:pt x="1823" y="1084"/>
                    <a:pt x="1775" y="1084"/>
                    <a:pt x="1727" y="1084"/>
                  </a:cubicBezTo>
                  <a:lnTo>
                    <a:pt x="1239" y="786"/>
                  </a:lnTo>
                  <a:cubicBezTo>
                    <a:pt x="1108" y="667"/>
                    <a:pt x="1025" y="512"/>
                    <a:pt x="870" y="417"/>
                  </a:cubicBezTo>
                  <a:cubicBezTo>
                    <a:pt x="787" y="322"/>
                    <a:pt x="703" y="227"/>
                    <a:pt x="632" y="107"/>
                  </a:cubicBezTo>
                  <a:cubicBezTo>
                    <a:pt x="596" y="48"/>
                    <a:pt x="549" y="12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2644375" y="2694400"/>
              <a:ext cx="38700" cy="36650"/>
            </a:xfrm>
            <a:custGeom>
              <a:avLst/>
              <a:gdLst/>
              <a:ahLst/>
              <a:cxnLst/>
              <a:rect l="l" t="t" r="r" b="b"/>
              <a:pathLst>
                <a:path w="1548" h="1466" extrusionOk="0">
                  <a:moveTo>
                    <a:pt x="107" y="362"/>
                  </a:moveTo>
                  <a:cubicBezTo>
                    <a:pt x="107" y="362"/>
                    <a:pt x="107" y="374"/>
                    <a:pt x="95" y="374"/>
                  </a:cubicBezTo>
                  <a:cubicBezTo>
                    <a:pt x="95" y="362"/>
                    <a:pt x="95" y="362"/>
                    <a:pt x="95" y="362"/>
                  </a:cubicBezTo>
                  <a:close/>
                  <a:moveTo>
                    <a:pt x="941" y="398"/>
                  </a:moveTo>
                  <a:cubicBezTo>
                    <a:pt x="941" y="398"/>
                    <a:pt x="953" y="410"/>
                    <a:pt x="953" y="410"/>
                  </a:cubicBezTo>
                  <a:cubicBezTo>
                    <a:pt x="953" y="410"/>
                    <a:pt x="941" y="422"/>
                    <a:pt x="941" y="433"/>
                  </a:cubicBezTo>
                  <a:cubicBezTo>
                    <a:pt x="941" y="422"/>
                    <a:pt x="941" y="410"/>
                    <a:pt x="941" y="398"/>
                  </a:cubicBezTo>
                  <a:close/>
                  <a:moveTo>
                    <a:pt x="108" y="1"/>
                  </a:moveTo>
                  <a:cubicBezTo>
                    <a:pt x="85" y="1"/>
                    <a:pt x="69" y="16"/>
                    <a:pt x="60" y="52"/>
                  </a:cubicBezTo>
                  <a:cubicBezTo>
                    <a:pt x="60" y="112"/>
                    <a:pt x="60" y="183"/>
                    <a:pt x="60" y="243"/>
                  </a:cubicBezTo>
                  <a:cubicBezTo>
                    <a:pt x="12" y="326"/>
                    <a:pt x="0" y="410"/>
                    <a:pt x="60" y="493"/>
                  </a:cubicBezTo>
                  <a:lnTo>
                    <a:pt x="48" y="493"/>
                  </a:lnTo>
                  <a:cubicBezTo>
                    <a:pt x="72" y="600"/>
                    <a:pt x="119" y="672"/>
                    <a:pt x="226" y="707"/>
                  </a:cubicBezTo>
                  <a:cubicBezTo>
                    <a:pt x="238" y="755"/>
                    <a:pt x="262" y="791"/>
                    <a:pt x="298" y="814"/>
                  </a:cubicBezTo>
                  <a:cubicBezTo>
                    <a:pt x="441" y="993"/>
                    <a:pt x="607" y="1136"/>
                    <a:pt x="822" y="1231"/>
                  </a:cubicBezTo>
                  <a:cubicBezTo>
                    <a:pt x="941" y="1303"/>
                    <a:pt x="1060" y="1374"/>
                    <a:pt x="1179" y="1445"/>
                  </a:cubicBezTo>
                  <a:cubicBezTo>
                    <a:pt x="1201" y="1459"/>
                    <a:pt x="1222" y="1466"/>
                    <a:pt x="1241" y="1466"/>
                  </a:cubicBezTo>
                  <a:cubicBezTo>
                    <a:pt x="1272" y="1466"/>
                    <a:pt x="1299" y="1447"/>
                    <a:pt x="1322" y="1410"/>
                  </a:cubicBezTo>
                  <a:cubicBezTo>
                    <a:pt x="1334" y="1398"/>
                    <a:pt x="1346" y="1386"/>
                    <a:pt x="1357" y="1374"/>
                  </a:cubicBezTo>
                  <a:cubicBezTo>
                    <a:pt x="1381" y="1362"/>
                    <a:pt x="1393" y="1326"/>
                    <a:pt x="1393" y="1303"/>
                  </a:cubicBezTo>
                  <a:cubicBezTo>
                    <a:pt x="1393" y="1291"/>
                    <a:pt x="1393" y="1279"/>
                    <a:pt x="1393" y="1267"/>
                  </a:cubicBezTo>
                  <a:cubicBezTo>
                    <a:pt x="1453" y="1160"/>
                    <a:pt x="1512" y="1041"/>
                    <a:pt x="1500" y="910"/>
                  </a:cubicBezTo>
                  <a:cubicBezTo>
                    <a:pt x="1524" y="898"/>
                    <a:pt x="1524" y="874"/>
                    <a:pt x="1524" y="838"/>
                  </a:cubicBezTo>
                  <a:cubicBezTo>
                    <a:pt x="1548" y="672"/>
                    <a:pt x="1500" y="505"/>
                    <a:pt x="1429" y="350"/>
                  </a:cubicBezTo>
                  <a:cubicBezTo>
                    <a:pt x="1399" y="300"/>
                    <a:pt x="1369" y="250"/>
                    <a:pt x="1310" y="250"/>
                  </a:cubicBezTo>
                  <a:cubicBezTo>
                    <a:pt x="1299" y="250"/>
                    <a:pt x="1287" y="251"/>
                    <a:pt x="1274" y="255"/>
                  </a:cubicBezTo>
                  <a:cubicBezTo>
                    <a:pt x="1226" y="273"/>
                    <a:pt x="1176" y="276"/>
                    <a:pt x="1124" y="276"/>
                  </a:cubicBezTo>
                  <a:cubicBezTo>
                    <a:pt x="1098" y="276"/>
                    <a:pt x="1071" y="275"/>
                    <a:pt x="1045" y="275"/>
                  </a:cubicBezTo>
                  <a:cubicBezTo>
                    <a:pt x="1018" y="275"/>
                    <a:pt x="991" y="276"/>
                    <a:pt x="965" y="279"/>
                  </a:cubicBezTo>
                  <a:cubicBezTo>
                    <a:pt x="774" y="231"/>
                    <a:pt x="595" y="183"/>
                    <a:pt x="417" y="100"/>
                  </a:cubicBezTo>
                  <a:cubicBezTo>
                    <a:pt x="334" y="52"/>
                    <a:pt x="226" y="29"/>
                    <a:pt x="131" y="5"/>
                  </a:cubicBezTo>
                  <a:cubicBezTo>
                    <a:pt x="123" y="2"/>
                    <a:pt x="115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2225275" y="2904800"/>
              <a:ext cx="59550" cy="59675"/>
            </a:xfrm>
            <a:custGeom>
              <a:avLst/>
              <a:gdLst/>
              <a:ahLst/>
              <a:cxnLst/>
              <a:rect l="l" t="t" r="r" b="b"/>
              <a:pathLst>
                <a:path w="2382" h="2387" extrusionOk="0">
                  <a:moveTo>
                    <a:pt x="2051" y="0"/>
                  </a:moveTo>
                  <a:cubicBezTo>
                    <a:pt x="2022" y="0"/>
                    <a:pt x="1986" y="39"/>
                    <a:pt x="1917" y="114"/>
                  </a:cubicBezTo>
                  <a:cubicBezTo>
                    <a:pt x="1905" y="126"/>
                    <a:pt x="1905" y="126"/>
                    <a:pt x="1905" y="138"/>
                  </a:cubicBezTo>
                  <a:cubicBezTo>
                    <a:pt x="1786" y="257"/>
                    <a:pt x="1715" y="411"/>
                    <a:pt x="1607" y="542"/>
                  </a:cubicBezTo>
                  <a:cubicBezTo>
                    <a:pt x="1346" y="792"/>
                    <a:pt x="1060" y="1030"/>
                    <a:pt x="762" y="1233"/>
                  </a:cubicBezTo>
                  <a:cubicBezTo>
                    <a:pt x="750" y="1245"/>
                    <a:pt x="726" y="1269"/>
                    <a:pt x="715" y="1281"/>
                  </a:cubicBezTo>
                  <a:cubicBezTo>
                    <a:pt x="595" y="1352"/>
                    <a:pt x="476" y="1411"/>
                    <a:pt x="357" y="1483"/>
                  </a:cubicBezTo>
                  <a:cubicBezTo>
                    <a:pt x="107" y="1495"/>
                    <a:pt x="0" y="1662"/>
                    <a:pt x="24" y="1864"/>
                  </a:cubicBezTo>
                  <a:cubicBezTo>
                    <a:pt x="24" y="1923"/>
                    <a:pt x="24" y="1983"/>
                    <a:pt x="24" y="2043"/>
                  </a:cubicBezTo>
                  <a:cubicBezTo>
                    <a:pt x="24" y="2173"/>
                    <a:pt x="83" y="2257"/>
                    <a:pt x="214" y="2281"/>
                  </a:cubicBezTo>
                  <a:cubicBezTo>
                    <a:pt x="232" y="2307"/>
                    <a:pt x="257" y="2321"/>
                    <a:pt x="288" y="2321"/>
                  </a:cubicBezTo>
                  <a:cubicBezTo>
                    <a:pt x="299" y="2321"/>
                    <a:pt x="310" y="2319"/>
                    <a:pt x="322" y="2316"/>
                  </a:cubicBezTo>
                  <a:lnTo>
                    <a:pt x="369" y="2328"/>
                  </a:lnTo>
                  <a:cubicBezTo>
                    <a:pt x="438" y="2368"/>
                    <a:pt x="509" y="2386"/>
                    <a:pt x="582" y="2386"/>
                  </a:cubicBezTo>
                  <a:cubicBezTo>
                    <a:pt x="661" y="2386"/>
                    <a:pt x="741" y="2365"/>
                    <a:pt x="822" y="2328"/>
                  </a:cubicBezTo>
                  <a:cubicBezTo>
                    <a:pt x="857" y="2328"/>
                    <a:pt x="905" y="2328"/>
                    <a:pt x="929" y="2281"/>
                  </a:cubicBezTo>
                  <a:lnTo>
                    <a:pt x="965" y="2281"/>
                  </a:lnTo>
                  <a:cubicBezTo>
                    <a:pt x="1012" y="2281"/>
                    <a:pt x="1048" y="2281"/>
                    <a:pt x="1072" y="2233"/>
                  </a:cubicBezTo>
                  <a:lnTo>
                    <a:pt x="1119" y="2233"/>
                  </a:lnTo>
                  <a:cubicBezTo>
                    <a:pt x="1155" y="2233"/>
                    <a:pt x="1191" y="2221"/>
                    <a:pt x="1215" y="2185"/>
                  </a:cubicBezTo>
                  <a:cubicBezTo>
                    <a:pt x="1286" y="2185"/>
                    <a:pt x="1346" y="2162"/>
                    <a:pt x="1405" y="2126"/>
                  </a:cubicBezTo>
                  <a:cubicBezTo>
                    <a:pt x="1465" y="2102"/>
                    <a:pt x="1524" y="2090"/>
                    <a:pt x="1560" y="2031"/>
                  </a:cubicBezTo>
                  <a:cubicBezTo>
                    <a:pt x="1703" y="1995"/>
                    <a:pt x="1810" y="1912"/>
                    <a:pt x="1917" y="1828"/>
                  </a:cubicBezTo>
                  <a:cubicBezTo>
                    <a:pt x="2024" y="1757"/>
                    <a:pt x="2131" y="1673"/>
                    <a:pt x="2167" y="1531"/>
                  </a:cubicBezTo>
                  <a:cubicBezTo>
                    <a:pt x="2179" y="1519"/>
                    <a:pt x="2203" y="1507"/>
                    <a:pt x="2215" y="1483"/>
                  </a:cubicBezTo>
                  <a:cubicBezTo>
                    <a:pt x="2334" y="1423"/>
                    <a:pt x="2310" y="1304"/>
                    <a:pt x="2310" y="1185"/>
                  </a:cubicBezTo>
                  <a:cubicBezTo>
                    <a:pt x="2381" y="1102"/>
                    <a:pt x="2358" y="995"/>
                    <a:pt x="2358" y="888"/>
                  </a:cubicBezTo>
                  <a:cubicBezTo>
                    <a:pt x="2381" y="661"/>
                    <a:pt x="2346" y="435"/>
                    <a:pt x="2215" y="233"/>
                  </a:cubicBezTo>
                  <a:cubicBezTo>
                    <a:pt x="2191" y="197"/>
                    <a:pt x="2179" y="161"/>
                    <a:pt x="2155" y="138"/>
                  </a:cubicBezTo>
                  <a:cubicBezTo>
                    <a:pt x="2106" y="45"/>
                    <a:pt x="2082" y="0"/>
                    <a:pt x="2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386000" y="2296450"/>
              <a:ext cx="63125" cy="46250"/>
            </a:xfrm>
            <a:custGeom>
              <a:avLst/>
              <a:gdLst/>
              <a:ahLst/>
              <a:cxnLst/>
              <a:rect l="l" t="t" r="r" b="b"/>
              <a:pathLst>
                <a:path w="2525" h="1850" extrusionOk="0">
                  <a:moveTo>
                    <a:pt x="1032" y="0"/>
                  </a:moveTo>
                  <a:cubicBezTo>
                    <a:pt x="983" y="0"/>
                    <a:pt x="936" y="9"/>
                    <a:pt x="893" y="52"/>
                  </a:cubicBezTo>
                  <a:cubicBezTo>
                    <a:pt x="877" y="51"/>
                    <a:pt x="861" y="50"/>
                    <a:pt x="844" y="50"/>
                  </a:cubicBezTo>
                  <a:cubicBezTo>
                    <a:pt x="708" y="50"/>
                    <a:pt x="581" y="91"/>
                    <a:pt x="453" y="123"/>
                  </a:cubicBezTo>
                  <a:cubicBezTo>
                    <a:pt x="274" y="159"/>
                    <a:pt x="131" y="254"/>
                    <a:pt x="72" y="433"/>
                  </a:cubicBezTo>
                  <a:cubicBezTo>
                    <a:pt x="36" y="540"/>
                    <a:pt x="24" y="659"/>
                    <a:pt x="12" y="778"/>
                  </a:cubicBezTo>
                  <a:cubicBezTo>
                    <a:pt x="1" y="873"/>
                    <a:pt x="36" y="909"/>
                    <a:pt x="131" y="909"/>
                  </a:cubicBezTo>
                  <a:cubicBezTo>
                    <a:pt x="199" y="901"/>
                    <a:pt x="265" y="897"/>
                    <a:pt x="331" y="897"/>
                  </a:cubicBezTo>
                  <a:cubicBezTo>
                    <a:pt x="462" y="897"/>
                    <a:pt x="592" y="913"/>
                    <a:pt x="727" y="945"/>
                  </a:cubicBezTo>
                  <a:cubicBezTo>
                    <a:pt x="751" y="951"/>
                    <a:pt x="777" y="951"/>
                    <a:pt x="806" y="951"/>
                  </a:cubicBezTo>
                  <a:cubicBezTo>
                    <a:pt x="834" y="951"/>
                    <a:pt x="864" y="951"/>
                    <a:pt x="893" y="957"/>
                  </a:cubicBezTo>
                  <a:cubicBezTo>
                    <a:pt x="1024" y="1004"/>
                    <a:pt x="1155" y="1052"/>
                    <a:pt x="1286" y="1100"/>
                  </a:cubicBezTo>
                  <a:cubicBezTo>
                    <a:pt x="1346" y="1159"/>
                    <a:pt x="1417" y="1183"/>
                    <a:pt x="1489" y="1207"/>
                  </a:cubicBezTo>
                  <a:cubicBezTo>
                    <a:pt x="1727" y="1385"/>
                    <a:pt x="1917" y="1600"/>
                    <a:pt x="2132" y="1802"/>
                  </a:cubicBezTo>
                  <a:cubicBezTo>
                    <a:pt x="2192" y="1832"/>
                    <a:pt x="2227" y="1850"/>
                    <a:pt x="2256" y="1850"/>
                  </a:cubicBezTo>
                  <a:cubicBezTo>
                    <a:pt x="2294" y="1850"/>
                    <a:pt x="2320" y="1818"/>
                    <a:pt x="2382" y="1743"/>
                  </a:cubicBezTo>
                  <a:cubicBezTo>
                    <a:pt x="2394" y="1731"/>
                    <a:pt x="2406" y="1731"/>
                    <a:pt x="2406" y="1731"/>
                  </a:cubicBezTo>
                  <a:cubicBezTo>
                    <a:pt x="2525" y="1409"/>
                    <a:pt x="2513" y="1088"/>
                    <a:pt x="2477" y="766"/>
                  </a:cubicBezTo>
                  <a:cubicBezTo>
                    <a:pt x="2477" y="707"/>
                    <a:pt x="2453" y="635"/>
                    <a:pt x="2394" y="600"/>
                  </a:cubicBezTo>
                  <a:cubicBezTo>
                    <a:pt x="2394" y="588"/>
                    <a:pt x="2394" y="564"/>
                    <a:pt x="2382" y="552"/>
                  </a:cubicBezTo>
                  <a:cubicBezTo>
                    <a:pt x="2394" y="504"/>
                    <a:pt x="2382" y="469"/>
                    <a:pt x="2346" y="445"/>
                  </a:cubicBezTo>
                  <a:cubicBezTo>
                    <a:pt x="2215" y="302"/>
                    <a:pt x="2060" y="230"/>
                    <a:pt x="1894" y="159"/>
                  </a:cubicBezTo>
                  <a:cubicBezTo>
                    <a:pt x="1644" y="40"/>
                    <a:pt x="1394" y="16"/>
                    <a:pt x="1132" y="4"/>
                  </a:cubicBezTo>
                  <a:cubicBezTo>
                    <a:pt x="1098" y="4"/>
                    <a:pt x="1065" y="0"/>
                    <a:pt x="1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2428875" y="2723975"/>
              <a:ext cx="45550" cy="58200"/>
            </a:xfrm>
            <a:custGeom>
              <a:avLst/>
              <a:gdLst/>
              <a:ahLst/>
              <a:cxnLst/>
              <a:rect l="l" t="t" r="r" b="b"/>
              <a:pathLst>
                <a:path w="1822" h="2328" extrusionOk="0">
                  <a:moveTo>
                    <a:pt x="1357" y="1775"/>
                  </a:moveTo>
                  <a:cubicBezTo>
                    <a:pt x="1345" y="1787"/>
                    <a:pt x="1334" y="1810"/>
                    <a:pt x="1334" y="1834"/>
                  </a:cubicBezTo>
                  <a:cubicBezTo>
                    <a:pt x="1322" y="1822"/>
                    <a:pt x="1322" y="1798"/>
                    <a:pt x="1310" y="1786"/>
                  </a:cubicBezTo>
                  <a:cubicBezTo>
                    <a:pt x="1333" y="1786"/>
                    <a:pt x="1345" y="1786"/>
                    <a:pt x="1357" y="1775"/>
                  </a:cubicBezTo>
                  <a:close/>
                  <a:moveTo>
                    <a:pt x="202" y="1"/>
                  </a:moveTo>
                  <a:cubicBezTo>
                    <a:pt x="143" y="1"/>
                    <a:pt x="107" y="36"/>
                    <a:pt x="83" y="84"/>
                  </a:cubicBezTo>
                  <a:cubicBezTo>
                    <a:pt x="12" y="239"/>
                    <a:pt x="0" y="405"/>
                    <a:pt x="0" y="560"/>
                  </a:cubicBezTo>
                  <a:cubicBezTo>
                    <a:pt x="0" y="691"/>
                    <a:pt x="167" y="703"/>
                    <a:pt x="238" y="786"/>
                  </a:cubicBezTo>
                  <a:cubicBezTo>
                    <a:pt x="250" y="798"/>
                    <a:pt x="250" y="798"/>
                    <a:pt x="262" y="798"/>
                  </a:cubicBezTo>
                  <a:cubicBezTo>
                    <a:pt x="464" y="953"/>
                    <a:pt x="667" y="1096"/>
                    <a:pt x="833" y="1286"/>
                  </a:cubicBezTo>
                  <a:cubicBezTo>
                    <a:pt x="845" y="1310"/>
                    <a:pt x="881" y="1334"/>
                    <a:pt x="905" y="1346"/>
                  </a:cubicBezTo>
                  <a:cubicBezTo>
                    <a:pt x="988" y="1501"/>
                    <a:pt x="1083" y="1644"/>
                    <a:pt x="1167" y="1786"/>
                  </a:cubicBezTo>
                  <a:cubicBezTo>
                    <a:pt x="1214" y="1894"/>
                    <a:pt x="1238" y="2001"/>
                    <a:pt x="1310" y="2096"/>
                  </a:cubicBezTo>
                  <a:cubicBezTo>
                    <a:pt x="1310" y="2144"/>
                    <a:pt x="1298" y="2203"/>
                    <a:pt x="1357" y="2239"/>
                  </a:cubicBezTo>
                  <a:cubicBezTo>
                    <a:pt x="1406" y="2298"/>
                    <a:pt x="1444" y="2328"/>
                    <a:pt x="1480" y="2328"/>
                  </a:cubicBezTo>
                  <a:cubicBezTo>
                    <a:pt x="1523" y="2328"/>
                    <a:pt x="1562" y="2283"/>
                    <a:pt x="1607" y="2191"/>
                  </a:cubicBezTo>
                  <a:cubicBezTo>
                    <a:pt x="1643" y="2167"/>
                    <a:pt x="1655" y="2132"/>
                    <a:pt x="1655" y="2096"/>
                  </a:cubicBezTo>
                  <a:cubicBezTo>
                    <a:pt x="1655" y="2025"/>
                    <a:pt x="1679" y="1953"/>
                    <a:pt x="1703" y="1894"/>
                  </a:cubicBezTo>
                  <a:cubicBezTo>
                    <a:pt x="1762" y="1822"/>
                    <a:pt x="1762" y="1739"/>
                    <a:pt x="1762" y="1656"/>
                  </a:cubicBezTo>
                  <a:cubicBezTo>
                    <a:pt x="1822" y="1477"/>
                    <a:pt x="1822" y="1263"/>
                    <a:pt x="1750" y="1096"/>
                  </a:cubicBezTo>
                  <a:cubicBezTo>
                    <a:pt x="1762" y="1084"/>
                    <a:pt x="1750" y="1060"/>
                    <a:pt x="1750" y="1048"/>
                  </a:cubicBezTo>
                  <a:cubicBezTo>
                    <a:pt x="1726" y="917"/>
                    <a:pt x="1703" y="798"/>
                    <a:pt x="1607" y="691"/>
                  </a:cubicBezTo>
                  <a:cubicBezTo>
                    <a:pt x="1584" y="560"/>
                    <a:pt x="1488" y="453"/>
                    <a:pt x="1405" y="346"/>
                  </a:cubicBezTo>
                  <a:cubicBezTo>
                    <a:pt x="1357" y="262"/>
                    <a:pt x="1298" y="203"/>
                    <a:pt x="1214" y="155"/>
                  </a:cubicBezTo>
                  <a:cubicBezTo>
                    <a:pt x="1155" y="60"/>
                    <a:pt x="1060" y="12"/>
                    <a:pt x="964" y="12"/>
                  </a:cubicBezTo>
                  <a:cubicBezTo>
                    <a:pt x="702" y="1"/>
                    <a:pt x="452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2415775" y="3583900"/>
              <a:ext cx="53600" cy="48425"/>
            </a:xfrm>
            <a:custGeom>
              <a:avLst/>
              <a:gdLst/>
              <a:ahLst/>
              <a:cxnLst/>
              <a:rect l="l" t="t" r="r" b="b"/>
              <a:pathLst>
                <a:path w="2144" h="1937" extrusionOk="0">
                  <a:moveTo>
                    <a:pt x="1143" y="1537"/>
                  </a:moveTo>
                  <a:cubicBezTo>
                    <a:pt x="1143" y="1537"/>
                    <a:pt x="1143" y="1537"/>
                    <a:pt x="1143" y="1548"/>
                  </a:cubicBezTo>
                  <a:cubicBezTo>
                    <a:pt x="1143" y="1537"/>
                    <a:pt x="1143" y="1537"/>
                    <a:pt x="1131" y="1537"/>
                  </a:cubicBezTo>
                  <a:close/>
                  <a:moveTo>
                    <a:pt x="1953" y="1"/>
                  </a:moveTo>
                  <a:cubicBezTo>
                    <a:pt x="1762" y="96"/>
                    <a:pt x="1596" y="215"/>
                    <a:pt x="1441" y="346"/>
                  </a:cubicBezTo>
                  <a:cubicBezTo>
                    <a:pt x="1286" y="382"/>
                    <a:pt x="1131" y="429"/>
                    <a:pt x="988" y="501"/>
                  </a:cubicBezTo>
                  <a:cubicBezTo>
                    <a:pt x="979" y="498"/>
                    <a:pt x="970" y="496"/>
                    <a:pt x="962" y="496"/>
                  </a:cubicBezTo>
                  <a:cubicBezTo>
                    <a:pt x="935" y="496"/>
                    <a:pt x="908" y="510"/>
                    <a:pt x="881" y="536"/>
                  </a:cubicBezTo>
                  <a:cubicBezTo>
                    <a:pt x="869" y="536"/>
                    <a:pt x="857" y="536"/>
                    <a:pt x="845" y="548"/>
                  </a:cubicBezTo>
                  <a:cubicBezTo>
                    <a:pt x="798" y="548"/>
                    <a:pt x="762" y="548"/>
                    <a:pt x="738" y="584"/>
                  </a:cubicBezTo>
                  <a:cubicBezTo>
                    <a:pt x="726" y="584"/>
                    <a:pt x="703" y="584"/>
                    <a:pt x="691" y="596"/>
                  </a:cubicBezTo>
                  <a:cubicBezTo>
                    <a:pt x="524" y="608"/>
                    <a:pt x="357" y="620"/>
                    <a:pt x="191" y="644"/>
                  </a:cubicBezTo>
                  <a:cubicBezTo>
                    <a:pt x="143" y="644"/>
                    <a:pt x="107" y="679"/>
                    <a:pt x="95" y="715"/>
                  </a:cubicBezTo>
                  <a:cubicBezTo>
                    <a:pt x="0" y="1096"/>
                    <a:pt x="36" y="1441"/>
                    <a:pt x="298" y="1751"/>
                  </a:cubicBezTo>
                  <a:cubicBezTo>
                    <a:pt x="357" y="1834"/>
                    <a:pt x="429" y="1929"/>
                    <a:pt x="548" y="1929"/>
                  </a:cubicBezTo>
                  <a:cubicBezTo>
                    <a:pt x="583" y="1934"/>
                    <a:pt x="616" y="1937"/>
                    <a:pt x="649" y="1937"/>
                  </a:cubicBezTo>
                  <a:cubicBezTo>
                    <a:pt x="706" y="1937"/>
                    <a:pt x="761" y="1928"/>
                    <a:pt x="822" y="1906"/>
                  </a:cubicBezTo>
                  <a:cubicBezTo>
                    <a:pt x="1143" y="1763"/>
                    <a:pt x="1429" y="1584"/>
                    <a:pt x="1643" y="1287"/>
                  </a:cubicBezTo>
                  <a:cubicBezTo>
                    <a:pt x="1786" y="1156"/>
                    <a:pt x="1881" y="989"/>
                    <a:pt x="1953" y="798"/>
                  </a:cubicBezTo>
                  <a:cubicBezTo>
                    <a:pt x="2143" y="536"/>
                    <a:pt x="2131" y="274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2231825" y="2084325"/>
              <a:ext cx="45250" cy="44525"/>
            </a:xfrm>
            <a:custGeom>
              <a:avLst/>
              <a:gdLst/>
              <a:ahLst/>
              <a:cxnLst/>
              <a:rect l="l" t="t" r="r" b="b"/>
              <a:pathLst>
                <a:path w="1810" h="1781" extrusionOk="0">
                  <a:moveTo>
                    <a:pt x="863" y="0"/>
                  </a:moveTo>
                  <a:cubicBezTo>
                    <a:pt x="834" y="0"/>
                    <a:pt x="804" y="12"/>
                    <a:pt x="774" y="36"/>
                  </a:cubicBezTo>
                  <a:cubicBezTo>
                    <a:pt x="643" y="72"/>
                    <a:pt x="512" y="95"/>
                    <a:pt x="381" y="131"/>
                  </a:cubicBezTo>
                  <a:cubicBezTo>
                    <a:pt x="274" y="155"/>
                    <a:pt x="191" y="238"/>
                    <a:pt x="131" y="322"/>
                  </a:cubicBezTo>
                  <a:cubicBezTo>
                    <a:pt x="0" y="548"/>
                    <a:pt x="48" y="655"/>
                    <a:pt x="298" y="714"/>
                  </a:cubicBezTo>
                  <a:cubicBezTo>
                    <a:pt x="310" y="726"/>
                    <a:pt x="322" y="726"/>
                    <a:pt x="333" y="726"/>
                  </a:cubicBezTo>
                  <a:cubicBezTo>
                    <a:pt x="365" y="758"/>
                    <a:pt x="402" y="763"/>
                    <a:pt x="441" y="763"/>
                  </a:cubicBezTo>
                  <a:cubicBezTo>
                    <a:pt x="460" y="763"/>
                    <a:pt x="480" y="762"/>
                    <a:pt x="500" y="762"/>
                  </a:cubicBezTo>
                  <a:cubicBezTo>
                    <a:pt x="619" y="798"/>
                    <a:pt x="738" y="845"/>
                    <a:pt x="857" y="881"/>
                  </a:cubicBezTo>
                  <a:cubicBezTo>
                    <a:pt x="941" y="953"/>
                    <a:pt x="1024" y="1012"/>
                    <a:pt x="1107" y="1084"/>
                  </a:cubicBezTo>
                  <a:cubicBezTo>
                    <a:pt x="1179" y="1191"/>
                    <a:pt x="1274" y="1286"/>
                    <a:pt x="1334" y="1405"/>
                  </a:cubicBezTo>
                  <a:cubicBezTo>
                    <a:pt x="1334" y="1417"/>
                    <a:pt x="1357" y="1429"/>
                    <a:pt x="1381" y="1441"/>
                  </a:cubicBezTo>
                  <a:cubicBezTo>
                    <a:pt x="1417" y="1548"/>
                    <a:pt x="1465" y="1655"/>
                    <a:pt x="1524" y="1750"/>
                  </a:cubicBezTo>
                  <a:cubicBezTo>
                    <a:pt x="1545" y="1771"/>
                    <a:pt x="1566" y="1781"/>
                    <a:pt x="1586" y="1781"/>
                  </a:cubicBezTo>
                  <a:cubicBezTo>
                    <a:pt x="1611" y="1781"/>
                    <a:pt x="1635" y="1765"/>
                    <a:pt x="1655" y="1738"/>
                  </a:cubicBezTo>
                  <a:cubicBezTo>
                    <a:pt x="1715" y="1667"/>
                    <a:pt x="1691" y="1560"/>
                    <a:pt x="1726" y="1488"/>
                  </a:cubicBezTo>
                  <a:cubicBezTo>
                    <a:pt x="1786" y="1381"/>
                    <a:pt x="1798" y="1274"/>
                    <a:pt x="1786" y="1167"/>
                  </a:cubicBezTo>
                  <a:cubicBezTo>
                    <a:pt x="1786" y="1119"/>
                    <a:pt x="1786" y="1084"/>
                    <a:pt x="1786" y="1036"/>
                  </a:cubicBezTo>
                  <a:cubicBezTo>
                    <a:pt x="1786" y="953"/>
                    <a:pt x="1810" y="869"/>
                    <a:pt x="1750" y="798"/>
                  </a:cubicBezTo>
                  <a:cubicBezTo>
                    <a:pt x="1750" y="750"/>
                    <a:pt x="1726" y="714"/>
                    <a:pt x="1703" y="679"/>
                  </a:cubicBezTo>
                  <a:cubicBezTo>
                    <a:pt x="1703" y="643"/>
                    <a:pt x="1703" y="619"/>
                    <a:pt x="1667" y="595"/>
                  </a:cubicBezTo>
                  <a:cubicBezTo>
                    <a:pt x="1655" y="512"/>
                    <a:pt x="1607" y="476"/>
                    <a:pt x="1548" y="441"/>
                  </a:cubicBezTo>
                  <a:cubicBezTo>
                    <a:pt x="1405" y="238"/>
                    <a:pt x="1226" y="83"/>
                    <a:pt x="988" y="36"/>
                  </a:cubicBezTo>
                  <a:lnTo>
                    <a:pt x="953" y="36"/>
                  </a:lnTo>
                  <a:cubicBezTo>
                    <a:pt x="923" y="12"/>
                    <a:pt x="893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15"/>
          <p:cNvSpPr/>
          <p:nvPr/>
        </p:nvSpPr>
        <p:spPr>
          <a:xfrm rot="2871884">
            <a:off x="620897" y="35685"/>
            <a:ext cx="93177" cy="130951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5"/>
          <p:cNvSpPr/>
          <p:nvPr/>
        </p:nvSpPr>
        <p:spPr>
          <a:xfrm rot="2871884">
            <a:off x="210236" y="1481290"/>
            <a:ext cx="95106" cy="74102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"/>
          <p:cNvSpPr/>
          <p:nvPr/>
        </p:nvSpPr>
        <p:spPr>
          <a:xfrm rot="2871790">
            <a:off x="641181" y="1999137"/>
            <a:ext cx="157634" cy="112895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"/>
          <p:cNvSpPr/>
          <p:nvPr/>
        </p:nvSpPr>
        <p:spPr>
          <a:xfrm rot="2871884">
            <a:off x="895321" y="440518"/>
            <a:ext cx="104054" cy="7871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"/>
          <p:cNvSpPr/>
          <p:nvPr/>
        </p:nvSpPr>
        <p:spPr>
          <a:xfrm rot="2871884">
            <a:off x="1563442" y="231174"/>
            <a:ext cx="85515" cy="17161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5"/>
          <p:cNvSpPr/>
          <p:nvPr/>
        </p:nvSpPr>
        <p:spPr>
          <a:xfrm rot="-4499962">
            <a:off x="5009189" y="4379031"/>
            <a:ext cx="122303" cy="96308"/>
          </a:xfrm>
          <a:custGeom>
            <a:avLst/>
            <a:gdLst/>
            <a:ahLst/>
            <a:cxnLst/>
            <a:rect l="l" t="t" r="r" b="b"/>
            <a:pathLst>
              <a:path w="2216" h="1745" extrusionOk="0">
                <a:moveTo>
                  <a:pt x="477" y="0"/>
                </a:moveTo>
                <a:cubicBezTo>
                  <a:pt x="358" y="0"/>
                  <a:pt x="251" y="24"/>
                  <a:pt x="132" y="60"/>
                </a:cubicBezTo>
                <a:cubicBezTo>
                  <a:pt x="96" y="72"/>
                  <a:pt x="96" y="107"/>
                  <a:pt x="84" y="131"/>
                </a:cubicBezTo>
                <a:cubicBezTo>
                  <a:pt x="1" y="369"/>
                  <a:pt x="37" y="596"/>
                  <a:pt x="168" y="798"/>
                </a:cubicBezTo>
                <a:cubicBezTo>
                  <a:pt x="168" y="834"/>
                  <a:pt x="180" y="858"/>
                  <a:pt x="203" y="881"/>
                </a:cubicBezTo>
                <a:cubicBezTo>
                  <a:pt x="251" y="1024"/>
                  <a:pt x="322" y="1155"/>
                  <a:pt x="418" y="1274"/>
                </a:cubicBezTo>
                <a:cubicBezTo>
                  <a:pt x="501" y="1381"/>
                  <a:pt x="596" y="1500"/>
                  <a:pt x="739" y="1536"/>
                </a:cubicBezTo>
                <a:cubicBezTo>
                  <a:pt x="763" y="1584"/>
                  <a:pt x="811" y="1620"/>
                  <a:pt x="858" y="1631"/>
                </a:cubicBezTo>
                <a:cubicBezTo>
                  <a:pt x="882" y="1655"/>
                  <a:pt x="906" y="1667"/>
                  <a:pt x="942" y="1667"/>
                </a:cubicBezTo>
                <a:cubicBezTo>
                  <a:pt x="1002" y="1728"/>
                  <a:pt x="1075" y="1744"/>
                  <a:pt x="1151" y="1744"/>
                </a:cubicBezTo>
                <a:cubicBezTo>
                  <a:pt x="1180" y="1744"/>
                  <a:pt x="1210" y="1742"/>
                  <a:pt x="1239" y="1739"/>
                </a:cubicBezTo>
                <a:cubicBezTo>
                  <a:pt x="1250" y="1741"/>
                  <a:pt x="1261" y="1742"/>
                  <a:pt x="1271" y="1742"/>
                </a:cubicBezTo>
                <a:cubicBezTo>
                  <a:pt x="1316" y="1742"/>
                  <a:pt x="1355" y="1722"/>
                  <a:pt x="1394" y="1703"/>
                </a:cubicBezTo>
                <a:cubicBezTo>
                  <a:pt x="1406" y="1703"/>
                  <a:pt x="1418" y="1704"/>
                  <a:pt x="1430" y="1704"/>
                </a:cubicBezTo>
                <a:cubicBezTo>
                  <a:pt x="1744" y="1704"/>
                  <a:pt x="1973" y="1552"/>
                  <a:pt x="2180" y="1334"/>
                </a:cubicBezTo>
                <a:cubicBezTo>
                  <a:pt x="2215" y="1286"/>
                  <a:pt x="2204" y="1239"/>
                  <a:pt x="2144" y="1215"/>
                </a:cubicBezTo>
                <a:cubicBezTo>
                  <a:pt x="2061" y="1167"/>
                  <a:pt x="1965" y="1131"/>
                  <a:pt x="1858" y="1119"/>
                </a:cubicBezTo>
                <a:cubicBezTo>
                  <a:pt x="1823" y="1084"/>
                  <a:pt x="1775" y="1084"/>
                  <a:pt x="1727" y="1084"/>
                </a:cubicBezTo>
                <a:lnTo>
                  <a:pt x="1239" y="786"/>
                </a:lnTo>
                <a:cubicBezTo>
                  <a:pt x="1108" y="667"/>
                  <a:pt x="1025" y="512"/>
                  <a:pt x="870" y="417"/>
                </a:cubicBezTo>
                <a:cubicBezTo>
                  <a:pt x="787" y="322"/>
                  <a:pt x="703" y="227"/>
                  <a:pt x="632" y="107"/>
                </a:cubicBezTo>
                <a:cubicBezTo>
                  <a:pt x="596" y="48"/>
                  <a:pt x="549" y="12"/>
                  <a:pt x="4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"/>
          <p:cNvSpPr/>
          <p:nvPr/>
        </p:nvSpPr>
        <p:spPr>
          <a:xfrm rot="-4499962">
            <a:off x="5489452" y="3754663"/>
            <a:ext cx="85435" cy="80910"/>
          </a:xfrm>
          <a:custGeom>
            <a:avLst/>
            <a:gdLst/>
            <a:ahLst/>
            <a:cxnLst/>
            <a:rect l="l" t="t" r="r" b="b"/>
            <a:pathLst>
              <a:path w="1548" h="1466" extrusionOk="0">
                <a:moveTo>
                  <a:pt x="107" y="362"/>
                </a:moveTo>
                <a:cubicBezTo>
                  <a:pt x="107" y="362"/>
                  <a:pt x="107" y="374"/>
                  <a:pt x="95" y="374"/>
                </a:cubicBezTo>
                <a:cubicBezTo>
                  <a:pt x="95" y="362"/>
                  <a:pt x="95" y="362"/>
                  <a:pt x="95" y="362"/>
                </a:cubicBezTo>
                <a:close/>
                <a:moveTo>
                  <a:pt x="941" y="398"/>
                </a:moveTo>
                <a:cubicBezTo>
                  <a:pt x="941" y="398"/>
                  <a:pt x="953" y="410"/>
                  <a:pt x="953" y="410"/>
                </a:cubicBezTo>
                <a:cubicBezTo>
                  <a:pt x="953" y="410"/>
                  <a:pt x="941" y="422"/>
                  <a:pt x="941" y="433"/>
                </a:cubicBezTo>
                <a:cubicBezTo>
                  <a:pt x="941" y="422"/>
                  <a:pt x="941" y="410"/>
                  <a:pt x="941" y="398"/>
                </a:cubicBezTo>
                <a:close/>
                <a:moveTo>
                  <a:pt x="108" y="1"/>
                </a:moveTo>
                <a:cubicBezTo>
                  <a:pt x="85" y="1"/>
                  <a:pt x="69" y="16"/>
                  <a:pt x="60" y="52"/>
                </a:cubicBezTo>
                <a:cubicBezTo>
                  <a:pt x="60" y="112"/>
                  <a:pt x="60" y="183"/>
                  <a:pt x="60" y="243"/>
                </a:cubicBezTo>
                <a:cubicBezTo>
                  <a:pt x="12" y="326"/>
                  <a:pt x="0" y="410"/>
                  <a:pt x="60" y="493"/>
                </a:cubicBezTo>
                <a:lnTo>
                  <a:pt x="48" y="493"/>
                </a:lnTo>
                <a:cubicBezTo>
                  <a:pt x="72" y="600"/>
                  <a:pt x="119" y="672"/>
                  <a:pt x="226" y="707"/>
                </a:cubicBezTo>
                <a:cubicBezTo>
                  <a:pt x="238" y="755"/>
                  <a:pt x="262" y="791"/>
                  <a:pt x="298" y="814"/>
                </a:cubicBezTo>
                <a:cubicBezTo>
                  <a:pt x="441" y="993"/>
                  <a:pt x="607" y="1136"/>
                  <a:pt x="822" y="1231"/>
                </a:cubicBezTo>
                <a:cubicBezTo>
                  <a:pt x="941" y="1303"/>
                  <a:pt x="1060" y="1374"/>
                  <a:pt x="1179" y="1445"/>
                </a:cubicBezTo>
                <a:cubicBezTo>
                  <a:pt x="1201" y="1459"/>
                  <a:pt x="1222" y="1466"/>
                  <a:pt x="1241" y="1466"/>
                </a:cubicBezTo>
                <a:cubicBezTo>
                  <a:pt x="1272" y="1466"/>
                  <a:pt x="1299" y="1447"/>
                  <a:pt x="1322" y="1410"/>
                </a:cubicBezTo>
                <a:cubicBezTo>
                  <a:pt x="1334" y="1398"/>
                  <a:pt x="1346" y="1386"/>
                  <a:pt x="1357" y="1374"/>
                </a:cubicBezTo>
                <a:cubicBezTo>
                  <a:pt x="1381" y="1362"/>
                  <a:pt x="1393" y="1326"/>
                  <a:pt x="1393" y="1303"/>
                </a:cubicBezTo>
                <a:cubicBezTo>
                  <a:pt x="1393" y="1291"/>
                  <a:pt x="1393" y="1279"/>
                  <a:pt x="1393" y="1267"/>
                </a:cubicBezTo>
                <a:cubicBezTo>
                  <a:pt x="1453" y="1160"/>
                  <a:pt x="1512" y="1041"/>
                  <a:pt x="1500" y="910"/>
                </a:cubicBezTo>
                <a:cubicBezTo>
                  <a:pt x="1524" y="898"/>
                  <a:pt x="1524" y="874"/>
                  <a:pt x="1524" y="838"/>
                </a:cubicBezTo>
                <a:cubicBezTo>
                  <a:pt x="1548" y="672"/>
                  <a:pt x="1500" y="505"/>
                  <a:pt x="1429" y="350"/>
                </a:cubicBezTo>
                <a:cubicBezTo>
                  <a:pt x="1399" y="300"/>
                  <a:pt x="1369" y="250"/>
                  <a:pt x="1310" y="250"/>
                </a:cubicBezTo>
                <a:cubicBezTo>
                  <a:pt x="1299" y="250"/>
                  <a:pt x="1287" y="251"/>
                  <a:pt x="1274" y="255"/>
                </a:cubicBezTo>
                <a:cubicBezTo>
                  <a:pt x="1226" y="273"/>
                  <a:pt x="1176" y="276"/>
                  <a:pt x="1124" y="276"/>
                </a:cubicBezTo>
                <a:cubicBezTo>
                  <a:pt x="1098" y="276"/>
                  <a:pt x="1071" y="275"/>
                  <a:pt x="1045" y="275"/>
                </a:cubicBezTo>
                <a:cubicBezTo>
                  <a:pt x="1018" y="275"/>
                  <a:pt x="991" y="276"/>
                  <a:pt x="965" y="279"/>
                </a:cubicBezTo>
                <a:cubicBezTo>
                  <a:pt x="774" y="231"/>
                  <a:pt x="595" y="183"/>
                  <a:pt x="417" y="100"/>
                </a:cubicBezTo>
                <a:cubicBezTo>
                  <a:pt x="334" y="52"/>
                  <a:pt x="226" y="29"/>
                  <a:pt x="131" y="5"/>
                </a:cubicBezTo>
                <a:cubicBezTo>
                  <a:pt x="123" y="2"/>
                  <a:pt x="115" y="1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"/>
          <p:cNvSpPr/>
          <p:nvPr/>
        </p:nvSpPr>
        <p:spPr>
          <a:xfrm rot="-4499962">
            <a:off x="3693956" y="3876312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5"/>
          <p:cNvSpPr/>
          <p:nvPr/>
        </p:nvSpPr>
        <p:spPr>
          <a:xfrm rot="-4499962">
            <a:off x="5446754" y="4206161"/>
            <a:ext cx="100558" cy="128484"/>
          </a:xfrm>
          <a:custGeom>
            <a:avLst/>
            <a:gdLst/>
            <a:ahLst/>
            <a:cxnLst/>
            <a:rect l="l" t="t" r="r" b="b"/>
            <a:pathLst>
              <a:path w="1822" h="2328" extrusionOk="0">
                <a:moveTo>
                  <a:pt x="1357" y="1775"/>
                </a:moveTo>
                <a:cubicBezTo>
                  <a:pt x="1345" y="1787"/>
                  <a:pt x="1334" y="1810"/>
                  <a:pt x="1334" y="1834"/>
                </a:cubicBezTo>
                <a:cubicBezTo>
                  <a:pt x="1322" y="1822"/>
                  <a:pt x="1322" y="1798"/>
                  <a:pt x="1310" y="1786"/>
                </a:cubicBezTo>
                <a:cubicBezTo>
                  <a:pt x="1333" y="1786"/>
                  <a:pt x="1345" y="1786"/>
                  <a:pt x="1357" y="1775"/>
                </a:cubicBezTo>
                <a:close/>
                <a:moveTo>
                  <a:pt x="202" y="1"/>
                </a:moveTo>
                <a:cubicBezTo>
                  <a:pt x="143" y="1"/>
                  <a:pt x="107" y="36"/>
                  <a:pt x="83" y="84"/>
                </a:cubicBezTo>
                <a:cubicBezTo>
                  <a:pt x="12" y="239"/>
                  <a:pt x="0" y="405"/>
                  <a:pt x="0" y="560"/>
                </a:cubicBezTo>
                <a:cubicBezTo>
                  <a:pt x="0" y="691"/>
                  <a:pt x="167" y="703"/>
                  <a:pt x="238" y="786"/>
                </a:cubicBezTo>
                <a:cubicBezTo>
                  <a:pt x="250" y="798"/>
                  <a:pt x="250" y="798"/>
                  <a:pt x="262" y="798"/>
                </a:cubicBezTo>
                <a:cubicBezTo>
                  <a:pt x="464" y="953"/>
                  <a:pt x="667" y="1096"/>
                  <a:pt x="833" y="1286"/>
                </a:cubicBezTo>
                <a:cubicBezTo>
                  <a:pt x="845" y="1310"/>
                  <a:pt x="881" y="1334"/>
                  <a:pt x="905" y="1346"/>
                </a:cubicBezTo>
                <a:cubicBezTo>
                  <a:pt x="988" y="1501"/>
                  <a:pt x="1083" y="1644"/>
                  <a:pt x="1167" y="1786"/>
                </a:cubicBezTo>
                <a:cubicBezTo>
                  <a:pt x="1214" y="1894"/>
                  <a:pt x="1238" y="2001"/>
                  <a:pt x="1310" y="2096"/>
                </a:cubicBezTo>
                <a:cubicBezTo>
                  <a:pt x="1310" y="2144"/>
                  <a:pt x="1298" y="2203"/>
                  <a:pt x="1357" y="2239"/>
                </a:cubicBezTo>
                <a:cubicBezTo>
                  <a:pt x="1406" y="2298"/>
                  <a:pt x="1444" y="2328"/>
                  <a:pt x="1480" y="2328"/>
                </a:cubicBezTo>
                <a:cubicBezTo>
                  <a:pt x="1523" y="2328"/>
                  <a:pt x="1562" y="2283"/>
                  <a:pt x="1607" y="2191"/>
                </a:cubicBezTo>
                <a:cubicBezTo>
                  <a:pt x="1643" y="2167"/>
                  <a:pt x="1655" y="2132"/>
                  <a:pt x="1655" y="2096"/>
                </a:cubicBezTo>
                <a:cubicBezTo>
                  <a:pt x="1655" y="2025"/>
                  <a:pt x="1679" y="1953"/>
                  <a:pt x="1703" y="1894"/>
                </a:cubicBezTo>
                <a:cubicBezTo>
                  <a:pt x="1762" y="1822"/>
                  <a:pt x="1762" y="1739"/>
                  <a:pt x="1762" y="1656"/>
                </a:cubicBezTo>
                <a:cubicBezTo>
                  <a:pt x="1822" y="1477"/>
                  <a:pt x="1822" y="1263"/>
                  <a:pt x="1750" y="1096"/>
                </a:cubicBezTo>
                <a:cubicBezTo>
                  <a:pt x="1762" y="1084"/>
                  <a:pt x="1750" y="1060"/>
                  <a:pt x="1750" y="1048"/>
                </a:cubicBezTo>
                <a:cubicBezTo>
                  <a:pt x="1726" y="917"/>
                  <a:pt x="1703" y="798"/>
                  <a:pt x="1607" y="691"/>
                </a:cubicBezTo>
                <a:cubicBezTo>
                  <a:pt x="1584" y="560"/>
                  <a:pt x="1488" y="453"/>
                  <a:pt x="1405" y="346"/>
                </a:cubicBezTo>
                <a:cubicBezTo>
                  <a:pt x="1357" y="262"/>
                  <a:pt x="1298" y="203"/>
                  <a:pt x="1214" y="155"/>
                </a:cubicBezTo>
                <a:cubicBezTo>
                  <a:pt x="1155" y="60"/>
                  <a:pt x="1060" y="12"/>
                  <a:pt x="964" y="12"/>
                </a:cubicBezTo>
                <a:cubicBezTo>
                  <a:pt x="702" y="1"/>
                  <a:pt x="452" y="1"/>
                  <a:pt x="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"/>
          <p:cNvSpPr/>
          <p:nvPr/>
        </p:nvSpPr>
        <p:spPr>
          <a:xfrm rot="-4499962">
            <a:off x="3955835" y="4272362"/>
            <a:ext cx="99895" cy="98295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1" name="Google Shape;291;p15"/>
          <p:cNvGrpSpPr/>
          <p:nvPr/>
        </p:nvGrpSpPr>
        <p:grpSpPr>
          <a:xfrm rot="2871884">
            <a:off x="8149378" y="2016240"/>
            <a:ext cx="326683" cy="704967"/>
            <a:chOff x="3564996" y="4162080"/>
            <a:chExt cx="250161" cy="539836"/>
          </a:xfrm>
        </p:grpSpPr>
        <p:sp>
          <p:nvSpPr>
            <p:cNvPr id="292" name="Google Shape;292;p15"/>
            <p:cNvSpPr/>
            <p:nvPr/>
          </p:nvSpPr>
          <p:spPr>
            <a:xfrm>
              <a:off x="3564996" y="416208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15"/>
          <p:cNvSpPr/>
          <p:nvPr/>
        </p:nvSpPr>
        <p:spPr>
          <a:xfrm rot="2871790">
            <a:off x="814436" y="2536947"/>
            <a:ext cx="155706" cy="69601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5" name="Google Shape;295;p1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26" y="3654601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550" y="602125"/>
            <a:ext cx="2302150" cy="11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025" y="3874700"/>
            <a:ext cx="3334950" cy="2268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355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1_Title and text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>
            <a:spLocks noGrp="1"/>
          </p:cNvSpPr>
          <p:nvPr>
            <p:ph type="subTitle" idx="1"/>
          </p:nvPr>
        </p:nvSpPr>
        <p:spPr>
          <a:xfrm>
            <a:off x="1202250" y="2906700"/>
            <a:ext cx="67395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15"/>
          <p:cNvSpPr txBox="1">
            <a:spLocks noGrp="1"/>
          </p:cNvSpPr>
          <p:nvPr>
            <p:ph type="title"/>
          </p:nvPr>
        </p:nvSpPr>
        <p:spPr>
          <a:xfrm>
            <a:off x="1433325" y="1866575"/>
            <a:ext cx="6277500" cy="9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3" name="Google Shape;273;p15"/>
          <p:cNvGrpSpPr/>
          <p:nvPr/>
        </p:nvGrpSpPr>
        <p:grpSpPr>
          <a:xfrm rot="6215510">
            <a:off x="4364858" y="-774945"/>
            <a:ext cx="1010651" cy="3417405"/>
            <a:chOff x="2225275" y="2084325"/>
            <a:chExt cx="457800" cy="1548000"/>
          </a:xfrm>
        </p:grpSpPr>
        <p:sp>
          <p:nvSpPr>
            <p:cNvPr id="274" name="Google Shape;274;p15"/>
            <p:cNvSpPr/>
            <p:nvPr/>
          </p:nvSpPr>
          <p:spPr>
            <a:xfrm>
              <a:off x="2305325" y="2562950"/>
              <a:ext cx="55400" cy="43625"/>
            </a:xfrm>
            <a:custGeom>
              <a:avLst/>
              <a:gdLst/>
              <a:ahLst/>
              <a:cxnLst/>
              <a:rect l="l" t="t" r="r" b="b"/>
              <a:pathLst>
                <a:path w="2216" h="1745" extrusionOk="0">
                  <a:moveTo>
                    <a:pt x="477" y="0"/>
                  </a:moveTo>
                  <a:cubicBezTo>
                    <a:pt x="358" y="0"/>
                    <a:pt x="251" y="24"/>
                    <a:pt x="132" y="60"/>
                  </a:cubicBezTo>
                  <a:cubicBezTo>
                    <a:pt x="96" y="72"/>
                    <a:pt x="96" y="107"/>
                    <a:pt x="84" y="131"/>
                  </a:cubicBezTo>
                  <a:cubicBezTo>
                    <a:pt x="1" y="369"/>
                    <a:pt x="37" y="596"/>
                    <a:pt x="168" y="798"/>
                  </a:cubicBezTo>
                  <a:cubicBezTo>
                    <a:pt x="168" y="834"/>
                    <a:pt x="180" y="858"/>
                    <a:pt x="203" y="881"/>
                  </a:cubicBezTo>
                  <a:cubicBezTo>
                    <a:pt x="251" y="1024"/>
                    <a:pt x="322" y="1155"/>
                    <a:pt x="418" y="1274"/>
                  </a:cubicBezTo>
                  <a:cubicBezTo>
                    <a:pt x="501" y="1381"/>
                    <a:pt x="596" y="1500"/>
                    <a:pt x="739" y="1536"/>
                  </a:cubicBezTo>
                  <a:cubicBezTo>
                    <a:pt x="763" y="1584"/>
                    <a:pt x="811" y="1620"/>
                    <a:pt x="858" y="1631"/>
                  </a:cubicBezTo>
                  <a:cubicBezTo>
                    <a:pt x="882" y="1655"/>
                    <a:pt x="906" y="1667"/>
                    <a:pt x="942" y="1667"/>
                  </a:cubicBezTo>
                  <a:cubicBezTo>
                    <a:pt x="1002" y="1728"/>
                    <a:pt x="1075" y="1744"/>
                    <a:pt x="1151" y="1744"/>
                  </a:cubicBezTo>
                  <a:cubicBezTo>
                    <a:pt x="1180" y="1744"/>
                    <a:pt x="1210" y="1742"/>
                    <a:pt x="1239" y="1739"/>
                  </a:cubicBezTo>
                  <a:cubicBezTo>
                    <a:pt x="1250" y="1741"/>
                    <a:pt x="1261" y="1742"/>
                    <a:pt x="1271" y="1742"/>
                  </a:cubicBezTo>
                  <a:cubicBezTo>
                    <a:pt x="1316" y="1742"/>
                    <a:pt x="1355" y="1722"/>
                    <a:pt x="1394" y="1703"/>
                  </a:cubicBezTo>
                  <a:cubicBezTo>
                    <a:pt x="1406" y="1703"/>
                    <a:pt x="1418" y="1704"/>
                    <a:pt x="1430" y="1704"/>
                  </a:cubicBezTo>
                  <a:cubicBezTo>
                    <a:pt x="1744" y="1704"/>
                    <a:pt x="1973" y="1552"/>
                    <a:pt x="2180" y="1334"/>
                  </a:cubicBezTo>
                  <a:cubicBezTo>
                    <a:pt x="2215" y="1286"/>
                    <a:pt x="2204" y="1239"/>
                    <a:pt x="2144" y="1215"/>
                  </a:cubicBezTo>
                  <a:cubicBezTo>
                    <a:pt x="2061" y="1167"/>
                    <a:pt x="1965" y="1131"/>
                    <a:pt x="1858" y="1119"/>
                  </a:cubicBezTo>
                  <a:cubicBezTo>
                    <a:pt x="1823" y="1084"/>
                    <a:pt x="1775" y="1084"/>
                    <a:pt x="1727" y="1084"/>
                  </a:cubicBezTo>
                  <a:lnTo>
                    <a:pt x="1239" y="786"/>
                  </a:lnTo>
                  <a:cubicBezTo>
                    <a:pt x="1108" y="667"/>
                    <a:pt x="1025" y="512"/>
                    <a:pt x="870" y="417"/>
                  </a:cubicBezTo>
                  <a:cubicBezTo>
                    <a:pt x="787" y="322"/>
                    <a:pt x="703" y="227"/>
                    <a:pt x="632" y="107"/>
                  </a:cubicBezTo>
                  <a:cubicBezTo>
                    <a:pt x="596" y="48"/>
                    <a:pt x="549" y="12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2644375" y="2694400"/>
              <a:ext cx="38700" cy="36650"/>
            </a:xfrm>
            <a:custGeom>
              <a:avLst/>
              <a:gdLst/>
              <a:ahLst/>
              <a:cxnLst/>
              <a:rect l="l" t="t" r="r" b="b"/>
              <a:pathLst>
                <a:path w="1548" h="1466" extrusionOk="0">
                  <a:moveTo>
                    <a:pt x="107" y="362"/>
                  </a:moveTo>
                  <a:cubicBezTo>
                    <a:pt x="107" y="362"/>
                    <a:pt x="107" y="374"/>
                    <a:pt x="95" y="374"/>
                  </a:cubicBezTo>
                  <a:cubicBezTo>
                    <a:pt x="95" y="362"/>
                    <a:pt x="95" y="362"/>
                    <a:pt x="95" y="362"/>
                  </a:cubicBezTo>
                  <a:close/>
                  <a:moveTo>
                    <a:pt x="941" y="398"/>
                  </a:moveTo>
                  <a:cubicBezTo>
                    <a:pt x="941" y="398"/>
                    <a:pt x="953" y="410"/>
                    <a:pt x="953" y="410"/>
                  </a:cubicBezTo>
                  <a:cubicBezTo>
                    <a:pt x="953" y="410"/>
                    <a:pt x="941" y="422"/>
                    <a:pt x="941" y="433"/>
                  </a:cubicBezTo>
                  <a:cubicBezTo>
                    <a:pt x="941" y="422"/>
                    <a:pt x="941" y="410"/>
                    <a:pt x="941" y="398"/>
                  </a:cubicBezTo>
                  <a:close/>
                  <a:moveTo>
                    <a:pt x="108" y="1"/>
                  </a:moveTo>
                  <a:cubicBezTo>
                    <a:pt x="85" y="1"/>
                    <a:pt x="69" y="16"/>
                    <a:pt x="60" y="52"/>
                  </a:cubicBezTo>
                  <a:cubicBezTo>
                    <a:pt x="60" y="112"/>
                    <a:pt x="60" y="183"/>
                    <a:pt x="60" y="243"/>
                  </a:cubicBezTo>
                  <a:cubicBezTo>
                    <a:pt x="12" y="326"/>
                    <a:pt x="0" y="410"/>
                    <a:pt x="60" y="493"/>
                  </a:cubicBezTo>
                  <a:lnTo>
                    <a:pt x="48" y="493"/>
                  </a:lnTo>
                  <a:cubicBezTo>
                    <a:pt x="72" y="600"/>
                    <a:pt x="119" y="672"/>
                    <a:pt x="226" y="707"/>
                  </a:cubicBezTo>
                  <a:cubicBezTo>
                    <a:pt x="238" y="755"/>
                    <a:pt x="262" y="791"/>
                    <a:pt x="298" y="814"/>
                  </a:cubicBezTo>
                  <a:cubicBezTo>
                    <a:pt x="441" y="993"/>
                    <a:pt x="607" y="1136"/>
                    <a:pt x="822" y="1231"/>
                  </a:cubicBezTo>
                  <a:cubicBezTo>
                    <a:pt x="941" y="1303"/>
                    <a:pt x="1060" y="1374"/>
                    <a:pt x="1179" y="1445"/>
                  </a:cubicBezTo>
                  <a:cubicBezTo>
                    <a:pt x="1201" y="1459"/>
                    <a:pt x="1222" y="1466"/>
                    <a:pt x="1241" y="1466"/>
                  </a:cubicBezTo>
                  <a:cubicBezTo>
                    <a:pt x="1272" y="1466"/>
                    <a:pt x="1299" y="1447"/>
                    <a:pt x="1322" y="1410"/>
                  </a:cubicBezTo>
                  <a:cubicBezTo>
                    <a:pt x="1334" y="1398"/>
                    <a:pt x="1346" y="1386"/>
                    <a:pt x="1357" y="1374"/>
                  </a:cubicBezTo>
                  <a:cubicBezTo>
                    <a:pt x="1381" y="1362"/>
                    <a:pt x="1393" y="1326"/>
                    <a:pt x="1393" y="1303"/>
                  </a:cubicBezTo>
                  <a:cubicBezTo>
                    <a:pt x="1393" y="1291"/>
                    <a:pt x="1393" y="1279"/>
                    <a:pt x="1393" y="1267"/>
                  </a:cubicBezTo>
                  <a:cubicBezTo>
                    <a:pt x="1453" y="1160"/>
                    <a:pt x="1512" y="1041"/>
                    <a:pt x="1500" y="910"/>
                  </a:cubicBezTo>
                  <a:cubicBezTo>
                    <a:pt x="1524" y="898"/>
                    <a:pt x="1524" y="874"/>
                    <a:pt x="1524" y="838"/>
                  </a:cubicBezTo>
                  <a:cubicBezTo>
                    <a:pt x="1548" y="672"/>
                    <a:pt x="1500" y="505"/>
                    <a:pt x="1429" y="350"/>
                  </a:cubicBezTo>
                  <a:cubicBezTo>
                    <a:pt x="1399" y="300"/>
                    <a:pt x="1369" y="250"/>
                    <a:pt x="1310" y="250"/>
                  </a:cubicBezTo>
                  <a:cubicBezTo>
                    <a:pt x="1299" y="250"/>
                    <a:pt x="1287" y="251"/>
                    <a:pt x="1274" y="255"/>
                  </a:cubicBezTo>
                  <a:cubicBezTo>
                    <a:pt x="1226" y="273"/>
                    <a:pt x="1176" y="276"/>
                    <a:pt x="1124" y="276"/>
                  </a:cubicBezTo>
                  <a:cubicBezTo>
                    <a:pt x="1098" y="276"/>
                    <a:pt x="1071" y="275"/>
                    <a:pt x="1045" y="275"/>
                  </a:cubicBezTo>
                  <a:cubicBezTo>
                    <a:pt x="1018" y="275"/>
                    <a:pt x="991" y="276"/>
                    <a:pt x="965" y="279"/>
                  </a:cubicBezTo>
                  <a:cubicBezTo>
                    <a:pt x="774" y="231"/>
                    <a:pt x="595" y="183"/>
                    <a:pt x="417" y="100"/>
                  </a:cubicBezTo>
                  <a:cubicBezTo>
                    <a:pt x="334" y="52"/>
                    <a:pt x="226" y="29"/>
                    <a:pt x="131" y="5"/>
                  </a:cubicBezTo>
                  <a:cubicBezTo>
                    <a:pt x="123" y="2"/>
                    <a:pt x="115" y="1"/>
                    <a:pt x="1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5"/>
            <p:cNvSpPr/>
            <p:nvPr/>
          </p:nvSpPr>
          <p:spPr>
            <a:xfrm>
              <a:off x="2225275" y="2904800"/>
              <a:ext cx="59550" cy="59675"/>
            </a:xfrm>
            <a:custGeom>
              <a:avLst/>
              <a:gdLst/>
              <a:ahLst/>
              <a:cxnLst/>
              <a:rect l="l" t="t" r="r" b="b"/>
              <a:pathLst>
                <a:path w="2382" h="2387" extrusionOk="0">
                  <a:moveTo>
                    <a:pt x="2051" y="0"/>
                  </a:moveTo>
                  <a:cubicBezTo>
                    <a:pt x="2022" y="0"/>
                    <a:pt x="1986" y="39"/>
                    <a:pt x="1917" y="114"/>
                  </a:cubicBezTo>
                  <a:cubicBezTo>
                    <a:pt x="1905" y="126"/>
                    <a:pt x="1905" y="126"/>
                    <a:pt x="1905" y="138"/>
                  </a:cubicBezTo>
                  <a:cubicBezTo>
                    <a:pt x="1786" y="257"/>
                    <a:pt x="1715" y="411"/>
                    <a:pt x="1607" y="542"/>
                  </a:cubicBezTo>
                  <a:cubicBezTo>
                    <a:pt x="1346" y="792"/>
                    <a:pt x="1060" y="1030"/>
                    <a:pt x="762" y="1233"/>
                  </a:cubicBezTo>
                  <a:cubicBezTo>
                    <a:pt x="750" y="1245"/>
                    <a:pt x="726" y="1269"/>
                    <a:pt x="715" y="1281"/>
                  </a:cubicBezTo>
                  <a:cubicBezTo>
                    <a:pt x="595" y="1352"/>
                    <a:pt x="476" y="1411"/>
                    <a:pt x="357" y="1483"/>
                  </a:cubicBezTo>
                  <a:cubicBezTo>
                    <a:pt x="107" y="1495"/>
                    <a:pt x="0" y="1662"/>
                    <a:pt x="24" y="1864"/>
                  </a:cubicBezTo>
                  <a:cubicBezTo>
                    <a:pt x="24" y="1923"/>
                    <a:pt x="24" y="1983"/>
                    <a:pt x="24" y="2043"/>
                  </a:cubicBezTo>
                  <a:cubicBezTo>
                    <a:pt x="24" y="2173"/>
                    <a:pt x="83" y="2257"/>
                    <a:pt x="214" y="2281"/>
                  </a:cubicBezTo>
                  <a:cubicBezTo>
                    <a:pt x="232" y="2307"/>
                    <a:pt x="257" y="2321"/>
                    <a:pt x="288" y="2321"/>
                  </a:cubicBezTo>
                  <a:cubicBezTo>
                    <a:pt x="299" y="2321"/>
                    <a:pt x="310" y="2319"/>
                    <a:pt x="322" y="2316"/>
                  </a:cubicBezTo>
                  <a:lnTo>
                    <a:pt x="369" y="2328"/>
                  </a:lnTo>
                  <a:cubicBezTo>
                    <a:pt x="438" y="2368"/>
                    <a:pt x="509" y="2386"/>
                    <a:pt x="582" y="2386"/>
                  </a:cubicBezTo>
                  <a:cubicBezTo>
                    <a:pt x="661" y="2386"/>
                    <a:pt x="741" y="2365"/>
                    <a:pt x="822" y="2328"/>
                  </a:cubicBezTo>
                  <a:cubicBezTo>
                    <a:pt x="857" y="2328"/>
                    <a:pt x="905" y="2328"/>
                    <a:pt x="929" y="2281"/>
                  </a:cubicBezTo>
                  <a:lnTo>
                    <a:pt x="965" y="2281"/>
                  </a:lnTo>
                  <a:cubicBezTo>
                    <a:pt x="1012" y="2281"/>
                    <a:pt x="1048" y="2281"/>
                    <a:pt x="1072" y="2233"/>
                  </a:cubicBezTo>
                  <a:lnTo>
                    <a:pt x="1119" y="2233"/>
                  </a:lnTo>
                  <a:cubicBezTo>
                    <a:pt x="1155" y="2233"/>
                    <a:pt x="1191" y="2221"/>
                    <a:pt x="1215" y="2185"/>
                  </a:cubicBezTo>
                  <a:cubicBezTo>
                    <a:pt x="1286" y="2185"/>
                    <a:pt x="1346" y="2162"/>
                    <a:pt x="1405" y="2126"/>
                  </a:cubicBezTo>
                  <a:cubicBezTo>
                    <a:pt x="1465" y="2102"/>
                    <a:pt x="1524" y="2090"/>
                    <a:pt x="1560" y="2031"/>
                  </a:cubicBezTo>
                  <a:cubicBezTo>
                    <a:pt x="1703" y="1995"/>
                    <a:pt x="1810" y="1912"/>
                    <a:pt x="1917" y="1828"/>
                  </a:cubicBezTo>
                  <a:cubicBezTo>
                    <a:pt x="2024" y="1757"/>
                    <a:pt x="2131" y="1673"/>
                    <a:pt x="2167" y="1531"/>
                  </a:cubicBezTo>
                  <a:cubicBezTo>
                    <a:pt x="2179" y="1519"/>
                    <a:pt x="2203" y="1507"/>
                    <a:pt x="2215" y="1483"/>
                  </a:cubicBezTo>
                  <a:cubicBezTo>
                    <a:pt x="2334" y="1423"/>
                    <a:pt x="2310" y="1304"/>
                    <a:pt x="2310" y="1185"/>
                  </a:cubicBezTo>
                  <a:cubicBezTo>
                    <a:pt x="2381" y="1102"/>
                    <a:pt x="2358" y="995"/>
                    <a:pt x="2358" y="888"/>
                  </a:cubicBezTo>
                  <a:cubicBezTo>
                    <a:pt x="2381" y="661"/>
                    <a:pt x="2346" y="435"/>
                    <a:pt x="2215" y="233"/>
                  </a:cubicBezTo>
                  <a:cubicBezTo>
                    <a:pt x="2191" y="197"/>
                    <a:pt x="2179" y="161"/>
                    <a:pt x="2155" y="138"/>
                  </a:cubicBezTo>
                  <a:cubicBezTo>
                    <a:pt x="2106" y="45"/>
                    <a:pt x="2082" y="0"/>
                    <a:pt x="2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2386000" y="2296450"/>
              <a:ext cx="63125" cy="46250"/>
            </a:xfrm>
            <a:custGeom>
              <a:avLst/>
              <a:gdLst/>
              <a:ahLst/>
              <a:cxnLst/>
              <a:rect l="l" t="t" r="r" b="b"/>
              <a:pathLst>
                <a:path w="2525" h="1850" extrusionOk="0">
                  <a:moveTo>
                    <a:pt x="1032" y="0"/>
                  </a:moveTo>
                  <a:cubicBezTo>
                    <a:pt x="983" y="0"/>
                    <a:pt x="936" y="9"/>
                    <a:pt x="893" y="52"/>
                  </a:cubicBezTo>
                  <a:cubicBezTo>
                    <a:pt x="877" y="51"/>
                    <a:pt x="861" y="50"/>
                    <a:pt x="844" y="50"/>
                  </a:cubicBezTo>
                  <a:cubicBezTo>
                    <a:pt x="708" y="50"/>
                    <a:pt x="581" y="91"/>
                    <a:pt x="453" y="123"/>
                  </a:cubicBezTo>
                  <a:cubicBezTo>
                    <a:pt x="274" y="159"/>
                    <a:pt x="131" y="254"/>
                    <a:pt x="72" y="433"/>
                  </a:cubicBezTo>
                  <a:cubicBezTo>
                    <a:pt x="36" y="540"/>
                    <a:pt x="24" y="659"/>
                    <a:pt x="12" y="778"/>
                  </a:cubicBezTo>
                  <a:cubicBezTo>
                    <a:pt x="1" y="873"/>
                    <a:pt x="36" y="909"/>
                    <a:pt x="131" y="909"/>
                  </a:cubicBezTo>
                  <a:cubicBezTo>
                    <a:pt x="199" y="901"/>
                    <a:pt x="265" y="897"/>
                    <a:pt x="331" y="897"/>
                  </a:cubicBezTo>
                  <a:cubicBezTo>
                    <a:pt x="462" y="897"/>
                    <a:pt x="592" y="913"/>
                    <a:pt x="727" y="945"/>
                  </a:cubicBezTo>
                  <a:cubicBezTo>
                    <a:pt x="751" y="951"/>
                    <a:pt x="777" y="951"/>
                    <a:pt x="806" y="951"/>
                  </a:cubicBezTo>
                  <a:cubicBezTo>
                    <a:pt x="834" y="951"/>
                    <a:pt x="864" y="951"/>
                    <a:pt x="893" y="957"/>
                  </a:cubicBezTo>
                  <a:cubicBezTo>
                    <a:pt x="1024" y="1004"/>
                    <a:pt x="1155" y="1052"/>
                    <a:pt x="1286" y="1100"/>
                  </a:cubicBezTo>
                  <a:cubicBezTo>
                    <a:pt x="1346" y="1159"/>
                    <a:pt x="1417" y="1183"/>
                    <a:pt x="1489" y="1207"/>
                  </a:cubicBezTo>
                  <a:cubicBezTo>
                    <a:pt x="1727" y="1385"/>
                    <a:pt x="1917" y="1600"/>
                    <a:pt x="2132" y="1802"/>
                  </a:cubicBezTo>
                  <a:cubicBezTo>
                    <a:pt x="2192" y="1832"/>
                    <a:pt x="2227" y="1850"/>
                    <a:pt x="2256" y="1850"/>
                  </a:cubicBezTo>
                  <a:cubicBezTo>
                    <a:pt x="2294" y="1850"/>
                    <a:pt x="2320" y="1818"/>
                    <a:pt x="2382" y="1743"/>
                  </a:cubicBezTo>
                  <a:cubicBezTo>
                    <a:pt x="2394" y="1731"/>
                    <a:pt x="2406" y="1731"/>
                    <a:pt x="2406" y="1731"/>
                  </a:cubicBezTo>
                  <a:cubicBezTo>
                    <a:pt x="2525" y="1409"/>
                    <a:pt x="2513" y="1088"/>
                    <a:pt x="2477" y="766"/>
                  </a:cubicBezTo>
                  <a:cubicBezTo>
                    <a:pt x="2477" y="707"/>
                    <a:pt x="2453" y="635"/>
                    <a:pt x="2394" y="600"/>
                  </a:cubicBezTo>
                  <a:cubicBezTo>
                    <a:pt x="2394" y="588"/>
                    <a:pt x="2394" y="564"/>
                    <a:pt x="2382" y="552"/>
                  </a:cubicBezTo>
                  <a:cubicBezTo>
                    <a:pt x="2394" y="504"/>
                    <a:pt x="2382" y="469"/>
                    <a:pt x="2346" y="445"/>
                  </a:cubicBezTo>
                  <a:cubicBezTo>
                    <a:pt x="2215" y="302"/>
                    <a:pt x="2060" y="230"/>
                    <a:pt x="1894" y="159"/>
                  </a:cubicBezTo>
                  <a:cubicBezTo>
                    <a:pt x="1644" y="40"/>
                    <a:pt x="1394" y="16"/>
                    <a:pt x="1132" y="4"/>
                  </a:cubicBezTo>
                  <a:cubicBezTo>
                    <a:pt x="1098" y="4"/>
                    <a:pt x="1065" y="0"/>
                    <a:pt x="1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2428875" y="2723975"/>
              <a:ext cx="45550" cy="58200"/>
            </a:xfrm>
            <a:custGeom>
              <a:avLst/>
              <a:gdLst/>
              <a:ahLst/>
              <a:cxnLst/>
              <a:rect l="l" t="t" r="r" b="b"/>
              <a:pathLst>
                <a:path w="1822" h="2328" extrusionOk="0">
                  <a:moveTo>
                    <a:pt x="1357" y="1775"/>
                  </a:moveTo>
                  <a:cubicBezTo>
                    <a:pt x="1345" y="1787"/>
                    <a:pt x="1334" y="1810"/>
                    <a:pt x="1334" y="1834"/>
                  </a:cubicBezTo>
                  <a:cubicBezTo>
                    <a:pt x="1322" y="1822"/>
                    <a:pt x="1322" y="1798"/>
                    <a:pt x="1310" y="1786"/>
                  </a:cubicBezTo>
                  <a:cubicBezTo>
                    <a:pt x="1333" y="1786"/>
                    <a:pt x="1345" y="1786"/>
                    <a:pt x="1357" y="1775"/>
                  </a:cubicBezTo>
                  <a:close/>
                  <a:moveTo>
                    <a:pt x="202" y="1"/>
                  </a:moveTo>
                  <a:cubicBezTo>
                    <a:pt x="143" y="1"/>
                    <a:pt x="107" y="36"/>
                    <a:pt x="83" y="84"/>
                  </a:cubicBezTo>
                  <a:cubicBezTo>
                    <a:pt x="12" y="239"/>
                    <a:pt x="0" y="405"/>
                    <a:pt x="0" y="560"/>
                  </a:cubicBezTo>
                  <a:cubicBezTo>
                    <a:pt x="0" y="691"/>
                    <a:pt x="167" y="703"/>
                    <a:pt x="238" y="786"/>
                  </a:cubicBezTo>
                  <a:cubicBezTo>
                    <a:pt x="250" y="798"/>
                    <a:pt x="250" y="798"/>
                    <a:pt x="262" y="798"/>
                  </a:cubicBezTo>
                  <a:cubicBezTo>
                    <a:pt x="464" y="953"/>
                    <a:pt x="667" y="1096"/>
                    <a:pt x="833" y="1286"/>
                  </a:cubicBezTo>
                  <a:cubicBezTo>
                    <a:pt x="845" y="1310"/>
                    <a:pt x="881" y="1334"/>
                    <a:pt x="905" y="1346"/>
                  </a:cubicBezTo>
                  <a:cubicBezTo>
                    <a:pt x="988" y="1501"/>
                    <a:pt x="1083" y="1644"/>
                    <a:pt x="1167" y="1786"/>
                  </a:cubicBezTo>
                  <a:cubicBezTo>
                    <a:pt x="1214" y="1894"/>
                    <a:pt x="1238" y="2001"/>
                    <a:pt x="1310" y="2096"/>
                  </a:cubicBezTo>
                  <a:cubicBezTo>
                    <a:pt x="1310" y="2144"/>
                    <a:pt x="1298" y="2203"/>
                    <a:pt x="1357" y="2239"/>
                  </a:cubicBezTo>
                  <a:cubicBezTo>
                    <a:pt x="1406" y="2298"/>
                    <a:pt x="1444" y="2328"/>
                    <a:pt x="1480" y="2328"/>
                  </a:cubicBezTo>
                  <a:cubicBezTo>
                    <a:pt x="1523" y="2328"/>
                    <a:pt x="1562" y="2283"/>
                    <a:pt x="1607" y="2191"/>
                  </a:cubicBezTo>
                  <a:cubicBezTo>
                    <a:pt x="1643" y="2167"/>
                    <a:pt x="1655" y="2132"/>
                    <a:pt x="1655" y="2096"/>
                  </a:cubicBezTo>
                  <a:cubicBezTo>
                    <a:pt x="1655" y="2025"/>
                    <a:pt x="1679" y="1953"/>
                    <a:pt x="1703" y="1894"/>
                  </a:cubicBezTo>
                  <a:cubicBezTo>
                    <a:pt x="1762" y="1822"/>
                    <a:pt x="1762" y="1739"/>
                    <a:pt x="1762" y="1656"/>
                  </a:cubicBezTo>
                  <a:cubicBezTo>
                    <a:pt x="1822" y="1477"/>
                    <a:pt x="1822" y="1263"/>
                    <a:pt x="1750" y="1096"/>
                  </a:cubicBezTo>
                  <a:cubicBezTo>
                    <a:pt x="1762" y="1084"/>
                    <a:pt x="1750" y="1060"/>
                    <a:pt x="1750" y="1048"/>
                  </a:cubicBezTo>
                  <a:cubicBezTo>
                    <a:pt x="1726" y="917"/>
                    <a:pt x="1703" y="798"/>
                    <a:pt x="1607" y="691"/>
                  </a:cubicBezTo>
                  <a:cubicBezTo>
                    <a:pt x="1584" y="560"/>
                    <a:pt x="1488" y="453"/>
                    <a:pt x="1405" y="346"/>
                  </a:cubicBezTo>
                  <a:cubicBezTo>
                    <a:pt x="1357" y="262"/>
                    <a:pt x="1298" y="203"/>
                    <a:pt x="1214" y="155"/>
                  </a:cubicBezTo>
                  <a:cubicBezTo>
                    <a:pt x="1155" y="60"/>
                    <a:pt x="1060" y="12"/>
                    <a:pt x="964" y="12"/>
                  </a:cubicBezTo>
                  <a:cubicBezTo>
                    <a:pt x="702" y="1"/>
                    <a:pt x="452" y="1"/>
                    <a:pt x="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2415775" y="3583900"/>
              <a:ext cx="53600" cy="48425"/>
            </a:xfrm>
            <a:custGeom>
              <a:avLst/>
              <a:gdLst/>
              <a:ahLst/>
              <a:cxnLst/>
              <a:rect l="l" t="t" r="r" b="b"/>
              <a:pathLst>
                <a:path w="2144" h="1937" extrusionOk="0">
                  <a:moveTo>
                    <a:pt x="1143" y="1537"/>
                  </a:moveTo>
                  <a:cubicBezTo>
                    <a:pt x="1143" y="1537"/>
                    <a:pt x="1143" y="1537"/>
                    <a:pt x="1143" y="1548"/>
                  </a:cubicBezTo>
                  <a:cubicBezTo>
                    <a:pt x="1143" y="1537"/>
                    <a:pt x="1143" y="1537"/>
                    <a:pt x="1131" y="1537"/>
                  </a:cubicBezTo>
                  <a:close/>
                  <a:moveTo>
                    <a:pt x="1953" y="1"/>
                  </a:moveTo>
                  <a:cubicBezTo>
                    <a:pt x="1762" y="96"/>
                    <a:pt x="1596" y="215"/>
                    <a:pt x="1441" y="346"/>
                  </a:cubicBezTo>
                  <a:cubicBezTo>
                    <a:pt x="1286" y="382"/>
                    <a:pt x="1131" y="429"/>
                    <a:pt x="988" y="501"/>
                  </a:cubicBezTo>
                  <a:cubicBezTo>
                    <a:pt x="979" y="498"/>
                    <a:pt x="970" y="496"/>
                    <a:pt x="962" y="496"/>
                  </a:cubicBezTo>
                  <a:cubicBezTo>
                    <a:pt x="935" y="496"/>
                    <a:pt x="908" y="510"/>
                    <a:pt x="881" y="536"/>
                  </a:cubicBezTo>
                  <a:cubicBezTo>
                    <a:pt x="869" y="536"/>
                    <a:pt x="857" y="536"/>
                    <a:pt x="845" y="548"/>
                  </a:cubicBezTo>
                  <a:cubicBezTo>
                    <a:pt x="798" y="548"/>
                    <a:pt x="762" y="548"/>
                    <a:pt x="738" y="584"/>
                  </a:cubicBezTo>
                  <a:cubicBezTo>
                    <a:pt x="726" y="584"/>
                    <a:pt x="703" y="584"/>
                    <a:pt x="691" y="596"/>
                  </a:cubicBezTo>
                  <a:cubicBezTo>
                    <a:pt x="524" y="608"/>
                    <a:pt x="357" y="620"/>
                    <a:pt x="191" y="644"/>
                  </a:cubicBezTo>
                  <a:cubicBezTo>
                    <a:pt x="143" y="644"/>
                    <a:pt x="107" y="679"/>
                    <a:pt x="95" y="715"/>
                  </a:cubicBezTo>
                  <a:cubicBezTo>
                    <a:pt x="0" y="1096"/>
                    <a:pt x="36" y="1441"/>
                    <a:pt x="298" y="1751"/>
                  </a:cubicBezTo>
                  <a:cubicBezTo>
                    <a:pt x="357" y="1834"/>
                    <a:pt x="429" y="1929"/>
                    <a:pt x="548" y="1929"/>
                  </a:cubicBezTo>
                  <a:cubicBezTo>
                    <a:pt x="583" y="1934"/>
                    <a:pt x="616" y="1937"/>
                    <a:pt x="649" y="1937"/>
                  </a:cubicBezTo>
                  <a:cubicBezTo>
                    <a:pt x="706" y="1937"/>
                    <a:pt x="761" y="1928"/>
                    <a:pt x="822" y="1906"/>
                  </a:cubicBezTo>
                  <a:cubicBezTo>
                    <a:pt x="1143" y="1763"/>
                    <a:pt x="1429" y="1584"/>
                    <a:pt x="1643" y="1287"/>
                  </a:cubicBezTo>
                  <a:cubicBezTo>
                    <a:pt x="1786" y="1156"/>
                    <a:pt x="1881" y="989"/>
                    <a:pt x="1953" y="798"/>
                  </a:cubicBezTo>
                  <a:cubicBezTo>
                    <a:pt x="2143" y="536"/>
                    <a:pt x="2131" y="274"/>
                    <a:pt x="19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2231825" y="2084325"/>
              <a:ext cx="45250" cy="44525"/>
            </a:xfrm>
            <a:custGeom>
              <a:avLst/>
              <a:gdLst/>
              <a:ahLst/>
              <a:cxnLst/>
              <a:rect l="l" t="t" r="r" b="b"/>
              <a:pathLst>
                <a:path w="1810" h="1781" extrusionOk="0">
                  <a:moveTo>
                    <a:pt x="863" y="0"/>
                  </a:moveTo>
                  <a:cubicBezTo>
                    <a:pt x="834" y="0"/>
                    <a:pt x="804" y="12"/>
                    <a:pt x="774" y="36"/>
                  </a:cubicBezTo>
                  <a:cubicBezTo>
                    <a:pt x="643" y="72"/>
                    <a:pt x="512" y="95"/>
                    <a:pt x="381" y="131"/>
                  </a:cubicBezTo>
                  <a:cubicBezTo>
                    <a:pt x="274" y="155"/>
                    <a:pt x="191" y="238"/>
                    <a:pt x="131" y="322"/>
                  </a:cubicBezTo>
                  <a:cubicBezTo>
                    <a:pt x="0" y="548"/>
                    <a:pt x="48" y="655"/>
                    <a:pt x="298" y="714"/>
                  </a:cubicBezTo>
                  <a:cubicBezTo>
                    <a:pt x="310" y="726"/>
                    <a:pt x="322" y="726"/>
                    <a:pt x="333" y="726"/>
                  </a:cubicBezTo>
                  <a:cubicBezTo>
                    <a:pt x="365" y="758"/>
                    <a:pt x="402" y="763"/>
                    <a:pt x="441" y="763"/>
                  </a:cubicBezTo>
                  <a:cubicBezTo>
                    <a:pt x="460" y="763"/>
                    <a:pt x="480" y="762"/>
                    <a:pt x="500" y="762"/>
                  </a:cubicBezTo>
                  <a:cubicBezTo>
                    <a:pt x="619" y="798"/>
                    <a:pt x="738" y="845"/>
                    <a:pt x="857" y="881"/>
                  </a:cubicBezTo>
                  <a:cubicBezTo>
                    <a:pt x="941" y="953"/>
                    <a:pt x="1024" y="1012"/>
                    <a:pt x="1107" y="1084"/>
                  </a:cubicBezTo>
                  <a:cubicBezTo>
                    <a:pt x="1179" y="1191"/>
                    <a:pt x="1274" y="1286"/>
                    <a:pt x="1334" y="1405"/>
                  </a:cubicBezTo>
                  <a:cubicBezTo>
                    <a:pt x="1334" y="1417"/>
                    <a:pt x="1357" y="1429"/>
                    <a:pt x="1381" y="1441"/>
                  </a:cubicBezTo>
                  <a:cubicBezTo>
                    <a:pt x="1417" y="1548"/>
                    <a:pt x="1465" y="1655"/>
                    <a:pt x="1524" y="1750"/>
                  </a:cubicBezTo>
                  <a:cubicBezTo>
                    <a:pt x="1545" y="1771"/>
                    <a:pt x="1566" y="1781"/>
                    <a:pt x="1586" y="1781"/>
                  </a:cubicBezTo>
                  <a:cubicBezTo>
                    <a:pt x="1611" y="1781"/>
                    <a:pt x="1635" y="1765"/>
                    <a:pt x="1655" y="1738"/>
                  </a:cubicBezTo>
                  <a:cubicBezTo>
                    <a:pt x="1715" y="1667"/>
                    <a:pt x="1691" y="1560"/>
                    <a:pt x="1726" y="1488"/>
                  </a:cubicBezTo>
                  <a:cubicBezTo>
                    <a:pt x="1786" y="1381"/>
                    <a:pt x="1798" y="1274"/>
                    <a:pt x="1786" y="1167"/>
                  </a:cubicBezTo>
                  <a:cubicBezTo>
                    <a:pt x="1786" y="1119"/>
                    <a:pt x="1786" y="1084"/>
                    <a:pt x="1786" y="1036"/>
                  </a:cubicBezTo>
                  <a:cubicBezTo>
                    <a:pt x="1786" y="953"/>
                    <a:pt x="1810" y="869"/>
                    <a:pt x="1750" y="798"/>
                  </a:cubicBezTo>
                  <a:cubicBezTo>
                    <a:pt x="1750" y="750"/>
                    <a:pt x="1726" y="714"/>
                    <a:pt x="1703" y="679"/>
                  </a:cubicBezTo>
                  <a:cubicBezTo>
                    <a:pt x="1703" y="643"/>
                    <a:pt x="1703" y="619"/>
                    <a:pt x="1667" y="595"/>
                  </a:cubicBezTo>
                  <a:cubicBezTo>
                    <a:pt x="1655" y="512"/>
                    <a:pt x="1607" y="476"/>
                    <a:pt x="1548" y="441"/>
                  </a:cubicBezTo>
                  <a:cubicBezTo>
                    <a:pt x="1405" y="238"/>
                    <a:pt x="1226" y="83"/>
                    <a:pt x="988" y="36"/>
                  </a:cubicBezTo>
                  <a:lnTo>
                    <a:pt x="953" y="36"/>
                  </a:lnTo>
                  <a:cubicBezTo>
                    <a:pt x="923" y="12"/>
                    <a:pt x="893" y="0"/>
                    <a:pt x="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15"/>
          <p:cNvSpPr/>
          <p:nvPr/>
        </p:nvSpPr>
        <p:spPr>
          <a:xfrm rot="2871884">
            <a:off x="620897" y="35685"/>
            <a:ext cx="93177" cy="130951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5"/>
          <p:cNvSpPr/>
          <p:nvPr/>
        </p:nvSpPr>
        <p:spPr>
          <a:xfrm rot="2871884">
            <a:off x="210236" y="1481290"/>
            <a:ext cx="95106" cy="74102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5"/>
          <p:cNvSpPr/>
          <p:nvPr/>
        </p:nvSpPr>
        <p:spPr>
          <a:xfrm rot="2871790">
            <a:off x="641181" y="1999137"/>
            <a:ext cx="157634" cy="112895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"/>
          <p:cNvSpPr/>
          <p:nvPr/>
        </p:nvSpPr>
        <p:spPr>
          <a:xfrm rot="2871884">
            <a:off x="895321" y="440518"/>
            <a:ext cx="104054" cy="7871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"/>
          <p:cNvSpPr/>
          <p:nvPr/>
        </p:nvSpPr>
        <p:spPr>
          <a:xfrm rot="2871884">
            <a:off x="1563442" y="231174"/>
            <a:ext cx="85515" cy="17161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15"/>
          <p:cNvSpPr/>
          <p:nvPr/>
        </p:nvSpPr>
        <p:spPr>
          <a:xfrm rot="-4499962">
            <a:off x="5009189" y="4379031"/>
            <a:ext cx="122303" cy="96308"/>
          </a:xfrm>
          <a:custGeom>
            <a:avLst/>
            <a:gdLst/>
            <a:ahLst/>
            <a:cxnLst/>
            <a:rect l="l" t="t" r="r" b="b"/>
            <a:pathLst>
              <a:path w="2216" h="1745" extrusionOk="0">
                <a:moveTo>
                  <a:pt x="477" y="0"/>
                </a:moveTo>
                <a:cubicBezTo>
                  <a:pt x="358" y="0"/>
                  <a:pt x="251" y="24"/>
                  <a:pt x="132" y="60"/>
                </a:cubicBezTo>
                <a:cubicBezTo>
                  <a:pt x="96" y="72"/>
                  <a:pt x="96" y="107"/>
                  <a:pt x="84" y="131"/>
                </a:cubicBezTo>
                <a:cubicBezTo>
                  <a:pt x="1" y="369"/>
                  <a:pt x="37" y="596"/>
                  <a:pt x="168" y="798"/>
                </a:cubicBezTo>
                <a:cubicBezTo>
                  <a:pt x="168" y="834"/>
                  <a:pt x="180" y="858"/>
                  <a:pt x="203" y="881"/>
                </a:cubicBezTo>
                <a:cubicBezTo>
                  <a:pt x="251" y="1024"/>
                  <a:pt x="322" y="1155"/>
                  <a:pt x="418" y="1274"/>
                </a:cubicBezTo>
                <a:cubicBezTo>
                  <a:pt x="501" y="1381"/>
                  <a:pt x="596" y="1500"/>
                  <a:pt x="739" y="1536"/>
                </a:cubicBezTo>
                <a:cubicBezTo>
                  <a:pt x="763" y="1584"/>
                  <a:pt x="811" y="1620"/>
                  <a:pt x="858" y="1631"/>
                </a:cubicBezTo>
                <a:cubicBezTo>
                  <a:pt x="882" y="1655"/>
                  <a:pt x="906" y="1667"/>
                  <a:pt x="942" y="1667"/>
                </a:cubicBezTo>
                <a:cubicBezTo>
                  <a:pt x="1002" y="1728"/>
                  <a:pt x="1075" y="1744"/>
                  <a:pt x="1151" y="1744"/>
                </a:cubicBezTo>
                <a:cubicBezTo>
                  <a:pt x="1180" y="1744"/>
                  <a:pt x="1210" y="1742"/>
                  <a:pt x="1239" y="1739"/>
                </a:cubicBezTo>
                <a:cubicBezTo>
                  <a:pt x="1250" y="1741"/>
                  <a:pt x="1261" y="1742"/>
                  <a:pt x="1271" y="1742"/>
                </a:cubicBezTo>
                <a:cubicBezTo>
                  <a:pt x="1316" y="1742"/>
                  <a:pt x="1355" y="1722"/>
                  <a:pt x="1394" y="1703"/>
                </a:cubicBezTo>
                <a:cubicBezTo>
                  <a:pt x="1406" y="1703"/>
                  <a:pt x="1418" y="1704"/>
                  <a:pt x="1430" y="1704"/>
                </a:cubicBezTo>
                <a:cubicBezTo>
                  <a:pt x="1744" y="1704"/>
                  <a:pt x="1973" y="1552"/>
                  <a:pt x="2180" y="1334"/>
                </a:cubicBezTo>
                <a:cubicBezTo>
                  <a:pt x="2215" y="1286"/>
                  <a:pt x="2204" y="1239"/>
                  <a:pt x="2144" y="1215"/>
                </a:cubicBezTo>
                <a:cubicBezTo>
                  <a:pt x="2061" y="1167"/>
                  <a:pt x="1965" y="1131"/>
                  <a:pt x="1858" y="1119"/>
                </a:cubicBezTo>
                <a:cubicBezTo>
                  <a:pt x="1823" y="1084"/>
                  <a:pt x="1775" y="1084"/>
                  <a:pt x="1727" y="1084"/>
                </a:cubicBezTo>
                <a:lnTo>
                  <a:pt x="1239" y="786"/>
                </a:lnTo>
                <a:cubicBezTo>
                  <a:pt x="1108" y="667"/>
                  <a:pt x="1025" y="512"/>
                  <a:pt x="870" y="417"/>
                </a:cubicBezTo>
                <a:cubicBezTo>
                  <a:pt x="787" y="322"/>
                  <a:pt x="703" y="227"/>
                  <a:pt x="632" y="107"/>
                </a:cubicBezTo>
                <a:cubicBezTo>
                  <a:pt x="596" y="48"/>
                  <a:pt x="549" y="12"/>
                  <a:pt x="4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5"/>
          <p:cNvSpPr/>
          <p:nvPr/>
        </p:nvSpPr>
        <p:spPr>
          <a:xfrm rot="-4499962">
            <a:off x="5489452" y="3754663"/>
            <a:ext cx="85435" cy="80910"/>
          </a:xfrm>
          <a:custGeom>
            <a:avLst/>
            <a:gdLst/>
            <a:ahLst/>
            <a:cxnLst/>
            <a:rect l="l" t="t" r="r" b="b"/>
            <a:pathLst>
              <a:path w="1548" h="1466" extrusionOk="0">
                <a:moveTo>
                  <a:pt x="107" y="362"/>
                </a:moveTo>
                <a:cubicBezTo>
                  <a:pt x="107" y="362"/>
                  <a:pt x="107" y="374"/>
                  <a:pt x="95" y="374"/>
                </a:cubicBezTo>
                <a:cubicBezTo>
                  <a:pt x="95" y="362"/>
                  <a:pt x="95" y="362"/>
                  <a:pt x="95" y="362"/>
                </a:cubicBezTo>
                <a:close/>
                <a:moveTo>
                  <a:pt x="941" y="398"/>
                </a:moveTo>
                <a:cubicBezTo>
                  <a:pt x="941" y="398"/>
                  <a:pt x="953" y="410"/>
                  <a:pt x="953" y="410"/>
                </a:cubicBezTo>
                <a:cubicBezTo>
                  <a:pt x="953" y="410"/>
                  <a:pt x="941" y="422"/>
                  <a:pt x="941" y="433"/>
                </a:cubicBezTo>
                <a:cubicBezTo>
                  <a:pt x="941" y="422"/>
                  <a:pt x="941" y="410"/>
                  <a:pt x="941" y="398"/>
                </a:cubicBezTo>
                <a:close/>
                <a:moveTo>
                  <a:pt x="108" y="1"/>
                </a:moveTo>
                <a:cubicBezTo>
                  <a:pt x="85" y="1"/>
                  <a:pt x="69" y="16"/>
                  <a:pt x="60" y="52"/>
                </a:cubicBezTo>
                <a:cubicBezTo>
                  <a:pt x="60" y="112"/>
                  <a:pt x="60" y="183"/>
                  <a:pt x="60" y="243"/>
                </a:cubicBezTo>
                <a:cubicBezTo>
                  <a:pt x="12" y="326"/>
                  <a:pt x="0" y="410"/>
                  <a:pt x="60" y="493"/>
                </a:cubicBezTo>
                <a:lnTo>
                  <a:pt x="48" y="493"/>
                </a:lnTo>
                <a:cubicBezTo>
                  <a:pt x="72" y="600"/>
                  <a:pt x="119" y="672"/>
                  <a:pt x="226" y="707"/>
                </a:cubicBezTo>
                <a:cubicBezTo>
                  <a:pt x="238" y="755"/>
                  <a:pt x="262" y="791"/>
                  <a:pt x="298" y="814"/>
                </a:cubicBezTo>
                <a:cubicBezTo>
                  <a:pt x="441" y="993"/>
                  <a:pt x="607" y="1136"/>
                  <a:pt x="822" y="1231"/>
                </a:cubicBezTo>
                <a:cubicBezTo>
                  <a:pt x="941" y="1303"/>
                  <a:pt x="1060" y="1374"/>
                  <a:pt x="1179" y="1445"/>
                </a:cubicBezTo>
                <a:cubicBezTo>
                  <a:pt x="1201" y="1459"/>
                  <a:pt x="1222" y="1466"/>
                  <a:pt x="1241" y="1466"/>
                </a:cubicBezTo>
                <a:cubicBezTo>
                  <a:pt x="1272" y="1466"/>
                  <a:pt x="1299" y="1447"/>
                  <a:pt x="1322" y="1410"/>
                </a:cubicBezTo>
                <a:cubicBezTo>
                  <a:pt x="1334" y="1398"/>
                  <a:pt x="1346" y="1386"/>
                  <a:pt x="1357" y="1374"/>
                </a:cubicBezTo>
                <a:cubicBezTo>
                  <a:pt x="1381" y="1362"/>
                  <a:pt x="1393" y="1326"/>
                  <a:pt x="1393" y="1303"/>
                </a:cubicBezTo>
                <a:cubicBezTo>
                  <a:pt x="1393" y="1291"/>
                  <a:pt x="1393" y="1279"/>
                  <a:pt x="1393" y="1267"/>
                </a:cubicBezTo>
                <a:cubicBezTo>
                  <a:pt x="1453" y="1160"/>
                  <a:pt x="1512" y="1041"/>
                  <a:pt x="1500" y="910"/>
                </a:cubicBezTo>
                <a:cubicBezTo>
                  <a:pt x="1524" y="898"/>
                  <a:pt x="1524" y="874"/>
                  <a:pt x="1524" y="838"/>
                </a:cubicBezTo>
                <a:cubicBezTo>
                  <a:pt x="1548" y="672"/>
                  <a:pt x="1500" y="505"/>
                  <a:pt x="1429" y="350"/>
                </a:cubicBezTo>
                <a:cubicBezTo>
                  <a:pt x="1399" y="300"/>
                  <a:pt x="1369" y="250"/>
                  <a:pt x="1310" y="250"/>
                </a:cubicBezTo>
                <a:cubicBezTo>
                  <a:pt x="1299" y="250"/>
                  <a:pt x="1287" y="251"/>
                  <a:pt x="1274" y="255"/>
                </a:cubicBezTo>
                <a:cubicBezTo>
                  <a:pt x="1226" y="273"/>
                  <a:pt x="1176" y="276"/>
                  <a:pt x="1124" y="276"/>
                </a:cubicBezTo>
                <a:cubicBezTo>
                  <a:pt x="1098" y="276"/>
                  <a:pt x="1071" y="275"/>
                  <a:pt x="1045" y="275"/>
                </a:cubicBezTo>
                <a:cubicBezTo>
                  <a:pt x="1018" y="275"/>
                  <a:pt x="991" y="276"/>
                  <a:pt x="965" y="279"/>
                </a:cubicBezTo>
                <a:cubicBezTo>
                  <a:pt x="774" y="231"/>
                  <a:pt x="595" y="183"/>
                  <a:pt x="417" y="100"/>
                </a:cubicBezTo>
                <a:cubicBezTo>
                  <a:pt x="334" y="52"/>
                  <a:pt x="226" y="29"/>
                  <a:pt x="131" y="5"/>
                </a:cubicBezTo>
                <a:cubicBezTo>
                  <a:pt x="123" y="2"/>
                  <a:pt x="115" y="1"/>
                  <a:pt x="10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15"/>
          <p:cNvSpPr/>
          <p:nvPr/>
        </p:nvSpPr>
        <p:spPr>
          <a:xfrm rot="-4499962">
            <a:off x="3693956" y="3876312"/>
            <a:ext cx="139357" cy="102103"/>
          </a:xfrm>
          <a:custGeom>
            <a:avLst/>
            <a:gdLst/>
            <a:ahLst/>
            <a:cxnLst/>
            <a:rect l="l" t="t" r="r" b="b"/>
            <a:pathLst>
              <a:path w="2525" h="1850" extrusionOk="0">
                <a:moveTo>
                  <a:pt x="1032" y="0"/>
                </a:moveTo>
                <a:cubicBezTo>
                  <a:pt x="983" y="0"/>
                  <a:pt x="936" y="9"/>
                  <a:pt x="893" y="52"/>
                </a:cubicBezTo>
                <a:cubicBezTo>
                  <a:pt x="877" y="51"/>
                  <a:pt x="861" y="50"/>
                  <a:pt x="844" y="50"/>
                </a:cubicBezTo>
                <a:cubicBezTo>
                  <a:pt x="708" y="50"/>
                  <a:pt x="581" y="91"/>
                  <a:pt x="453" y="123"/>
                </a:cubicBezTo>
                <a:cubicBezTo>
                  <a:pt x="274" y="159"/>
                  <a:pt x="131" y="254"/>
                  <a:pt x="72" y="433"/>
                </a:cubicBezTo>
                <a:cubicBezTo>
                  <a:pt x="36" y="540"/>
                  <a:pt x="24" y="659"/>
                  <a:pt x="12" y="778"/>
                </a:cubicBezTo>
                <a:cubicBezTo>
                  <a:pt x="1" y="873"/>
                  <a:pt x="36" y="909"/>
                  <a:pt x="131" y="909"/>
                </a:cubicBezTo>
                <a:cubicBezTo>
                  <a:pt x="199" y="901"/>
                  <a:pt x="265" y="897"/>
                  <a:pt x="331" y="897"/>
                </a:cubicBezTo>
                <a:cubicBezTo>
                  <a:pt x="462" y="897"/>
                  <a:pt x="592" y="913"/>
                  <a:pt x="727" y="945"/>
                </a:cubicBezTo>
                <a:cubicBezTo>
                  <a:pt x="751" y="951"/>
                  <a:pt x="777" y="951"/>
                  <a:pt x="806" y="951"/>
                </a:cubicBezTo>
                <a:cubicBezTo>
                  <a:pt x="834" y="951"/>
                  <a:pt x="864" y="951"/>
                  <a:pt x="893" y="957"/>
                </a:cubicBezTo>
                <a:cubicBezTo>
                  <a:pt x="1024" y="1004"/>
                  <a:pt x="1155" y="1052"/>
                  <a:pt x="1286" y="1100"/>
                </a:cubicBezTo>
                <a:cubicBezTo>
                  <a:pt x="1346" y="1159"/>
                  <a:pt x="1417" y="1183"/>
                  <a:pt x="1489" y="1207"/>
                </a:cubicBezTo>
                <a:cubicBezTo>
                  <a:pt x="1727" y="1385"/>
                  <a:pt x="1917" y="1600"/>
                  <a:pt x="2132" y="1802"/>
                </a:cubicBezTo>
                <a:cubicBezTo>
                  <a:pt x="2192" y="1832"/>
                  <a:pt x="2227" y="1850"/>
                  <a:pt x="2256" y="1850"/>
                </a:cubicBezTo>
                <a:cubicBezTo>
                  <a:pt x="2294" y="1850"/>
                  <a:pt x="2320" y="1818"/>
                  <a:pt x="2382" y="1743"/>
                </a:cubicBezTo>
                <a:cubicBezTo>
                  <a:pt x="2394" y="1731"/>
                  <a:pt x="2406" y="1731"/>
                  <a:pt x="2406" y="1731"/>
                </a:cubicBezTo>
                <a:cubicBezTo>
                  <a:pt x="2525" y="1409"/>
                  <a:pt x="2513" y="1088"/>
                  <a:pt x="2477" y="766"/>
                </a:cubicBezTo>
                <a:cubicBezTo>
                  <a:pt x="2477" y="707"/>
                  <a:pt x="2453" y="635"/>
                  <a:pt x="2394" y="600"/>
                </a:cubicBezTo>
                <a:cubicBezTo>
                  <a:pt x="2394" y="588"/>
                  <a:pt x="2394" y="564"/>
                  <a:pt x="2382" y="552"/>
                </a:cubicBezTo>
                <a:cubicBezTo>
                  <a:pt x="2394" y="504"/>
                  <a:pt x="2382" y="469"/>
                  <a:pt x="2346" y="445"/>
                </a:cubicBezTo>
                <a:cubicBezTo>
                  <a:pt x="2215" y="302"/>
                  <a:pt x="2060" y="230"/>
                  <a:pt x="1894" y="159"/>
                </a:cubicBezTo>
                <a:cubicBezTo>
                  <a:pt x="1644" y="40"/>
                  <a:pt x="1394" y="16"/>
                  <a:pt x="1132" y="4"/>
                </a:cubicBezTo>
                <a:cubicBezTo>
                  <a:pt x="1098" y="4"/>
                  <a:pt x="1065" y="0"/>
                  <a:pt x="10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15"/>
          <p:cNvSpPr/>
          <p:nvPr/>
        </p:nvSpPr>
        <p:spPr>
          <a:xfrm rot="-4499962">
            <a:off x="5446754" y="4206161"/>
            <a:ext cx="100558" cy="128484"/>
          </a:xfrm>
          <a:custGeom>
            <a:avLst/>
            <a:gdLst/>
            <a:ahLst/>
            <a:cxnLst/>
            <a:rect l="l" t="t" r="r" b="b"/>
            <a:pathLst>
              <a:path w="1822" h="2328" extrusionOk="0">
                <a:moveTo>
                  <a:pt x="1357" y="1775"/>
                </a:moveTo>
                <a:cubicBezTo>
                  <a:pt x="1345" y="1787"/>
                  <a:pt x="1334" y="1810"/>
                  <a:pt x="1334" y="1834"/>
                </a:cubicBezTo>
                <a:cubicBezTo>
                  <a:pt x="1322" y="1822"/>
                  <a:pt x="1322" y="1798"/>
                  <a:pt x="1310" y="1786"/>
                </a:cubicBezTo>
                <a:cubicBezTo>
                  <a:pt x="1333" y="1786"/>
                  <a:pt x="1345" y="1786"/>
                  <a:pt x="1357" y="1775"/>
                </a:cubicBezTo>
                <a:close/>
                <a:moveTo>
                  <a:pt x="202" y="1"/>
                </a:moveTo>
                <a:cubicBezTo>
                  <a:pt x="143" y="1"/>
                  <a:pt x="107" y="36"/>
                  <a:pt x="83" y="84"/>
                </a:cubicBezTo>
                <a:cubicBezTo>
                  <a:pt x="12" y="239"/>
                  <a:pt x="0" y="405"/>
                  <a:pt x="0" y="560"/>
                </a:cubicBezTo>
                <a:cubicBezTo>
                  <a:pt x="0" y="691"/>
                  <a:pt x="167" y="703"/>
                  <a:pt x="238" y="786"/>
                </a:cubicBezTo>
                <a:cubicBezTo>
                  <a:pt x="250" y="798"/>
                  <a:pt x="250" y="798"/>
                  <a:pt x="262" y="798"/>
                </a:cubicBezTo>
                <a:cubicBezTo>
                  <a:pt x="464" y="953"/>
                  <a:pt x="667" y="1096"/>
                  <a:pt x="833" y="1286"/>
                </a:cubicBezTo>
                <a:cubicBezTo>
                  <a:pt x="845" y="1310"/>
                  <a:pt x="881" y="1334"/>
                  <a:pt x="905" y="1346"/>
                </a:cubicBezTo>
                <a:cubicBezTo>
                  <a:pt x="988" y="1501"/>
                  <a:pt x="1083" y="1644"/>
                  <a:pt x="1167" y="1786"/>
                </a:cubicBezTo>
                <a:cubicBezTo>
                  <a:pt x="1214" y="1894"/>
                  <a:pt x="1238" y="2001"/>
                  <a:pt x="1310" y="2096"/>
                </a:cubicBezTo>
                <a:cubicBezTo>
                  <a:pt x="1310" y="2144"/>
                  <a:pt x="1298" y="2203"/>
                  <a:pt x="1357" y="2239"/>
                </a:cubicBezTo>
                <a:cubicBezTo>
                  <a:pt x="1406" y="2298"/>
                  <a:pt x="1444" y="2328"/>
                  <a:pt x="1480" y="2328"/>
                </a:cubicBezTo>
                <a:cubicBezTo>
                  <a:pt x="1523" y="2328"/>
                  <a:pt x="1562" y="2283"/>
                  <a:pt x="1607" y="2191"/>
                </a:cubicBezTo>
                <a:cubicBezTo>
                  <a:pt x="1643" y="2167"/>
                  <a:pt x="1655" y="2132"/>
                  <a:pt x="1655" y="2096"/>
                </a:cubicBezTo>
                <a:cubicBezTo>
                  <a:pt x="1655" y="2025"/>
                  <a:pt x="1679" y="1953"/>
                  <a:pt x="1703" y="1894"/>
                </a:cubicBezTo>
                <a:cubicBezTo>
                  <a:pt x="1762" y="1822"/>
                  <a:pt x="1762" y="1739"/>
                  <a:pt x="1762" y="1656"/>
                </a:cubicBezTo>
                <a:cubicBezTo>
                  <a:pt x="1822" y="1477"/>
                  <a:pt x="1822" y="1263"/>
                  <a:pt x="1750" y="1096"/>
                </a:cubicBezTo>
                <a:cubicBezTo>
                  <a:pt x="1762" y="1084"/>
                  <a:pt x="1750" y="1060"/>
                  <a:pt x="1750" y="1048"/>
                </a:cubicBezTo>
                <a:cubicBezTo>
                  <a:pt x="1726" y="917"/>
                  <a:pt x="1703" y="798"/>
                  <a:pt x="1607" y="691"/>
                </a:cubicBezTo>
                <a:cubicBezTo>
                  <a:pt x="1584" y="560"/>
                  <a:pt x="1488" y="453"/>
                  <a:pt x="1405" y="346"/>
                </a:cubicBezTo>
                <a:cubicBezTo>
                  <a:pt x="1357" y="262"/>
                  <a:pt x="1298" y="203"/>
                  <a:pt x="1214" y="155"/>
                </a:cubicBezTo>
                <a:cubicBezTo>
                  <a:pt x="1155" y="60"/>
                  <a:pt x="1060" y="12"/>
                  <a:pt x="964" y="12"/>
                </a:cubicBezTo>
                <a:cubicBezTo>
                  <a:pt x="702" y="1"/>
                  <a:pt x="452" y="1"/>
                  <a:pt x="2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15"/>
          <p:cNvSpPr/>
          <p:nvPr/>
        </p:nvSpPr>
        <p:spPr>
          <a:xfrm rot="-4499962">
            <a:off x="3955835" y="4272362"/>
            <a:ext cx="99895" cy="98295"/>
          </a:xfrm>
          <a:custGeom>
            <a:avLst/>
            <a:gdLst/>
            <a:ahLst/>
            <a:cxnLst/>
            <a:rect l="l" t="t" r="r" b="b"/>
            <a:pathLst>
              <a:path w="1810" h="1781" extrusionOk="0">
                <a:moveTo>
                  <a:pt x="863" y="0"/>
                </a:moveTo>
                <a:cubicBezTo>
                  <a:pt x="834" y="0"/>
                  <a:pt x="804" y="12"/>
                  <a:pt x="774" y="36"/>
                </a:cubicBezTo>
                <a:cubicBezTo>
                  <a:pt x="643" y="72"/>
                  <a:pt x="512" y="95"/>
                  <a:pt x="381" y="131"/>
                </a:cubicBezTo>
                <a:cubicBezTo>
                  <a:pt x="274" y="155"/>
                  <a:pt x="191" y="238"/>
                  <a:pt x="131" y="322"/>
                </a:cubicBezTo>
                <a:cubicBezTo>
                  <a:pt x="0" y="548"/>
                  <a:pt x="48" y="655"/>
                  <a:pt x="298" y="714"/>
                </a:cubicBezTo>
                <a:cubicBezTo>
                  <a:pt x="310" y="726"/>
                  <a:pt x="322" y="726"/>
                  <a:pt x="333" y="726"/>
                </a:cubicBezTo>
                <a:cubicBezTo>
                  <a:pt x="365" y="758"/>
                  <a:pt x="402" y="763"/>
                  <a:pt x="441" y="763"/>
                </a:cubicBezTo>
                <a:cubicBezTo>
                  <a:pt x="460" y="763"/>
                  <a:pt x="480" y="762"/>
                  <a:pt x="500" y="762"/>
                </a:cubicBezTo>
                <a:cubicBezTo>
                  <a:pt x="619" y="798"/>
                  <a:pt x="738" y="845"/>
                  <a:pt x="857" y="881"/>
                </a:cubicBezTo>
                <a:cubicBezTo>
                  <a:pt x="941" y="953"/>
                  <a:pt x="1024" y="1012"/>
                  <a:pt x="1107" y="1084"/>
                </a:cubicBezTo>
                <a:cubicBezTo>
                  <a:pt x="1179" y="1191"/>
                  <a:pt x="1274" y="1286"/>
                  <a:pt x="1334" y="1405"/>
                </a:cubicBezTo>
                <a:cubicBezTo>
                  <a:pt x="1334" y="1417"/>
                  <a:pt x="1357" y="1429"/>
                  <a:pt x="1381" y="1441"/>
                </a:cubicBezTo>
                <a:cubicBezTo>
                  <a:pt x="1417" y="1548"/>
                  <a:pt x="1465" y="1655"/>
                  <a:pt x="1524" y="1750"/>
                </a:cubicBezTo>
                <a:cubicBezTo>
                  <a:pt x="1545" y="1771"/>
                  <a:pt x="1566" y="1781"/>
                  <a:pt x="1586" y="1781"/>
                </a:cubicBezTo>
                <a:cubicBezTo>
                  <a:pt x="1611" y="1781"/>
                  <a:pt x="1635" y="1765"/>
                  <a:pt x="1655" y="1738"/>
                </a:cubicBezTo>
                <a:cubicBezTo>
                  <a:pt x="1715" y="1667"/>
                  <a:pt x="1691" y="1560"/>
                  <a:pt x="1726" y="1488"/>
                </a:cubicBezTo>
                <a:cubicBezTo>
                  <a:pt x="1786" y="1381"/>
                  <a:pt x="1798" y="1274"/>
                  <a:pt x="1786" y="1167"/>
                </a:cubicBezTo>
                <a:cubicBezTo>
                  <a:pt x="1786" y="1119"/>
                  <a:pt x="1786" y="1084"/>
                  <a:pt x="1786" y="1036"/>
                </a:cubicBezTo>
                <a:cubicBezTo>
                  <a:pt x="1786" y="953"/>
                  <a:pt x="1810" y="869"/>
                  <a:pt x="1750" y="798"/>
                </a:cubicBezTo>
                <a:cubicBezTo>
                  <a:pt x="1750" y="750"/>
                  <a:pt x="1726" y="714"/>
                  <a:pt x="1703" y="679"/>
                </a:cubicBezTo>
                <a:cubicBezTo>
                  <a:pt x="1703" y="643"/>
                  <a:pt x="1703" y="619"/>
                  <a:pt x="1667" y="595"/>
                </a:cubicBezTo>
                <a:cubicBezTo>
                  <a:pt x="1655" y="512"/>
                  <a:pt x="1607" y="476"/>
                  <a:pt x="1548" y="441"/>
                </a:cubicBezTo>
                <a:cubicBezTo>
                  <a:pt x="1405" y="238"/>
                  <a:pt x="1226" y="83"/>
                  <a:pt x="988" y="36"/>
                </a:cubicBezTo>
                <a:lnTo>
                  <a:pt x="953" y="36"/>
                </a:lnTo>
                <a:cubicBezTo>
                  <a:pt x="923" y="12"/>
                  <a:pt x="893" y="0"/>
                  <a:pt x="8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1" name="Google Shape;291;p15"/>
          <p:cNvGrpSpPr/>
          <p:nvPr/>
        </p:nvGrpSpPr>
        <p:grpSpPr>
          <a:xfrm rot="2871884">
            <a:off x="8149378" y="2016240"/>
            <a:ext cx="326683" cy="704967"/>
            <a:chOff x="3564996" y="4162080"/>
            <a:chExt cx="250161" cy="539836"/>
          </a:xfrm>
        </p:grpSpPr>
        <p:sp>
          <p:nvSpPr>
            <p:cNvPr id="292" name="Google Shape;292;p15"/>
            <p:cNvSpPr/>
            <p:nvPr/>
          </p:nvSpPr>
          <p:spPr>
            <a:xfrm>
              <a:off x="3564996" y="416208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3694447" y="461546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15"/>
          <p:cNvSpPr/>
          <p:nvPr/>
        </p:nvSpPr>
        <p:spPr>
          <a:xfrm rot="2871790">
            <a:off x="814436" y="2536947"/>
            <a:ext cx="155706" cy="69601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5" name="Google Shape;295;p15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26" y="3654601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3550" y="602125"/>
            <a:ext cx="2302150" cy="110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7025" y="3874700"/>
            <a:ext cx="3334950" cy="2268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802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20"/>
          <p:cNvSpPr txBox="1">
            <a:spLocks noGrp="1"/>
          </p:cNvSpPr>
          <p:nvPr>
            <p:ph type="title" idx="2"/>
          </p:nvPr>
        </p:nvSpPr>
        <p:spPr>
          <a:xfrm>
            <a:off x="720000" y="321365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4" name="Google Shape;364;p20"/>
          <p:cNvSpPr txBox="1">
            <a:spLocks noGrp="1"/>
          </p:cNvSpPr>
          <p:nvPr>
            <p:ph type="subTitle" idx="1"/>
          </p:nvPr>
        </p:nvSpPr>
        <p:spPr>
          <a:xfrm>
            <a:off x="720000" y="380017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0"/>
          <p:cNvSpPr txBox="1">
            <a:spLocks noGrp="1"/>
          </p:cNvSpPr>
          <p:nvPr>
            <p:ph type="title" idx="3"/>
          </p:nvPr>
        </p:nvSpPr>
        <p:spPr>
          <a:xfrm>
            <a:off x="3403800" y="255930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6" name="Google Shape;366;p20"/>
          <p:cNvSpPr txBox="1">
            <a:spLocks noGrp="1"/>
          </p:cNvSpPr>
          <p:nvPr>
            <p:ph type="subTitle" idx="4"/>
          </p:nvPr>
        </p:nvSpPr>
        <p:spPr>
          <a:xfrm>
            <a:off x="3403800" y="314582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0"/>
          <p:cNvSpPr txBox="1">
            <a:spLocks noGrp="1"/>
          </p:cNvSpPr>
          <p:nvPr>
            <p:ph type="title" idx="5"/>
          </p:nvPr>
        </p:nvSpPr>
        <p:spPr>
          <a:xfrm>
            <a:off x="6087600" y="3213651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8" name="Google Shape;368;p20"/>
          <p:cNvSpPr txBox="1">
            <a:spLocks noGrp="1"/>
          </p:cNvSpPr>
          <p:nvPr>
            <p:ph type="subTitle" idx="6"/>
          </p:nvPr>
        </p:nvSpPr>
        <p:spPr>
          <a:xfrm>
            <a:off x="6087600" y="3800176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69" name="Google Shape;369;p20"/>
          <p:cNvGrpSpPr/>
          <p:nvPr/>
        </p:nvGrpSpPr>
        <p:grpSpPr>
          <a:xfrm rot="-5400000" flipH="1">
            <a:off x="2467129" y="-1978497"/>
            <a:ext cx="4190616" cy="8517319"/>
            <a:chOff x="770370" y="-1137220"/>
            <a:chExt cx="3209233" cy="6522682"/>
          </a:xfrm>
        </p:grpSpPr>
        <p:sp>
          <p:nvSpPr>
            <p:cNvPr id="370" name="Google Shape;370;p20"/>
            <p:cNvSpPr/>
            <p:nvPr/>
          </p:nvSpPr>
          <p:spPr>
            <a:xfrm rot="-5201321">
              <a:off x="3774292" y="1853982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0"/>
            <p:cNvSpPr/>
            <p:nvPr/>
          </p:nvSpPr>
          <p:spPr>
            <a:xfrm rot="-9432399">
              <a:off x="1129230" y="-871147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1408100" y="5178392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3089856" y="5299012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0"/>
            <p:cNvSpPr/>
            <p:nvPr/>
          </p:nvSpPr>
          <p:spPr>
            <a:xfrm rot="-4715776">
              <a:off x="3875974" y="-1157842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0"/>
            <p:cNvSpPr/>
            <p:nvPr/>
          </p:nvSpPr>
          <p:spPr>
            <a:xfrm rot="-3652980">
              <a:off x="798323" y="4604721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77" name="Google Shape;377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4261100" y="-42950"/>
            <a:ext cx="621800" cy="9884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804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30"/>
          <p:cNvGrpSpPr/>
          <p:nvPr/>
        </p:nvGrpSpPr>
        <p:grpSpPr>
          <a:xfrm rot="5400000">
            <a:off x="2381394" y="-1400388"/>
            <a:ext cx="4250548" cy="8335771"/>
            <a:chOff x="872085" y="-1565025"/>
            <a:chExt cx="3255130" cy="6383651"/>
          </a:xfrm>
        </p:grpSpPr>
        <p:sp>
          <p:nvSpPr>
            <p:cNvPr id="656" name="Google Shape;656;p30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0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0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0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0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0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0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0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4" name="Google Shape;664;p30"/>
          <p:cNvSpPr/>
          <p:nvPr/>
        </p:nvSpPr>
        <p:spPr>
          <a:xfrm>
            <a:off x="8557399" y="286391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30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30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30"/>
          <p:cNvSpPr/>
          <p:nvPr/>
        </p:nvSpPr>
        <p:spPr>
          <a:xfrm>
            <a:off x="1228383" y="22743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8" name="Google Shape;668;p30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575" y="228737"/>
            <a:ext cx="1612850" cy="10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9" name="Google Shape;669;p30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3675" y="4481126"/>
            <a:ext cx="1963225" cy="103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30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620741" y="455694"/>
            <a:ext cx="2990326" cy="159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30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269215">
            <a:off x="5916362" y="3913554"/>
            <a:ext cx="4589281" cy="2167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30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325" y="-156375"/>
            <a:ext cx="899750" cy="612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027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4" name="Google Shape;674;p31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712" y="2722382"/>
            <a:ext cx="2423823" cy="241841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5" name="Google Shape;675;p31"/>
          <p:cNvGrpSpPr/>
          <p:nvPr/>
        </p:nvGrpSpPr>
        <p:grpSpPr>
          <a:xfrm rot="-5400000" flipH="1">
            <a:off x="2449767" y="-1400388"/>
            <a:ext cx="4250548" cy="8335771"/>
            <a:chOff x="872085" y="-1565025"/>
            <a:chExt cx="3255130" cy="6383651"/>
          </a:xfrm>
        </p:grpSpPr>
        <p:sp>
          <p:nvSpPr>
            <p:cNvPr id="676" name="Google Shape;676;p31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 rot="-9432399">
              <a:off x="4002316" y="-1544011"/>
              <a:ext cx="119230" cy="53297"/>
            </a:xfrm>
            <a:custGeom>
              <a:avLst/>
              <a:gdLst/>
              <a:ahLst/>
              <a:cxnLst/>
              <a:rect l="l" t="t" r="r" b="b"/>
              <a:pathLst>
                <a:path w="2906" h="1299" extrusionOk="0">
                  <a:moveTo>
                    <a:pt x="715" y="524"/>
                  </a:moveTo>
                  <a:lnTo>
                    <a:pt x="715" y="524"/>
                  </a:lnTo>
                  <a:cubicBezTo>
                    <a:pt x="727" y="536"/>
                    <a:pt x="727" y="560"/>
                    <a:pt x="727" y="572"/>
                  </a:cubicBezTo>
                  <a:cubicBezTo>
                    <a:pt x="715" y="560"/>
                    <a:pt x="715" y="536"/>
                    <a:pt x="715" y="524"/>
                  </a:cubicBezTo>
                  <a:close/>
                  <a:moveTo>
                    <a:pt x="548" y="1"/>
                  </a:moveTo>
                  <a:cubicBezTo>
                    <a:pt x="396" y="1"/>
                    <a:pt x="270" y="102"/>
                    <a:pt x="144" y="203"/>
                  </a:cubicBezTo>
                  <a:cubicBezTo>
                    <a:pt x="25" y="286"/>
                    <a:pt x="1" y="405"/>
                    <a:pt x="96" y="524"/>
                  </a:cubicBezTo>
                  <a:cubicBezTo>
                    <a:pt x="263" y="703"/>
                    <a:pt x="441" y="882"/>
                    <a:pt x="691" y="953"/>
                  </a:cubicBezTo>
                  <a:cubicBezTo>
                    <a:pt x="739" y="1013"/>
                    <a:pt x="810" y="1036"/>
                    <a:pt x="894" y="1048"/>
                  </a:cubicBezTo>
                  <a:cubicBezTo>
                    <a:pt x="930" y="1108"/>
                    <a:pt x="989" y="1096"/>
                    <a:pt x="1037" y="1108"/>
                  </a:cubicBezTo>
                  <a:cubicBezTo>
                    <a:pt x="1055" y="1135"/>
                    <a:pt x="1079" y="1148"/>
                    <a:pt x="1110" y="1148"/>
                  </a:cubicBezTo>
                  <a:cubicBezTo>
                    <a:pt x="1121" y="1148"/>
                    <a:pt x="1132" y="1146"/>
                    <a:pt x="1144" y="1144"/>
                  </a:cubicBezTo>
                  <a:cubicBezTo>
                    <a:pt x="1263" y="1239"/>
                    <a:pt x="1394" y="1251"/>
                    <a:pt x="1537" y="1251"/>
                  </a:cubicBezTo>
                  <a:cubicBezTo>
                    <a:pt x="1586" y="1289"/>
                    <a:pt x="1640" y="1297"/>
                    <a:pt x="1694" y="1297"/>
                  </a:cubicBezTo>
                  <a:cubicBezTo>
                    <a:pt x="1736" y="1297"/>
                    <a:pt x="1777" y="1292"/>
                    <a:pt x="1817" y="1292"/>
                  </a:cubicBezTo>
                  <a:cubicBezTo>
                    <a:pt x="1840" y="1292"/>
                    <a:pt x="1861" y="1294"/>
                    <a:pt x="1882" y="1298"/>
                  </a:cubicBezTo>
                  <a:cubicBezTo>
                    <a:pt x="2073" y="1274"/>
                    <a:pt x="2406" y="1108"/>
                    <a:pt x="2525" y="941"/>
                  </a:cubicBezTo>
                  <a:cubicBezTo>
                    <a:pt x="2596" y="846"/>
                    <a:pt x="2739" y="798"/>
                    <a:pt x="2727" y="655"/>
                  </a:cubicBezTo>
                  <a:cubicBezTo>
                    <a:pt x="2751" y="632"/>
                    <a:pt x="2763" y="620"/>
                    <a:pt x="2787" y="608"/>
                  </a:cubicBezTo>
                  <a:cubicBezTo>
                    <a:pt x="2835" y="584"/>
                    <a:pt x="2835" y="548"/>
                    <a:pt x="2823" y="501"/>
                  </a:cubicBezTo>
                  <a:cubicBezTo>
                    <a:pt x="2870" y="441"/>
                    <a:pt x="2906" y="382"/>
                    <a:pt x="2882" y="298"/>
                  </a:cubicBezTo>
                  <a:cubicBezTo>
                    <a:pt x="2857" y="256"/>
                    <a:pt x="2819" y="250"/>
                    <a:pt x="2778" y="250"/>
                  </a:cubicBezTo>
                  <a:cubicBezTo>
                    <a:pt x="2761" y="250"/>
                    <a:pt x="2744" y="251"/>
                    <a:pt x="2727" y="251"/>
                  </a:cubicBezTo>
                  <a:cubicBezTo>
                    <a:pt x="2711" y="249"/>
                    <a:pt x="2695" y="249"/>
                    <a:pt x="2679" y="249"/>
                  </a:cubicBezTo>
                  <a:cubicBezTo>
                    <a:pt x="2516" y="249"/>
                    <a:pt x="2354" y="298"/>
                    <a:pt x="2192" y="298"/>
                  </a:cubicBezTo>
                  <a:cubicBezTo>
                    <a:pt x="2132" y="258"/>
                    <a:pt x="2064" y="252"/>
                    <a:pt x="1996" y="252"/>
                  </a:cubicBezTo>
                  <a:cubicBezTo>
                    <a:pt x="1963" y="252"/>
                    <a:pt x="1930" y="253"/>
                    <a:pt x="1898" y="253"/>
                  </a:cubicBezTo>
                  <a:cubicBezTo>
                    <a:pt x="1876" y="253"/>
                    <a:pt x="1855" y="253"/>
                    <a:pt x="1834" y="251"/>
                  </a:cubicBezTo>
                  <a:lnTo>
                    <a:pt x="1787" y="251"/>
                  </a:lnTo>
                  <a:cubicBezTo>
                    <a:pt x="1769" y="224"/>
                    <a:pt x="1744" y="210"/>
                    <a:pt x="1718" y="210"/>
                  </a:cubicBezTo>
                  <a:cubicBezTo>
                    <a:pt x="1709" y="210"/>
                    <a:pt x="1700" y="212"/>
                    <a:pt x="1692" y="215"/>
                  </a:cubicBezTo>
                  <a:cubicBezTo>
                    <a:pt x="1546" y="215"/>
                    <a:pt x="1400" y="151"/>
                    <a:pt x="1254" y="151"/>
                  </a:cubicBezTo>
                  <a:cubicBezTo>
                    <a:pt x="1233" y="151"/>
                    <a:pt x="1212" y="152"/>
                    <a:pt x="1191" y="155"/>
                  </a:cubicBezTo>
                  <a:cubicBezTo>
                    <a:pt x="1096" y="143"/>
                    <a:pt x="989" y="120"/>
                    <a:pt x="894" y="108"/>
                  </a:cubicBezTo>
                  <a:cubicBezTo>
                    <a:pt x="868" y="65"/>
                    <a:pt x="831" y="59"/>
                    <a:pt x="794" y="59"/>
                  </a:cubicBezTo>
                  <a:cubicBezTo>
                    <a:pt x="779" y="59"/>
                    <a:pt x="765" y="60"/>
                    <a:pt x="751" y="60"/>
                  </a:cubicBezTo>
                  <a:cubicBezTo>
                    <a:pt x="678" y="18"/>
                    <a:pt x="611" y="1"/>
                    <a:pt x="548" y="1"/>
                  </a:cubicBezTo>
                  <a:close/>
                </a:path>
              </a:pathLst>
            </a:custGeom>
            <a:solidFill>
              <a:srgbClr val="95CF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684;p31"/>
          <p:cNvSpPr/>
          <p:nvPr/>
        </p:nvSpPr>
        <p:spPr>
          <a:xfrm flipH="1">
            <a:off x="338782" y="286391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31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1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1"/>
          <p:cNvSpPr/>
          <p:nvPr/>
        </p:nvSpPr>
        <p:spPr>
          <a:xfrm>
            <a:off x="776208" y="594781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8" name="Google Shape;688;p31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352" y="-1062234"/>
            <a:ext cx="996200" cy="2186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3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368" y="537093"/>
            <a:ext cx="1253250" cy="852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97533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1" name="Google Shape;691;p32"/>
          <p:cNvGrpSpPr/>
          <p:nvPr/>
        </p:nvGrpSpPr>
        <p:grpSpPr>
          <a:xfrm rot="5400000">
            <a:off x="1777433" y="-728054"/>
            <a:ext cx="3964900" cy="6705455"/>
            <a:chOff x="872085" y="-316506"/>
            <a:chExt cx="3036376" cy="5135132"/>
          </a:xfrm>
        </p:grpSpPr>
        <p:sp>
          <p:nvSpPr>
            <p:cNvPr id="692" name="Google Shape;692;p32"/>
            <p:cNvSpPr/>
            <p:nvPr/>
          </p:nvSpPr>
          <p:spPr>
            <a:xfrm rot="-5201321">
              <a:off x="3146516" y="3471381"/>
              <a:ext cx="71353" cy="100280"/>
            </a:xfrm>
            <a:custGeom>
              <a:avLst/>
              <a:gdLst/>
              <a:ahLst/>
              <a:cxnLst/>
              <a:rect l="l" t="t" r="r" b="b"/>
              <a:pathLst>
                <a:path w="1739" h="2444" extrusionOk="0">
                  <a:moveTo>
                    <a:pt x="239" y="2110"/>
                  </a:moveTo>
                  <a:cubicBezTo>
                    <a:pt x="239" y="2122"/>
                    <a:pt x="239" y="2122"/>
                    <a:pt x="239" y="2134"/>
                  </a:cubicBezTo>
                  <a:cubicBezTo>
                    <a:pt x="239" y="2134"/>
                    <a:pt x="239" y="2122"/>
                    <a:pt x="227" y="2122"/>
                  </a:cubicBezTo>
                  <a:cubicBezTo>
                    <a:pt x="239" y="2122"/>
                    <a:pt x="239" y="2110"/>
                    <a:pt x="239" y="2110"/>
                  </a:cubicBezTo>
                  <a:close/>
                  <a:moveTo>
                    <a:pt x="951" y="0"/>
                  </a:moveTo>
                  <a:cubicBezTo>
                    <a:pt x="790" y="0"/>
                    <a:pt x="644" y="33"/>
                    <a:pt x="489" y="74"/>
                  </a:cubicBezTo>
                  <a:cubicBezTo>
                    <a:pt x="370" y="98"/>
                    <a:pt x="251" y="146"/>
                    <a:pt x="191" y="277"/>
                  </a:cubicBezTo>
                  <a:cubicBezTo>
                    <a:pt x="48" y="622"/>
                    <a:pt x="1" y="979"/>
                    <a:pt x="96" y="1348"/>
                  </a:cubicBezTo>
                  <a:cubicBezTo>
                    <a:pt x="108" y="1420"/>
                    <a:pt x="108" y="1479"/>
                    <a:pt x="108" y="1551"/>
                  </a:cubicBezTo>
                  <a:cubicBezTo>
                    <a:pt x="120" y="1682"/>
                    <a:pt x="72" y="1824"/>
                    <a:pt x="155" y="1955"/>
                  </a:cubicBezTo>
                  <a:cubicBezTo>
                    <a:pt x="155" y="2015"/>
                    <a:pt x="155" y="2086"/>
                    <a:pt x="155" y="2146"/>
                  </a:cubicBezTo>
                  <a:cubicBezTo>
                    <a:pt x="166" y="2299"/>
                    <a:pt x="248" y="2423"/>
                    <a:pt x="382" y="2423"/>
                  </a:cubicBezTo>
                  <a:cubicBezTo>
                    <a:pt x="393" y="2423"/>
                    <a:pt x="405" y="2422"/>
                    <a:pt x="417" y="2420"/>
                  </a:cubicBezTo>
                  <a:cubicBezTo>
                    <a:pt x="430" y="2419"/>
                    <a:pt x="442" y="2418"/>
                    <a:pt x="454" y="2418"/>
                  </a:cubicBezTo>
                  <a:cubicBezTo>
                    <a:pt x="540" y="2418"/>
                    <a:pt x="622" y="2443"/>
                    <a:pt x="707" y="2443"/>
                  </a:cubicBezTo>
                  <a:cubicBezTo>
                    <a:pt x="737" y="2443"/>
                    <a:pt x="767" y="2440"/>
                    <a:pt x="798" y="2432"/>
                  </a:cubicBezTo>
                  <a:cubicBezTo>
                    <a:pt x="825" y="2435"/>
                    <a:pt x="852" y="2436"/>
                    <a:pt x="878" y="2436"/>
                  </a:cubicBezTo>
                  <a:cubicBezTo>
                    <a:pt x="1048" y="2436"/>
                    <a:pt x="1203" y="2373"/>
                    <a:pt x="1358" y="2301"/>
                  </a:cubicBezTo>
                  <a:cubicBezTo>
                    <a:pt x="1465" y="2289"/>
                    <a:pt x="1513" y="2193"/>
                    <a:pt x="1596" y="2146"/>
                  </a:cubicBezTo>
                  <a:cubicBezTo>
                    <a:pt x="1739" y="2027"/>
                    <a:pt x="1739" y="2027"/>
                    <a:pt x="1632" y="1896"/>
                  </a:cubicBezTo>
                  <a:cubicBezTo>
                    <a:pt x="1620" y="1884"/>
                    <a:pt x="1608" y="1860"/>
                    <a:pt x="1596" y="1848"/>
                  </a:cubicBezTo>
                  <a:cubicBezTo>
                    <a:pt x="1513" y="1646"/>
                    <a:pt x="1465" y="1431"/>
                    <a:pt x="1346" y="1253"/>
                  </a:cubicBezTo>
                  <a:cubicBezTo>
                    <a:pt x="1358" y="1146"/>
                    <a:pt x="1275" y="1074"/>
                    <a:pt x="1251" y="979"/>
                  </a:cubicBezTo>
                  <a:cubicBezTo>
                    <a:pt x="1203" y="729"/>
                    <a:pt x="1144" y="491"/>
                    <a:pt x="1144" y="229"/>
                  </a:cubicBezTo>
                  <a:cubicBezTo>
                    <a:pt x="1144" y="169"/>
                    <a:pt x="1156" y="98"/>
                    <a:pt x="1108" y="50"/>
                  </a:cubicBezTo>
                  <a:cubicBezTo>
                    <a:pt x="1084" y="15"/>
                    <a:pt x="1060" y="3"/>
                    <a:pt x="1025" y="3"/>
                  </a:cubicBezTo>
                  <a:cubicBezTo>
                    <a:pt x="1000" y="1"/>
                    <a:pt x="975" y="0"/>
                    <a:pt x="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2748025" y="4745630"/>
              <a:ext cx="72828" cy="56744"/>
            </a:xfrm>
            <a:custGeom>
              <a:avLst/>
              <a:gdLst/>
              <a:ahLst/>
              <a:cxnLst/>
              <a:rect l="l" t="t" r="r" b="b"/>
              <a:pathLst>
                <a:path w="1775" h="1383" extrusionOk="0">
                  <a:moveTo>
                    <a:pt x="1469" y="1"/>
                  </a:moveTo>
                  <a:cubicBezTo>
                    <a:pt x="1398" y="1"/>
                    <a:pt x="1324" y="17"/>
                    <a:pt x="1251" y="37"/>
                  </a:cubicBezTo>
                  <a:cubicBezTo>
                    <a:pt x="1245" y="34"/>
                    <a:pt x="1238" y="32"/>
                    <a:pt x="1232" y="32"/>
                  </a:cubicBezTo>
                  <a:cubicBezTo>
                    <a:pt x="1214" y="32"/>
                    <a:pt x="1197" y="43"/>
                    <a:pt x="1179" y="61"/>
                  </a:cubicBezTo>
                  <a:cubicBezTo>
                    <a:pt x="1168" y="61"/>
                    <a:pt x="1132" y="61"/>
                    <a:pt x="1120" y="73"/>
                  </a:cubicBezTo>
                  <a:cubicBezTo>
                    <a:pt x="822" y="168"/>
                    <a:pt x="572" y="346"/>
                    <a:pt x="346" y="573"/>
                  </a:cubicBezTo>
                  <a:cubicBezTo>
                    <a:pt x="191" y="704"/>
                    <a:pt x="48" y="847"/>
                    <a:pt x="48" y="1073"/>
                  </a:cubicBezTo>
                  <a:cubicBezTo>
                    <a:pt x="36" y="1132"/>
                    <a:pt x="1" y="1180"/>
                    <a:pt x="1" y="1251"/>
                  </a:cubicBezTo>
                  <a:cubicBezTo>
                    <a:pt x="1" y="1347"/>
                    <a:pt x="36" y="1370"/>
                    <a:pt x="120" y="1382"/>
                  </a:cubicBezTo>
                  <a:cubicBezTo>
                    <a:pt x="215" y="1382"/>
                    <a:pt x="298" y="1347"/>
                    <a:pt x="382" y="1311"/>
                  </a:cubicBezTo>
                  <a:cubicBezTo>
                    <a:pt x="417" y="1311"/>
                    <a:pt x="441" y="1311"/>
                    <a:pt x="453" y="1275"/>
                  </a:cubicBezTo>
                  <a:lnTo>
                    <a:pt x="489" y="1275"/>
                  </a:lnTo>
                  <a:cubicBezTo>
                    <a:pt x="537" y="1251"/>
                    <a:pt x="584" y="1239"/>
                    <a:pt x="632" y="1216"/>
                  </a:cubicBezTo>
                  <a:cubicBezTo>
                    <a:pt x="855" y="1138"/>
                    <a:pt x="1079" y="1060"/>
                    <a:pt x="1316" y="1060"/>
                  </a:cubicBezTo>
                  <a:cubicBezTo>
                    <a:pt x="1369" y="1060"/>
                    <a:pt x="1423" y="1064"/>
                    <a:pt x="1477" y="1073"/>
                  </a:cubicBezTo>
                  <a:cubicBezTo>
                    <a:pt x="1537" y="1073"/>
                    <a:pt x="1572" y="1061"/>
                    <a:pt x="1596" y="1001"/>
                  </a:cubicBezTo>
                  <a:cubicBezTo>
                    <a:pt x="1656" y="966"/>
                    <a:pt x="1620" y="906"/>
                    <a:pt x="1656" y="858"/>
                  </a:cubicBezTo>
                  <a:cubicBezTo>
                    <a:pt x="1775" y="704"/>
                    <a:pt x="1775" y="525"/>
                    <a:pt x="1775" y="346"/>
                  </a:cubicBezTo>
                  <a:cubicBezTo>
                    <a:pt x="1775" y="311"/>
                    <a:pt x="1763" y="287"/>
                    <a:pt x="1739" y="275"/>
                  </a:cubicBezTo>
                  <a:cubicBezTo>
                    <a:pt x="1739" y="251"/>
                    <a:pt x="1739" y="227"/>
                    <a:pt x="1739" y="204"/>
                  </a:cubicBezTo>
                  <a:cubicBezTo>
                    <a:pt x="1739" y="168"/>
                    <a:pt x="1739" y="144"/>
                    <a:pt x="1703" y="132"/>
                  </a:cubicBezTo>
                  <a:cubicBezTo>
                    <a:pt x="1703" y="85"/>
                    <a:pt x="1668" y="61"/>
                    <a:pt x="1632" y="37"/>
                  </a:cubicBezTo>
                  <a:cubicBezTo>
                    <a:pt x="1580" y="11"/>
                    <a:pt x="1525" y="1"/>
                    <a:pt x="1469" y="1"/>
                  </a:cubicBezTo>
                  <a:close/>
                </a:path>
              </a:pathLst>
            </a:custGeom>
            <a:solidFill>
              <a:srgbClr val="A0DA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3461026" y="4732176"/>
              <a:ext cx="120710" cy="86450"/>
            </a:xfrm>
            <a:custGeom>
              <a:avLst/>
              <a:gdLst/>
              <a:ahLst/>
              <a:cxnLst/>
              <a:rect l="l" t="t" r="r" b="b"/>
              <a:pathLst>
                <a:path w="2942" h="2107" extrusionOk="0">
                  <a:moveTo>
                    <a:pt x="1287" y="0"/>
                  </a:moveTo>
                  <a:cubicBezTo>
                    <a:pt x="1251" y="0"/>
                    <a:pt x="1227" y="24"/>
                    <a:pt x="1192" y="36"/>
                  </a:cubicBezTo>
                  <a:cubicBezTo>
                    <a:pt x="1166" y="34"/>
                    <a:pt x="1141" y="33"/>
                    <a:pt x="1116" y="33"/>
                  </a:cubicBezTo>
                  <a:cubicBezTo>
                    <a:pt x="861" y="33"/>
                    <a:pt x="632" y="137"/>
                    <a:pt x="382" y="203"/>
                  </a:cubicBezTo>
                  <a:cubicBezTo>
                    <a:pt x="334" y="214"/>
                    <a:pt x="287" y="238"/>
                    <a:pt x="263" y="286"/>
                  </a:cubicBezTo>
                  <a:cubicBezTo>
                    <a:pt x="168" y="441"/>
                    <a:pt x="84" y="595"/>
                    <a:pt x="25" y="774"/>
                  </a:cubicBezTo>
                  <a:cubicBezTo>
                    <a:pt x="1" y="845"/>
                    <a:pt x="25" y="917"/>
                    <a:pt x="96" y="929"/>
                  </a:cubicBezTo>
                  <a:cubicBezTo>
                    <a:pt x="276" y="951"/>
                    <a:pt x="434" y="1037"/>
                    <a:pt x="621" y="1037"/>
                  </a:cubicBezTo>
                  <a:cubicBezTo>
                    <a:pt x="632" y="1037"/>
                    <a:pt x="644" y="1037"/>
                    <a:pt x="656" y="1036"/>
                  </a:cubicBezTo>
                  <a:cubicBezTo>
                    <a:pt x="716" y="1083"/>
                    <a:pt x="780" y="1088"/>
                    <a:pt x="846" y="1088"/>
                  </a:cubicBezTo>
                  <a:cubicBezTo>
                    <a:pt x="866" y="1088"/>
                    <a:pt x="885" y="1088"/>
                    <a:pt x="905" y="1088"/>
                  </a:cubicBezTo>
                  <a:cubicBezTo>
                    <a:pt x="937" y="1088"/>
                    <a:pt x="969" y="1089"/>
                    <a:pt x="1001" y="1096"/>
                  </a:cubicBezTo>
                  <a:cubicBezTo>
                    <a:pt x="1025" y="1127"/>
                    <a:pt x="1059" y="1138"/>
                    <a:pt x="1097" y="1138"/>
                  </a:cubicBezTo>
                  <a:cubicBezTo>
                    <a:pt x="1116" y="1138"/>
                    <a:pt x="1136" y="1135"/>
                    <a:pt x="1156" y="1131"/>
                  </a:cubicBezTo>
                  <a:lnTo>
                    <a:pt x="1180" y="1143"/>
                  </a:lnTo>
                  <a:lnTo>
                    <a:pt x="1192" y="1143"/>
                  </a:lnTo>
                  <a:cubicBezTo>
                    <a:pt x="1218" y="1170"/>
                    <a:pt x="1245" y="1183"/>
                    <a:pt x="1272" y="1183"/>
                  </a:cubicBezTo>
                  <a:cubicBezTo>
                    <a:pt x="1281" y="1183"/>
                    <a:pt x="1290" y="1182"/>
                    <a:pt x="1299" y="1179"/>
                  </a:cubicBezTo>
                  <a:cubicBezTo>
                    <a:pt x="1323" y="1191"/>
                    <a:pt x="1334" y="1191"/>
                    <a:pt x="1346" y="1191"/>
                  </a:cubicBezTo>
                  <a:cubicBezTo>
                    <a:pt x="1418" y="1250"/>
                    <a:pt x="1513" y="1262"/>
                    <a:pt x="1596" y="1286"/>
                  </a:cubicBezTo>
                  <a:cubicBezTo>
                    <a:pt x="1751" y="1369"/>
                    <a:pt x="1870" y="1488"/>
                    <a:pt x="1965" y="1643"/>
                  </a:cubicBezTo>
                  <a:cubicBezTo>
                    <a:pt x="2025" y="1750"/>
                    <a:pt x="2120" y="1858"/>
                    <a:pt x="2192" y="1965"/>
                  </a:cubicBezTo>
                  <a:cubicBezTo>
                    <a:pt x="2227" y="2012"/>
                    <a:pt x="2275" y="2036"/>
                    <a:pt x="2311" y="2084"/>
                  </a:cubicBezTo>
                  <a:cubicBezTo>
                    <a:pt x="2332" y="2100"/>
                    <a:pt x="2354" y="2106"/>
                    <a:pt x="2375" y="2106"/>
                  </a:cubicBezTo>
                  <a:cubicBezTo>
                    <a:pt x="2401" y="2106"/>
                    <a:pt x="2427" y="2097"/>
                    <a:pt x="2454" y="2084"/>
                  </a:cubicBezTo>
                  <a:cubicBezTo>
                    <a:pt x="2549" y="2024"/>
                    <a:pt x="2573" y="1929"/>
                    <a:pt x="2596" y="1834"/>
                  </a:cubicBezTo>
                  <a:cubicBezTo>
                    <a:pt x="2704" y="1786"/>
                    <a:pt x="2751" y="1703"/>
                    <a:pt x="2739" y="1584"/>
                  </a:cubicBezTo>
                  <a:cubicBezTo>
                    <a:pt x="2763" y="1560"/>
                    <a:pt x="2787" y="1548"/>
                    <a:pt x="2787" y="1524"/>
                  </a:cubicBezTo>
                  <a:cubicBezTo>
                    <a:pt x="2847" y="1334"/>
                    <a:pt x="2942" y="1143"/>
                    <a:pt x="2858" y="941"/>
                  </a:cubicBezTo>
                  <a:cubicBezTo>
                    <a:pt x="2918" y="786"/>
                    <a:pt x="2823" y="691"/>
                    <a:pt x="2727" y="607"/>
                  </a:cubicBezTo>
                  <a:cubicBezTo>
                    <a:pt x="2656" y="524"/>
                    <a:pt x="2585" y="453"/>
                    <a:pt x="2501" y="381"/>
                  </a:cubicBezTo>
                  <a:cubicBezTo>
                    <a:pt x="2418" y="238"/>
                    <a:pt x="2287" y="131"/>
                    <a:pt x="2132" y="95"/>
                  </a:cubicBezTo>
                  <a:cubicBezTo>
                    <a:pt x="1846" y="24"/>
                    <a:pt x="1573" y="0"/>
                    <a:pt x="1287" y="0"/>
                  </a:cubicBezTo>
                  <a:close/>
                </a:path>
              </a:pathLst>
            </a:custGeom>
            <a:solidFill>
              <a:srgbClr val="8FC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872085" y="-316506"/>
              <a:ext cx="79680" cy="60273"/>
            </a:xfrm>
            <a:custGeom>
              <a:avLst/>
              <a:gdLst/>
              <a:ahLst/>
              <a:cxnLst/>
              <a:rect l="l" t="t" r="r" b="b"/>
              <a:pathLst>
                <a:path w="1942" h="1469" extrusionOk="0">
                  <a:moveTo>
                    <a:pt x="862" y="1"/>
                  </a:moveTo>
                  <a:cubicBezTo>
                    <a:pt x="741" y="1"/>
                    <a:pt x="618" y="31"/>
                    <a:pt x="501" y="75"/>
                  </a:cubicBezTo>
                  <a:cubicBezTo>
                    <a:pt x="310" y="87"/>
                    <a:pt x="191" y="206"/>
                    <a:pt x="72" y="337"/>
                  </a:cubicBezTo>
                  <a:cubicBezTo>
                    <a:pt x="48" y="361"/>
                    <a:pt x="1" y="397"/>
                    <a:pt x="24" y="456"/>
                  </a:cubicBezTo>
                  <a:cubicBezTo>
                    <a:pt x="191" y="516"/>
                    <a:pt x="370" y="552"/>
                    <a:pt x="536" y="587"/>
                  </a:cubicBezTo>
                  <a:cubicBezTo>
                    <a:pt x="644" y="647"/>
                    <a:pt x="751" y="683"/>
                    <a:pt x="846" y="754"/>
                  </a:cubicBezTo>
                  <a:cubicBezTo>
                    <a:pt x="905" y="802"/>
                    <a:pt x="977" y="849"/>
                    <a:pt x="1048" y="897"/>
                  </a:cubicBezTo>
                  <a:lnTo>
                    <a:pt x="1322" y="1195"/>
                  </a:lnTo>
                  <a:cubicBezTo>
                    <a:pt x="1370" y="1242"/>
                    <a:pt x="1417" y="1302"/>
                    <a:pt x="1441" y="1373"/>
                  </a:cubicBezTo>
                  <a:cubicBezTo>
                    <a:pt x="1453" y="1421"/>
                    <a:pt x="1489" y="1469"/>
                    <a:pt x="1548" y="1469"/>
                  </a:cubicBezTo>
                  <a:cubicBezTo>
                    <a:pt x="1608" y="1469"/>
                    <a:pt x="1644" y="1421"/>
                    <a:pt x="1667" y="1373"/>
                  </a:cubicBezTo>
                  <a:cubicBezTo>
                    <a:pt x="1667" y="1349"/>
                    <a:pt x="1667" y="1326"/>
                    <a:pt x="1667" y="1302"/>
                  </a:cubicBezTo>
                  <a:cubicBezTo>
                    <a:pt x="1691" y="1302"/>
                    <a:pt x="1715" y="1302"/>
                    <a:pt x="1739" y="1290"/>
                  </a:cubicBezTo>
                  <a:cubicBezTo>
                    <a:pt x="1787" y="1266"/>
                    <a:pt x="1798" y="1218"/>
                    <a:pt x="1810" y="1171"/>
                  </a:cubicBezTo>
                  <a:cubicBezTo>
                    <a:pt x="1858" y="1111"/>
                    <a:pt x="1894" y="1040"/>
                    <a:pt x="1906" y="957"/>
                  </a:cubicBezTo>
                  <a:cubicBezTo>
                    <a:pt x="1918" y="885"/>
                    <a:pt x="1929" y="802"/>
                    <a:pt x="1941" y="730"/>
                  </a:cubicBezTo>
                  <a:cubicBezTo>
                    <a:pt x="1941" y="707"/>
                    <a:pt x="1929" y="671"/>
                    <a:pt x="1918" y="671"/>
                  </a:cubicBezTo>
                  <a:cubicBezTo>
                    <a:pt x="1846" y="635"/>
                    <a:pt x="1834" y="540"/>
                    <a:pt x="1775" y="504"/>
                  </a:cubicBezTo>
                  <a:lnTo>
                    <a:pt x="1679" y="409"/>
                  </a:lnTo>
                  <a:cubicBezTo>
                    <a:pt x="1656" y="385"/>
                    <a:pt x="1632" y="349"/>
                    <a:pt x="1608" y="349"/>
                  </a:cubicBezTo>
                  <a:cubicBezTo>
                    <a:pt x="1465" y="183"/>
                    <a:pt x="1286" y="87"/>
                    <a:pt x="1084" y="40"/>
                  </a:cubicBezTo>
                  <a:cubicBezTo>
                    <a:pt x="1011" y="12"/>
                    <a:pt x="937" y="1"/>
                    <a:pt x="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 rot="-4715776">
              <a:off x="3590833" y="773541"/>
              <a:ext cx="65484" cy="131419"/>
            </a:xfrm>
            <a:custGeom>
              <a:avLst/>
              <a:gdLst/>
              <a:ahLst/>
              <a:cxnLst/>
              <a:rect l="l" t="t" r="r" b="b"/>
              <a:pathLst>
                <a:path w="1596" h="3203" extrusionOk="0">
                  <a:moveTo>
                    <a:pt x="564" y="1"/>
                  </a:moveTo>
                  <a:cubicBezTo>
                    <a:pt x="535" y="1"/>
                    <a:pt x="510" y="20"/>
                    <a:pt x="500" y="39"/>
                  </a:cubicBezTo>
                  <a:cubicBezTo>
                    <a:pt x="464" y="182"/>
                    <a:pt x="357" y="301"/>
                    <a:pt x="333" y="444"/>
                  </a:cubicBezTo>
                  <a:cubicBezTo>
                    <a:pt x="250" y="587"/>
                    <a:pt x="214" y="730"/>
                    <a:pt x="191" y="885"/>
                  </a:cubicBezTo>
                  <a:cubicBezTo>
                    <a:pt x="107" y="956"/>
                    <a:pt x="155" y="1052"/>
                    <a:pt x="143" y="1135"/>
                  </a:cubicBezTo>
                  <a:cubicBezTo>
                    <a:pt x="12" y="1504"/>
                    <a:pt x="0" y="1873"/>
                    <a:pt x="119" y="2230"/>
                  </a:cubicBezTo>
                  <a:cubicBezTo>
                    <a:pt x="167" y="2385"/>
                    <a:pt x="155" y="2564"/>
                    <a:pt x="286" y="2683"/>
                  </a:cubicBezTo>
                  <a:cubicBezTo>
                    <a:pt x="286" y="2695"/>
                    <a:pt x="286" y="2718"/>
                    <a:pt x="298" y="2730"/>
                  </a:cubicBezTo>
                  <a:cubicBezTo>
                    <a:pt x="286" y="2778"/>
                    <a:pt x="298" y="2814"/>
                    <a:pt x="345" y="2826"/>
                  </a:cubicBezTo>
                  <a:cubicBezTo>
                    <a:pt x="357" y="2849"/>
                    <a:pt x="369" y="2861"/>
                    <a:pt x="393" y="2885"/>
                  </a:cubicBezTo>
                  <a:cubicBezTo>
                    <a:pt x="417" y="2921"/>
                    <a:pt x="429" y="2968"/>
                    <a:pt x="452" y="3004"/>
                  </a:cubicBezTo>
                  <a:cubicBezTo>
                    <a:pt x="545" y="3139"/>
                    <a:pt x="632" y="3202"/>
                    <a:pt x="755" y="3202"/>
                  </a:cubicBezTo>
                  <a:cubicBezTo>
                    <a:pt x="806" y="3202"/>
                    <a:pt x="863" y="3192"/>
                    <a:pt x="929" y="3171"/>
                  </a:cubicBezTo>
                  <a:cubicBezTo>
                    <a:pt x="988" y="3159"/>
                    <a:pt x="1048" y="3135"/>
                    <a:pt x="1084" y="3076"/>
                  </a:cubicBezTo>
                  <a:cubicBezTo>
                    <a:pt x="1191" y="3040"/>
                    <a:pt x="1286" y="2992"/>
                    <a:pt x="1310" y="2849"/>
                  </a:cubicBezTo>
                  <a:cubicBezTo>
                    <a:pt x="1310" y="2814"/>
                    <a:pt x="1357" y="2778"/>
                    <a:pt x="1381" y="2742"/>
                  </a:cubicBezTo>
                  <a:cubicBezTo>
                    <a:pt x="1476" y="2623"/>
                    <a:pt x="1524" y="2480"/>
                    <a:pt x="1536" y="2337"/>
                  </a:cubicBezTo>
                  <a:cubicBezTo>
                    <a:pt x="1572" y="2147"/>
                    <a:pt x="1595" y="1956"/>
                    <a:pt x="1488" y="1778"/>
                  </a:cubicBezTo>
                  <a:cubicBezTo>
                    <a:pt x="1465" y="1659"/>
                    <a:pt x="1393" y="1575"/>
                    <a:pt x="1310" y="1492"/>
                  </a:cubicBezTo>
                  <a:cubicBezTo>
                    <a:pt x="1203" y="1397"/>
                    <a:pt x="1107" y="1290"/>
                    <a:pt x="1000" y="1182"/>
                  </a:cubicBezTo>
                  <a:cubicBezTo>
                    <a:pt x="833" y="1040"/>
                    <a:pt x="714" y="861"/>
                    <a:pt x="643" y="647"/>
                  </a:cubicBezTo>
                  <a:cubicBezTo>
                    <a:pt x="631" y="528"/>
                    <a:pt x="631" y="409"/>
                    <a:pt x="631" y="301"/>
                  </a:cubicBezTo>
                  <a:cubicBezTo>
                    <a:pt x="631" y="218"/>
                    <a:pt x="631" y="135"/>
                    <a:pt x="631" y="63"/>
                  </a:cubicBezTo>
                  <a:cubicBezTo>
                    <a:pt x="631" y="39"/>
                    <a:pt x="595" y="16"/>
                    <a:pt x="583" y="4"/>
                  </a:cubicBezTo>
                  <a:cubicBezTo>
                    <a:pt x="577" y="2"/>
                    <a:pt x="570" y="1"/>
                    <a:pt x="5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3906984" y="2690196"/>
              <a:ext cx="1477" cy="2995"/>
            </a:xfrm>
            <a:custGeom>
              <a:avLst/>
              <a:gdLst/>
              <a:ahLst/>
              <a:cxnLst/>
              <a:rect l="l" t="t" r="r" b="b"/>
              <a:pathLst>
                <a:path w="36" h="73" extrusionOk="0">
                  <a:moveTo>
                    <a:pt x="0" y="1"/>
                  </a:moveTo>
                  <a:cubicBezTo>
                    <a:pt x="0" y="25"/>
                    <a:pt x="0" y="48"/>
                    <a:pt x="0" y="72"/>
                  </a:cubicBezTo>
                  <a:cubicBezTo>
                    <a:pt x="24" y="48"/>
                    <a:pt x="36" y="25"/>
                    <a:pt x="24" y="1"/>
                  </a:cubicBezTo>
                  <a:close/>
                </a:path>
              </a:pathLst>
            </a:custGeom>
            <a:solidFill>
              <a:srgbClr val="FFC8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 rot="-3652980">
              <a:off x="2002795" y="4443718"/>
              <a:ext cx="74798" cy="107950"/>
            </a:xfrm>
            <a:custGeom>
              <a:avLst/>
              <a:gdLst/>
              <a:ahLst/>
              <a:cxnLst/>
              <a:rect l="l" t="t" r="r" b="b"/>
              <a:pathLst>
                <a:path w="1823" h="2631" extrusionOk="0">
                  <a:moveTo>
                    <a:pt x="252" y="0"/>
                  </a:moveTo>
                  <a:cubicBezTo>
                    <a:pt x="229" y="0"/>
                    <a:pt x="209" y="12"/>
                    <a:pt x="203" y="38"/>
                  </a:cubicBezTo>
                  <a:cubicBezTo>
                    <a:pt x="155" y="145"/>
                    <a:pt x="60" y="252"/>
                    <a:pt x="72" y="395"/>
                  </a:cubicBezTo>
                  <a:cubicBezTo>
                    <a:pt x="13" y="478"/>
                    <a:pt x="1" y="573"/>
                    <a:pt x="72" y="657"/>
                  </a:cubicBezTo>
                  <a:cubicBezTo>
                    <a:pt x="72" y="716"/>
                    <a:pt x="72" y="776"/>
                    <a:pt x="72" y="847"/>
                  </a:cubicBezTo>
                  <a:cubicBezTo>
                    <a:pt x="60" y="859"/>
                    <a:pt x="36" y="883"/>
                    <a:pt x="36" y="907"/>
                  </a:cubicBezTo>
                  <a:cubicBezTo>
                    <a:pt x="1" y="1216"/>
                    <a:pt x="72" y="1502"/>
                    <a:pt x="274" y="1740"/>
                  </a:cubicBezTo>
                  <a:cubicBezTo>
                    <a:pt x="286" y="1788"/>
                    <a:pt x="322" y="1824"/>
                    <a:pt x="370" y="1847"/>
                  </a:cubicBezTo>
                  <a:cubicBezTo>
                    <a:pt x="370" y="1835"/>
                    <a:pt x="382" y="1824"/>
                    <a:pt x="394" y="1824"/>
                  </a:cubicBezTo>
                  <a:cubicBezTo>
                    <a:pt x="382" y="1835"/>
                    <a:pt x="370" y="1835"/>
                    <a:pt x="370" y="1847"/>
                  </a:cubicBezTo>
                  <a:cubicBezTo>
                    <a:pt x="548" y="2062"/>
                    <a:pt x="751" y="2264"/>
                    <a:pt x="965" y="2443"/>
                  </a:cubicBezTo>
                  <a:cubicBezTo>
                    <a:pt x="1013" y="2490"/>
                    <a:pt x="1048" y="2538"/>
                    <a:pt x="1096" y="2586"/>
                  </a:cubicBezTo>
                  <a:cubicBezTo>
                    <a:pt x="1126" y="2615"/>
                    <a:pt x="1159" y="2630"/>
                    <a:pt x="1191" y="2630"/>
                  </a:cubicBezTo>
                  <a:cubicBezTo>
                    <a:pt x="1224" y="2630"/>
                    <a:pt x="1257" y="2615"/>
                    <a:pt x="1287" y="2586"/>
                  </a:cubicBezTo>
                  <a:cubicBezTo>
                    <a:pt x="1322" y="2562"/>
                    <a:pt x="1346" y="2526"/>
                    <a:pt x="1370" y="2490"/>
                  </a:cubicBezTo>
                  <a:cubicBezTo>
                    <a:pt x="1429" y="2431"/>
                    <a:pt x="1429" y="2312"/>
                    <a:pt x="1537" y="2264"/>
                  </a:cubicBezTo>
                  <a:cubicBezTo>
                    <a:pt x="1560" y="2252"/>
                    <a:pt x="1584" y="2216"/>
                    <a:pt x="1584" y="2181"/>
                  </a:cubicBezTo>
                  <a:cubicBezTo>
                    <a:pt x="1644" y="1919"/>
                    <a:pt x="1822" y="1669"/>
                    <a:pt x="1727" y="1371"/>
                  </a:cubicBezTo>
                  <a:cubicBezTo>
                    <a:pt x="1787" y="1240"/>
                    <a:pt x="1691" y="1193"/>
                    <a:pt x="1608" y="1145"/>
                  </a:cubicBezTo>
                  <a:cubicBezTo>
                    <a:pt x="1429" y="1050"/>
                    <a:pt x="1239" y="954"/>
                    <a:pt x="1060" y="859"/>
                  </a:cubicBezTo>
                  <a:lnTo>
                    <a:pt x="667" y="609"/>
                  </a:lnTo>
                  <a:cubicBezTo>
                    <a:pt x="596" y="597"/>
                    <a:pt x="548" y="561"/>
                    <a:pt x="513" y="502"/>
                  </a:cubicBezTo>
                  <a:cubicBezTo>
                    <a:pt x="477" y="395"/>
                    <a:pt x="417" y="288"/>
                    <a:pt x="382" y="180"/>
                  </a:cubicBezTo>
                  <a:cubicBezTo>
                    <a:pt x="358" y="133"/>
                    <a:pt x="334" y="73"/>
                    <a:pt x="310" y="26"/>
                  </a:cubicBezTo>
                  <a:cubicBezTo>
                    <a:pt x="294" y="9"/>
                    <a:pt x="272" y="0"/>
                    <a:pt x="2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9" name="Google Shape;699;p32"/>
          <p:cNvSpPr/>
          <p:nvPr/>
        </p:nvSpPr>
        <p:spPr>
          <a:xfrm flipH="1">
            <a:off x="1573307" y="1375567"/>
            <a:ext cx="185527" cy="294575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2"/>
          <p:cNvSpPr/>
          <p:nvPr/>
        </p:nvSpPr>
        <p:spPr>
          <a:xfrm>
            <a:off x="7477501" y="1182165"/>
            <a:ext cx="107079" cy="143757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32"/>
          <p:cNvSpPr/>
          <p:nvPr/>
        </p:nvSpPr>
        <p:spPr>
          <a:xfrm>
            <a:off x="4060833" y="54000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32"/>
          <p:cNvSpPr/>
          <p:nvPr/>
        </p:nvSpPr>
        <p:spPr>
          <a:xfrm>
            <a:off x="8219183" y="3142756"/>
            <a:ext cx="141189" cy="189593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3" name="Google Shape;703;p32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4250">
            <a:off x="-53162" y="-566074"/>
            <a:ext cx="652100" cy="201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88" y="290838"/>
            <a:ext cx="1233875" cy="8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3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854575" y="3704926"/>
            <a:ext cx="1963225" cy="10318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9505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3"/>
          <p:cNvSpPr txBox="1">
            <a:spLocks noGrp="1"/>
          </p:cNvSpPr>
          <p:nvPr>
            <p:ph type="subTitle" idx="1"/>
          </p:nvPr>
        </p:nvSpPr>
        <p:spPr>
          <a:xfrm>
            <a:off x="1042425" y="2141999"/>
            <a:ext cx="3163800" cy="14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23"/>
          <p:cNvSpPr/>
          <p:nvPr/>
        </p:nvSpPr>
        <p:spPr>
          <a:xfrm>
            <a:off x="8050608" y="721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3"/>
          <p:cNvSpPr/>
          <p:nvPr/>
        </p:nvSpPr>
        <p:spPr>
          <a:xfrm>
            <a:off x="8498676" y="572669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3"/>
          <p:cNvSpPr/>
          <p:nvPr/>
        </p:nvSpPr>
        <p:spPr>
          <a:xfrm>
            <a:off x="7709369" y="40603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3"/>
          <p:cNvSpPr/>
          <p:nvPr/>
        </p:nvSpPr>
        <p:spPr>
          <a:xfrm>
            <a:off x="7996876" y="129251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3"/>
          <p:cNvSpPr/>
          <p:nvPr/>
        </p:nvSpPr>
        <p:spPr>
          <a:xfrm>
            <a:off x="7678472" y="11752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3"/>
          <p:cNvSpPr/>
          <p:nvPr/>
        </p:nvSpPr>
        <p:spPr>
          <a:xfrm>
            <a:off x="8396883" y="395706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3"/>
          <p:cNvSpPr/>
          <p:nvPr/>
        </p:nvSpPr>
        <p:spPr>
          <a:xfrm rot="1039124">
            <a:off x="4565509" y="3382071"/>
            <a:ext cx="553955" cy="56503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3"/>
          <p:cNvSpPr/>
          <p:nvPr/>
        </p:nvSpPr>
        <p:spPr>
          <a:xfrm rot="-5705381">
            <a:off x="1254325" y="4710263"/>
            <a:ext cx="939455" cy="590236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3"/>
          <p:cNvSpPr/>
          <p:nvPr/>
        </p:nvSpPr>
        <p:spPr>
          <a:xfrm rot="1039124">
            <a:off x="3869954" y="4206687"/>
            <a:ext cx="938207" cy="430991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3"/>
          <p:cNvSpPr/>
          <p:nvPr/>
        </p:nvSpPr>
        <p:spPr>
          <a:xfrm rot="1039124">
            <a:off x="3084360" y="4586843"/>
            <a:ext cx="1066085" cy="558869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3"/>
          <p:cNvSpPr/>
          <p:nvPr/>
        </p:nvSpPr>
        <p:spPr>
          <a:xfrm rot="1039124">
            <a:off x="2166402" y="4635865"/>
            <a:ext cx="968331" cy="864450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3"/>
          <p:cNvSpPr/>
          <p:nvPr/>
        </p:nvSpPr>
        <p:spPr>
          <a:xfrm rot="1039124">
            <a:off x="2392887" y="4007165"/>
            <a:ext cx="953566" cy="667069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3"/>
          <p:cNvSpPr/>
          <p:nvPr/>
        </p:nvSpPr>
        <p:spPr>
          <a:xfrm rot="-4850917">
            <a:off x="3771513" y="3820025"/>
            <a:ext cx="640689" cy="954863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3"/>
          <p:cNvSpPr/>
          <p:nvPr/>
        </p:nvSpPr>
        <p:spPr>
          <a:xfrm rot="1314892">
            <a:off x="5117785" y="3436383"/>
            <a:ext cx="802978" cy="716900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3"/>
          <p:cNvSpPr/>
          <p:nvPr/>
        </p:nvSpPr>
        <p:spPr>
          <a:xfrm rot="1314892">
            <a:off x="5851254" y="3449086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3"/>
          <p:cNvSpPr/>
          <p:nvPr/>
        </p:nvSpPr>
        <p:spPr>
          <a:xfrm rot="1314892">
            <a:off x="5549340" y="2786228"/>
            <a:ext cx="433476" cy="518938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3"/>
          <p:cNvSpPr txBox="1">
            <a:spLocks noGrp="1"/>
          </p:cNvSpPr>
          <p:nvPr>
            <p:ph type="ctrTitle"/>
          </p:nvPr>
        </p:nvSpPr>
        <p:spPr>
          <a:xfrm>
            <a:off x="722400" y="350817"/>
            <a:ext cx="7699200" cy="94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792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D526E6D0-DBA2-4703-9665-BDF1BF19B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9079-2C3F-49FA-AEA1-F7C9BF5963AA}" type="datetimeFigureOut">
              <a:rPr lang="es-ES"/>
              <a:pPr>
                <a:defRPr/>
              </a:pPr>
              <a:t>21/07/2022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EC7EC7F1-766C-4414-A262-7E55A1425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3D61207F-72F5-49CD-914E-0659EE65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E6AD2-53F6-4C25-8D34-5A6FAB5BDF1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890143803"/>
      </p:ext>
    </p:extLst>
  </p:cSld>
  <p:clrMapOvr>
    <a:masterClrMapping/>
  </p:clrMapOvr>
  <p:transition spd="slow"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75CFC0A8-9451-4B40-AA1C-A3C6B867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C3F84-33BE-46FD-BA03-D3E7E353E69B}" type="datetimeFigureOut">
              <a:rPr lang="es-ES"/>
              <a:pPr>
                <a:defRPr/>
              </a:pPr>
              <a:t>21/07/2022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0A2A0B87-6CDE-4CBA-9068-AB9663A18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122AE499-6F36-4F61-AA16-459726FC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12E9C-75BE-4681-BB78-0EC3C1A76F0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78425979"/>
      </p:ext>
    </p:extLst>
  </p:cSld>
  <p:clrMapOvr>
    <a:masterClrMapping/>
  </p:clrMapOvr>
  <p:transition spd="slow"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18E049D1-614F-4DAD-AFB1-E7D7D5CD2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5F0EB-8ADA-43A5-B520-C744BF2006A7}" type="datetimeFigureOut">
              <a:rPr lang="es-ES"/>
              <a:pPr>
                <a:defRPr/>
              </a:pPr>
              <a:t>21/07/2022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82F9807A-E055-48B2-9103-780221EB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3468878F-52AD-4D75-9C5E-506F308E4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A29EB-9210-477F-96A5-A7E60711312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66792813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/>
          <p:nvPr/>
        </p:nvSpPr>
        <p:spPr>
          <a:xfrm>
            <a:off x="7088139" y="4039260"/>
            <a:ext cx="1152826" cy="791918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9"/>
          <p:cNvSpPr/>
          <p:nvPr/>
        </p:nvSpPr>
        <p:spPr>
          <a:xfrm>
            <a:off x="571814" y="0"/>
            <a:ext cx="553979" cy="565042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"/>
          <p:cNvSpPr/>
          <p:nvPr/>
        </p:nvSpPr>
        <p:spPr>
          <a:xfrm>
            <a:off x="7995165" y="27712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9"/>
          <p:cNvSpPr/>
          <p:nvPr/>
        </p:nvSpPr>
        <p:spPr>
          <a:xfrm>
            <a:off x="8333669" y="4005731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9"/>
          <p:cNvSpPr/>
          <p:nvPr/>
        </p:nvSpPr>
        <p:spPr>
          <a:xfrm>
            <a:off x="7336840" y="4485004"/>
            <a:ext cx="939481" cy="590252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"/>
          <p:cNvSpPr/>
          <p:nvPr/>
        </p:nvSpPr>
        <p:spPr>
          <a:xfrm>
            <a:off x="1284417" y="201671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"/>
          <p:cNvSpPr/>
          <p:nvPr/>
        </p:nvSpPr>
        <p:spPr>
          <a:xfrm>
            <a:off x="73773" y="96827"/>
            <a:ext cx="403969" cy="44086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9"/>
          <p:cNvSpPr/>
          <p:nvPr/>
        </p:nvSpPr>
        <p:spPr>
          <a:xfrm>
            <a:off x="-10" y="571802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9"/>
          <p:cNvSpPr/>
          <p:nvPr/>
        </p:nvSpPr>
        <p:spPr>
          <a:xfrm>
            <a:off x="8201751" y="935917"/>
            <a:ext cx="818958" cy="787003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"/>
          <p:cNvSpPr/>
          <p:nvPr/>
        </p:nvSpPr>
        <p:spPr>
          <a:xfrm>
            <a:off x="1089512" y="73658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"/>
          <p:cNvSpPr/>
          <p:nvPr/>
        </p:nvSpPr>
        <p:spPr>
          <a:xfrm>
            <a:off x="8302772" y="47749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9"/>
          <p:cNvSpPr/>
          <p:nvPr/>
        </p:nvSpPr>
        <p:spPr>
          <a:xfrm>
            <a:off x="95120" y="4776120"/>
            <a:ext cx="284063" cy="270554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7840215" y="10895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/>
          <p:nvPr/>
        </p:nvSpPr>
        <p:spPr>
          <a:xfrm>
            <a:off x="716296" y="1266996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9"/>
          <p:cNvSpPr/>
          <p:nvPr/>
        </p:nvSpPr>
        <p:spPr>
          <a:xfrm>
            <a:off x="720593" y="1079055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9"/>
          <p:cNvSpPr/>
          <p:nvPr/>
        </p:nvSpPr>
        <p:spPr>
          <a:xfrm>
            <a:off x="86525" y="4025390"/>
            <a:ext cx="968372" cy="864487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"/>
          <p:cNvSpPr/>
          <p:nvPr/>
        </p:nvSpPr>
        <p:spPr>
          <a:xfrm>
            <a:off x="705853" y="4228829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9"/>
          <p:cNvSpPr/>
          <p:nvPr/>
        </p:nvSpPr>
        <p:spPr>
          <a:xfrm>
            <a:off x="8076927" y="725576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"/>
          <p:cNvSpPr/>
          <p:nvPr/>
        </p:nvSpPr>
        <p:spPr>
          <a:xfrm>
            <a:off x="86525" y="3364143"/>
            <a:ext cx="953607" cy="667097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9"/>
          <p:cNvSpPr/>
          <p:nvPr/>
        </p:nvSpPr>
        <p:spPr>
          <a:xfrm>
            <a:off x="7531302" y="3557515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9"/>
          <p:cNvSpPr/>
          <p:nvPr/>
        </p:nvSpPr>
        <p:spPr>
          <a:xfrm>
            <a:off x="8415706" y="3475855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9"/>
          <p:cNvSpPr txBox="1">
            <a:spLocks noGrp="1"/>
          </p:cNvSpPr>
          <p:nvPr>
            <p:ph type="title"/>
          </p:nvPr>
        </p:nvSpPr>
        <p:spPr>
          <a:xfrm>
            <a:off x="2350950" y="348025"/>
            <a:ext cx="4442100" cy="66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80" name="Google Shape;180;p9"/>
          <p:cNvSpPr txBox="1">
            <a:spLocks noGrp="1"/>
          </p:cNvSpPr>
          <p:nvPr>
            <p:ph type="subTitle" idx="1"/>
          </p:nvPr>
        </p:nvSpPr>
        <p:spPr>
          <a:xfrm>
            <a:off x="2563650" y="1310191"/>
            <a:ext cx="40167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xmlns="" id="{FFBFC5B4-45E0-4BB4-9DDF-BDF6281D1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573D-C8B9-43FE-96A0-A49BB48A1E84}" type="datetimeFigureOut">
              <a:rPr lang="es-ES"/>
              <a:pPr>
                <a:defRPr/>
              </a:pPr>
              <a:t>21/07/2022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xmlns="" id="{3B0DE562-5612-4675-AD0F-E7EA4E0A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xmlns="" id="{E3510EAB-316F-4BBC-B6C1-336251958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A5B52-B6F1-48B8-A82B-D69A7A1243D8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776296968"/>
      </p:ext>
    </p:extLst>
  </p:cSld>
  <p:clrMapOvr>
    <a:masterClrMapping/>
  </p:clrMapOvr>
  <p:transition spd="slow"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xmlns="" id="{4E1C0757-55E0-4EBD-9D25-53AB252E1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505B7-A351-4D84-9713-B0271A72B4DE}" type="datetimeFigureOut">
              <a:rPr lang="es-ES"/>
              <a:pPr>
                <a:defRPr/>
              </a:pPr>
              <a:t>21/07/2022</a:t>
            </a:fld>
            <a:endParaRPr lang="es-ES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xmlns="" id="{9BCF9A02-ABFD-4A24-A072-F4C3E84A4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xmlns="" id="{546A2AE8-627C-410B-AE6C-E6BE490F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33F58-3C18-42F1-B85A-E59E0BB23502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21420980"/>
      </p:ext>
    </p:extLst>
  </p:cSld>
  <p:clrMapOvr>
    <a:masterClrMapping/>
  </p:clrMapOvr>
  <p:transition spd="slow"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xmlns="" id="{51E23F84-E1DF-47D1-A5D2-7D8F7F3FA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DEAA5-A1A7-4D83-B8B4-AA2BE529B297}" type="datetimeFigureOut">
              <a:rPr lang="es-ES"/>
              <a:pPr>
                <a:defRPr/>
              </a:pPr>
              <a:t>21/07/2022</a:t>
            </a:fld>
            <a:endParaRPr lang="es-ES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xmlns="" id="{1A869896-C796-4170-BDA7-9BD44DCBA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xmlns="" id="{005C6279-CDDF-4E26-ADF7-F18295635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355B7-A303-4A62-B328-E91CD89500FB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58235097"/>
      </p:ext>
    </p:extLst>
  </p:cSld>
  <p:clrMapOvr>
    <a:masterClrMapping/>
  </p:clrMapOvr>
  <p:transition spd="slow"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xmlns="" id="{3D3D62BB-A156-47E1-B15C-E95CDF1F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A8410-B41D-4F59-8DAF-C4B3AB305FF4}" type="datetimeFigureOut">
              <a:rPr lang="es-ES"/>
              <a:pPr>
                <a:defRPr/>
              </a:pPr>
              <a:t>21/07/2022</a:t>
            </a:fld>
            <a:endParaRPr lang="es-ES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xmlns="" id="{27BC1E62-FE41-4CFA-9326-288F2C00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xmlns="" id="{1BEE320C-9015-4827-9946-36F2B63A1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6970E-09B0-46C6-8CC9-95C787A2F6C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32799375"/>
      </p:ext>
    </p:extLst>
  </p:cSld>
  <p:clrMapOvr>
    <a:masterClrMapping/>
  </p:clrMapOvr>
  <p:transition spd="slow"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xmlns="" id="{A6CFC03C-385B-4080-BEEF-8C9293A7B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47A38-9A7B-417C-B8F6-B7C256C3D8BC}" type="datetimeFigureOut">
              <a:rPr lang="es-ES"/>
              <a:pPr>
                <a:defRPr/>
              </a:pPr>
              <a:t>21/07/2022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xmlns="" id="{7A2F0BA3-2431-4775-A9DE-435054CFB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xmlns="" id="{3FAA93DB-E6F1-4298-9591-C75DF47C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9C41D-5768-4CAF-8407-F1D3D1636E6C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228556218"/>
      </p:ext>
    </p:extLst>
  </p:cSld>
  <p:clrMapOvr>
    <a:masterClrMapping/>
  </p:clrMapOvr>
  <p:transition spd="slow"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xmlns="" id="{7F8168D5-DE24-4B12-9220-F2AE74B6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514C6-EB4D-444F-8E5A-6264DAC9B7D9}" type="datetimeFigureOut">
              <a:rPr lang="es-ES"/>
              <a:pPr>
                <a:defRPr/>
              </a:pPr>
              <a:t>21/07/2022</a:t>
            </a:fld>
            <a:endParaRPr lang="es-ES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xmlns="" id="{4695DB2B-C216-4CA6-8B7E-46888F9B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xmlns="" id="{5207D520-016C-41A1-A8FE-22096643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1E185-77D1-4CAF-8153-6D883F41D61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449812072"/>
      </p:ext>
    </p:extLst>
  </p:cSld>
  <p:clrMapOvr>
    <a:masterClrMapping/>
  </p:clrMapOvr>
  <p:transition spd="slow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D291BB35-CD0B-4F59-94F8-59A9552B8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E5937-1720-4319-9FB1-89FB8103038D}" type="datetimeFigureOut">
              <a:rPr lang="es-ES"/>
              <a:pPr>
                <a:defRPr/>
              </a:pPr>
              <a:t>21/07/2022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3693CEAD-B2AA-41C0-A18F-51E60704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F7E686D3-7832-4E8E-A6FB-858453967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38136-02A1-48F4-A6F5-9ED188C4C00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547817621"/>
      </p:ext>
    </p:extLst>
  </p:cSld>
  <p:clrMapOvr>
    <a:masterClrMapping/>
  </p:clrMapOvr>
  <p:transition spd="slow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50A4DC54-0B28-4BA8-9433-53F48338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A3C62-A5F3-4222-9D7D-A531484B5BA8}" type="datetimeFigureOut">
              <a:rPr lang="es-ES"/>
              <a:pPr>
                <a:defRPr/>
              </a:pPr>
              <a:t>21/07/2022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C62A5313-421E-46C3-9C38-40ED87FF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68F6245C-E05C-453C-90B7-8B5FE5A03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C1980-C75E-4D28-B024-9CC6D3547BD5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338313497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>
            <a:spLocks noGrp="1"/>
          </p:cNvSpPr>
          <p:nvPr>
            <p:ph type="title" hasCustomPrompt="1"/>
          </p:nvPr>
        </p:nvSpPr>
        <p:spPr>
          <a:xfrm>
            <a:off x="740775" y="1392213"/>
            <a:ext cx="7717500" cy="197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3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5" name="Google Shape;195;p11"/>
          <p:cNvSpPr txBox="1">
            <a:spLocks noGrp="1"/>
          </p:cNvSpPr>
          <p:nvPr>
            <p:ph type="subTitle" idx="1"/>
          </p:nvPr>
        </p:nvSpPr>
        <p:spPr>
          <a:xfrm>
            <a:off x="1033025" y="3259075"/>
            <a:ext cx="70779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6" name="Google Shape;196;p11"/>
          <p:cNvSpPr/>
          <p:nvPr/>
        </p:nvSpPr>
        <p:spPr>
          <a:xfrm rot="5246680">
            <a:off x="-399922" y="4008037"/>
            <a:ext cx="1152795" cy="791896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1"/>
          <p:cNvSpPr/>
          <p:nvPr/>
        </p:nvSpPr>
        <p:spPr>
          <a:xfrm>
            <a:off x="6788233" y="401122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"/>
          <p:cNvSpPr/>
          <p:nvPr/>
        </p:nvSpPr>
        <p:spPr>
          <a:xfrm>
            <a:off x="7448851" y="4643544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1"/>
          <p:cNvSpPr/>
          <p:nvPr/>
        </p:nvSpPr>
        <p:spPr>
          <a:xfrm>
            <a:off x="571814" y="-117225"/>
            <a:ext cx="553979" cy="565042"/>
          </a:xfrm>
          <a:custGeom>
            <a:avLst/>
            <a:gdLst/>
            <a:ahLst/>
            <a:cxnLst/>
            <a:rect l="l" t="t" r="r" b="b"/>
            <a:pathLst>
              <a:path w="25138" h="25640" extrusionOk="0">
                <a:moveTo>
                  <a:pt x="24858" y="21594"/>
                </a:moveTo>
                <a:cubicBezTo>
                  <a:pt x="24774" y="21817"/>
                  <a:pt x="24635" y="21957"/>
                  <a:pt x="24551" y="22236"/>
                </a:cubicBezTo>
                <a:cubicBezTo>
                  <a:pt x="24467" y="22375"/>
                  <a:pt x="24356" y="22487"/>
                  <a:pt x="24272" y="22599"/>
                </a:cubicBezTo>
                <a:cubicBezTo>
                  <a:pt x="24216" y="22543"/>
                  <a:pt x="24049" y="22766"/>
                  <a:pt x="24161" y="22431"/>
                </a:cubicBezTo>
                <a:cubicBezTo>
                  <a:pt x="24105" y="22487"/>
                  <a:pt x="24077" y="22626"/>
                  <a:pt x="24021" y="22682"/>
                </a:cubicBezTo>
                <a:cubicBezTo>
                  <a:pt x="23770" y="22626"/>
                  <a:pt x="23547" y="22543"/>
                  <a:pt x="23324" y="22431"/>
                </a:cubicBezTo>
                <a:cubicBezTo>
                  <a:pt x="23240" y="22403"/>
                  <a:pt x="23128" y="22431"/>
                  <a:pt x="23045" y="22403"/>
                </a:cubicBezTo>
                <a:cubicBezTo>
                  <a:pt x="22905" y="22626"/>
                  <a:pt x="22766" y="22822"/>
                  <a:pt x="22626" y="23017"/>
                </a:cubicBezTo>
                <a:lnTo>
                  <a:pt x="22598" y="23073"/>
                </a:lnTo>
                <a:cubicBezTo>
                  <a:pt x="22515" y="23296"/>
                  <a:pt x="22431" y="23519"/>
                  <a:pt x="22291" y="23687"/>
                </a:cubicBezTo>
                <a:cubicBezTo>
                  <a:pt x="22208" y="23854"/>
                  <a:pt x="22124" y="23994"/>
                  <a:pt x="22012" y="24133"/>
                </a:cubicBezTo>
                <a:cubicBezTo>
                  <a:pt x="21873" y="24328"/>
                  <a:pt x="21705" y="24468"/>
                  <a:pt x="21538" y="24635"/>
                </a:cubicBezTo>
                <a:cubicBezTo>
                  <a:pt x="21538" y="24663"/>
                  <a:pt x="21426" y="24747"/>
                  <a:pt x="21399" y="24775"/>
                </a:cubicBezTo>
                <a:cubicBezTo>
                  <a:pt x="21092" y="24970"/>
                  <a:pt x="20980" y="25109"/>
                  <a:pt x="20729" y="25221"/>
                </a:cubicBezTo>
                <a:cubicBezTo>
                  <a:pt x="20338" y="25416"/>
                  <a:pt x="19920" y="25528"/>
                  <a:pt x="19501" y="25612"/>
                </a:cubicBezTo>
                <a:cubicBezTo>
                  <a:pt x="19418" y="25584"/>
                  <a:pt x="19167" y="25640"/>
                  <a:pt x="18971" y="25612"/>
                </a:cubicBezTo>
                <a:cubicBezTo>
                  <a:pt x="18804" y="25584"/>
                  <a:pt x="18609" y="25556"/>
                  <a:pt x="18441" y="25528"/>
                </a:cubicBezTo>
                <a:lnTo>
                  <a:pt x="18274" y="25528"/>
                </a:lnTo>
                <a:cubicBezTo>
                  <a:pt x="18134" y="25472"/>
                  <a:pt x="18023" y="25416"/>
                  <a:pt x="17911" y="25361"/>
                </a:cubicBezTo>
                <a:cubicBezTo>
                  <a:pt x="17744" y="25277"/>
                  <a:pt x="17465" y="25165"/>
                  <a:pt x="17409" y="25054"/>
                </a:cubicBezTo>
                <a:cubicBezTo>
                  <a:pt x="17158" y="24914"/>
                  <a:pt x="16907" y="24775"/>
                  <a:pt x="16628" y="24691"/>
                </a:cubicBezTo>
                <a:cubicBezTo>
                  <a:pt x="16572" y="24663"/>
                  <a:pt x="16488" y="24663"/>
                  <a:pt x="16433" y="24663"/>
                </a:cubicBezTo>
                <a:cubicBezTo>
                  <a:pt x="16070" y="24691"/>
                  <a:pt x="15707" y="24747"/>
                  <a:pt x="15344" y="24886"/>
                </a:cubicBezTo>
                <a:cubicBezTo>
                  <a:pt x="15149" y="24914"/>
                  <a:pt x="14926" y="24970"/>
                  <a:pt x="14731" y="24970"/>
                </a:cubicBezTo>
                <a:cubicBezTo>
                  <a:pt x="14675" y="24998"/>
                  <a:pt x="14619" y="25054"/>
                  <a:pt x="14619" y="25082"/>
                </a:cubicBezTo>
                <a:cubicBezTo>
                  <a:pt x="13977" y="25193"/>
                  <a:pt x="13085" y="25082"/>
                  <a:pt x="12806" y="24886"/>
                </a:cubicBezTo>
                <a:lnTo>
                  <a:pt x="12638" y="24858"/>
                </a:lnTo>
                <a:cubicBezTo>
                  <a:pt x="12443" y="24830"/>
                  <a:pt x="12192" y="24803"/>
                  <a:pt x="12025" y="24775"/>
                </a:cubicBezTo>
                <a:cubicBezTo>
                  <a:pt x="11550" y="24663"/>
                  <a:pt x="11243" y="24635"/>
                  <a:pt x="10713" y="24440"/>
                </a:cubicBezTo>
                <a:cubicBezTo>
                  <a:pt x="10099" y="24245"/>
                  <a:pt x="9486" y="23966"/>
                  <a:pt x="8816" y="23742"/>
                </a:cubicBezTo>
                <a:cubicBezTo>
                  <a:pt x="8286" y="23519"/>
                  <a:pt x="7840" y="23380"/>
                  <a:pt x="7198" y="23045"/>
                </a:cubicBezTo>
                <a:cubicBezTo>
                  <a:pt x="6919" y="22878"/>
                  <a:pt x="6556" y="22738"/>
                  <a:pt x="6166" y="22515"/>
                </a:cubicBezTo>
                <a:cubicBezTo>
                  <a:pt x="5831" y="22292"/>
                  <a:pt x="5496" y="22068"/>
                  <a:pt x="5189" y="21817"/>
                </a:cubicBezTo>
                <a:cubicBezTo>
                  <a:pt x="5022" y="21650"/>
                  <a:pt x="4882" y="21455"/>
                  <a:pt x="4799" y="21232"/>
                </a:cubicBezTo>
                <a:cubicBezTo>
                  <a:pt x="3013" y="19948"/>
                  <a:pt x="1451" y="18302"/>
                  <a:pt x="753" y="16238"/>
                </a:cubicBezTo>
                <a:cubicBezTo>
                  <a:pt x="0" y="14034"/>
                  <a:pt x="474" y="11606"/>
                  <a:pt x="1562" y="9514"/>
                </a:cubicBezTo>
                <a:cubicBezTo>
                  <a:pt x="1646" y="9346"/>
                  <a:pt x="1730" y="9179"/>
                  <a:pt x="1813" y="9012"/>
                </a:cubicBezTo>
                <a:cubicBezTo>
                  <a:pt x="2120" y="8482"/>
                  <a:pt x="2483" y="7979"/>
                  <a:pt x="2874" y="7505"/>
                </a:cubicBezTo>
                <a:cubicBezTo>
                  <a:pt x="2874" y="7505"/>
                  <a:pt x="2874" y="7533"/>
                  <a:pt x="2874" y="7533"/>
                </a:cubicBezTo>
                <a:lnTo>
                  <a:pt x="2874" y="7533"/>
                </a:lnTo>
                <a:cubicBezTo>
                  <a:pt x="3962" y="6305"/>
                  <a:pt x="5189" y="5217"/>
                  <a:pt x="6528" y="4325"/>
                </a:cubicBezTo>
                <a:cubicBezTo>
                  <a:pt x="6584" y="4213"/>
                  <a:pt x="6668" y="4129"/>
                  <a:pt x="6779" y="4074"/>
                </a:cubicBezTo>
                <a:cubicBezTo>
                  <a:pt x="6668" y="3878"/>
                  <a:pt x="7784" y="3097"/>
                  <a:pt x="8537" y="2790"/>
                </a:cubicBezTo>
                <a:cubicBezTo>
                  <a:pt x="8593" y="2790"/>
                  <a:pt x="8593" y="2818"/>
                  <a:pt x="8677" y="2790"/>
                </a:cubicBezTo>
                <a:cubicBezTo>
                  <a:pt x="8844" y="2651"/>
                  <a:pt x="8900" y="2511"/>
                  <a:pt x="9067" y="2372"/>
                </a:cubicBezTo>
                <a:cubicBezTo>
                  <a:pt x="9262" y="2288"/>
                  <a:pt x="9430" y="2176"/>
                  <a:pt x="9597" y="2065"/>
                </a:cubicBezTo>
                <a:cubicBezTo>
                  <a:pt x="9793" y="2009"/>
                  <a:pt x="9988" y="1925"/>
                  <a:pt x="10183" y="1814"/>
                </a:cubicBezTo>
                <a:cubicBezTo>
                  <a:pt x="10239" y="1814"/>
                  <a:pt x="10295" y="1786"/>
                  <a:pt x="10378" y="1786"/>
                </a:cubicBezTo>
                <a:cubicBezTo>
                  <a:pt x="10518" y="1730"/>
                  <a:pt x="10657" y="1646"/>
                  <a:pt x="10769" y="1563"/>
                </a:cubicBezTo>
                <a:cubicBezTo>
                  <a:pt x="10881" y="1535"/>
                  <a:pt x="10964" y="1507"/>
                  <a:pt x="11048" y="1479"/>
                </a:cubicBezTo>
                <a:cubicBezTo>
                  <a:pt x="11048" y="1451"/>
                  <a:pt x="11271" y="1367"/>
                  <a:pt x="11355" y="1312"/>
                </a:cubicBezTo>
                <a:cubicBezTo>
                  <a:pt x="11411" y="1284"/>
                  <a:pt x="11383" y="1256"/>
                  <a:pt x="11439" y="1228"/>
                </a:cubicBezTo>
                <a:cubicBezTo>
                  <a:pt x="11467" y="1200"/>
                  <a:pt x="11522" y="1200"/>
                  <a:pt x="11550" y="1200"/>
                </a:cubicBezTo>
                <a:cubicBezTo>
                  <a:pt x="11578" y="1172"/>
                  <a:pt x="11550" y="1172"/>
                  <a:pt x="11578" y="1172"/>
                </a:cubicBezTo>
                <a:cubicBezTo>
                  <a:pt x="11578" y="1144"/>
                  <a:pt x="11634" y="1144"/>
                  <a:pt x="11718" y="1116"/>
                </a:cubicBezTo>
                <a:cubicBezTo>
                  <a:pt x="11885" y="1033"/>
                  <a:pt x="12025" y="977"/>
                  <a:pt x="12192" y="921"/>
                </a:cubicBezTo>
                <a:cubicBezTo>
                  <a:pt x="12331" y="893"/>
                  <a:pt x="12499" y="865"/>
                  <a:pt x="12666" y="837"/>
                </a:cubicBezTo>
                <a:cubicBezTo>
                  <a:pt x="12610" y="921"/>
                  <a:pt x="12471" y="1005"/>
                  <a:pt x="12555" y="1033"/>
                </a:cubicBezTo>
                <a:cubicBezTo>
                  <a:pt x="12750" y="1005"/>
                  <a:pt x="12973" y="949"/>
                  <a:pt x="13196" y="949"/>
                </a:cubicBezTo>
                <a:cubicBezTo>
                  <a:pt x="13364" y="921"/>
                  <a:pt x="13531" y="949"/>
                  <a:pt x="13671" y="977"/>
                </a:cubicBezTo>
                <a:cubicBezTo>
                  <a:pt x="13922" y="977"/>
                  <a:pt x="14033" y="921"/>
                  <a:pt x="14173" y="921"/>
                </a:cubicBezTo>
                <a:cubicBezTo>
                  <a:pt x="14173" y="921"/>
                  <a:pt x="14145" y="865"/>
                  <a:pt x="14201" y="865"/>
                </a:cubicBezTo>
                <a:cubicBezTo>
                  <a:pt x="14284" y="893"/>
                  <a:pt x="14061" y="865"/>
                  <a:pt x="14117" y="837"/>
                </a:cubicBezTo>
                <a:cubicBezTo>
                  <a:pt x="14173" y="726"/>
                  <a:pt x="14117" y="586"/>
                  <a:pt x="14061" y="447"/>
                </a:cubicBezTo>
                <a:cubicBezTo>
                  <a:pt x="14005" y="307"/>
                  <a:pt x="13977" y="196"/>
                  <a:pt x="14256" y="112"/>
                </a:cubicBezTo>
                <a:cubicBezTo>
                  <a:pt x="14591" y="0"/>
                  <a:pt x="15568" y="168"/>
                  <a:pt x="16070" y="419"/>
                </a:cubicBezTo>
                <a:cubicBezTo>
                  <a:pt x="16181" y="475"/>
                  <a:pt x="16293" y="558"/>
                  <a:pt x="16293" y="614"/>
                </a:cubicBezTo>
                <a:cubicBezTo>
                  <a:pt x="17102" y="949"/>
                  <a:pt x="17437" y="1312"/>
                  <a:pt x="17437" y="1479"/>
                </a:cubicBezTo>
                <a:cubicBezTo>
                  <a:pt x="17549" y="1423"/>
                  <a:pt x="17576" y="1284"/>
                  <a:pt x="17660" y="1200"/>
                </a:cubicBezTo>
                <a:cubicBezTo>
                  <a:pt x="17828" y="1172"/>
                  <a:pt x="18023" y="1172"/>
                  <a:pt x="18190" y="1256"/>
                </a:cubicBezTo>
                <a:cubicBezTo>
                  <a:pt x="18497" y="1451"/>
                  <a:pt x="18776" y="1674"/>
                  <a:pt x="19027" y="1925"/>
                </a:cubicBezTo>
                <a:cubicBezTo>
                  <a:pt x="19195" y="2065"/>
                  <a:pt x="19334" y="2260"/>
                  <a:pt x="19446" y="2483"/>
                </a:cubicBezTo>
                <a:cubicBezTo>
                  <a:pt x="19446" y="2595"/>
                  <a:pt x="19250" y="2511"/>
                  <a:pt x="19306" y="2707"/>
                </a:cubicBezTo>
                <a:cubicBezTo>
                  <a:pt x="19474" y="2902"/>
                  <a:pt x="19641" y="3097"/>
                  <a:pt x="19808" y="3292"/>
                </a:cubicBezTo>
                <a:cubicBezTo>
                  <a:pt x="19864" y="3376"/>
                  <a:pt x="19892" y="3516"/>
                  <a:pt x="20004" y="3655"/>
                </a:cubicBezTo>
                <a:cubicBezTo>
                  <a:pt x="20115" y="3878"/>
                  <a:pt x="20338" y="4074"/>
                  <a:pt x="20422" y="4269"/>
                </a:cubicBezTo>
                <a:cubicBezTo>
                  <a:pt x="20729" y="4715"/>
                  <a:pt x="20701" y="4883"/>
                  <a:pt x="20673" y="5022"/>
                </a:cubicBezTo>
                <a:cubicBezTo>
                  <a:pt x="21008" y="5469"/>
                  <a:pt x="21287" y="5943"/>
                  <a:pt x="21482" y="6473"/>
                </a:cubicBezTo>
                <a:cubicBezTo>
                  <a:pt x="21510" y="6584"/>
                  <a:pt x="21510" y="6668"/>
                  <a:pt x="21566" y="6808"/>
                </a:cubicBezTo>
                <a:cubicBezTo>
                  <a:pt x="21789" y="7226"/>
                  <a:pt x="21957" y="7673"/>
                  <a:pt x="22040" y="8147"/>
                </a:cubicBezTo>
                <a:cubicBezTo>
                  <a:pt x="22096" y="8342"/>
                  <a:pt x="22180" y="8510"/>
                  <a:pt x="22263" y="8677"/>
                </a:cubicBezTo>
                <a:cubicBezTo>
                  <a:pt x="22319" y="8872"/>
                  <a:pt x="22403" y="9179"/>
                  <a:pt x="22431" y="9374"/>
                </a:cubicBezTo>
                <a:cubicBezTo>
                  <a:pt x="22375" y="9374"/>
                  <a:pt x="22403" y="9570"/>
                  <a:pt x="22347" y="9625"/>
                </a:cubicBezTo>
                <a:cubicBezTo>
                  <a:pt x="22403" y="9765"/>
                  <a:pt x="22459" y="9709"/>
                  <a:pt x="22515" y="9765"/>
                </a:cubicBezTo>
                <a:cubicBezTo>
                  <a:pt x="22570" y="9877"/>
                  <a:pt x="22487" y="9765"/>
                  <a:pt x="22515" y="9849"/>
                </a:cubicBezTo>
                <a:cubicBezTo>
                  <a:pt x="22542" y="9932"/>
                  <a:pt x="22542" y="9737"/>
                  <a:pt x="22626" y="9793"/>
                </a:cubicBezTo>
                <a:cubicBezTo>
                  <a:pt x="22877" y="10100"/>
                  <a:pt x="23073" y="9988"/>
                  <a:pt x="23352" y="10630"/>
                </a:cubicBezTo>
                <a:cubicBezTo>
                  <a:pt x="23407" y="10993"/>
                  <a:pt x="23714" y="11718"/>
                  <a:pt x="23631" y="11885"/>
                </a:cubicBezTo>
                <a:cubicBezTo>
                  <a:pt x="23686" y="11969"/>
                  <a:pt x="23770" y="12109"/>
                  <a:pt x="23826" y="12136"/>
                </a:cubicBezTo>
                <a:cubicBezTo>
                  <a:pt x="23910" y="12387"/>
                  <a:pt x="23993" y="12639"/>
                  <a:pt x="24049" y="12890"/>
                </a:cubicBezTo>
                <a:cubicBezTo>
                  <a:pt x="24105" y="13029"/>
                  <a:pt x="24161" y="13169"/>
                  <a:pt x="24189" y="13308"/>
                </a:cubicBezTo>
                <a:cubicBezTo>
                  <a:pt x="24272" y="13587"/>
                  <a:pt x="24328" y="13838"/>
                  <a:pt x="24384" y="14089"/>
                </a:cubicBezTo>
                <a:cubicBezTo>
                  <a:pt x="24440" y="14340"/>
                  <a:pt x="24440" y="14592"/>
                  <a:pt x="24440" y="14871"/>
                </a:cubicBezTo>
                <a:cubicBezTo>
                  <a:pt x="24384" y="14871"/>
                  <a:pt x="24300" y="14871"/>
                  <a:pt x="24300" y="14954"/>
                </a:cubicBezTo>
                <a:cubicBezTo>
                  <a:pt x="24356" y="15066"/>
                  <a:pt x="24440" y="15177"/>
                  <a:pt x="24551" y="15261"/>
                </a:cubicBezTo>
                <a:cubicBezTo>
                  <a:pt x="24607" y="15401"/>
                  <a:pt x="24635" y="15568"/>
                  <a:pt x="24691" y="15680"/>
                </a:cubicBezTo>
                <a:cubicBezTo>
                  <a:pt x="24719" y="15959"/>
                  <a:pt x="24774" y="16210"/>
                  <a:pt x="24802" y="16461"/>
                </a:cubicBezTo>
                <a:cubicBezTo>
                  <a:pt x="24830" y="16768"/>
                  <a:pt x="24802" y="17047"/>
                  <a:pt x="24774" y="17354"/>
                </a:cubicBezTo>
                <a:cubicBezTo>
                  <a:pt x="24579" y="17381"/>
                  <a:pt x="24356" y="17270"/>
                  <a:pt x="24189" y="17326"/>
                </a:cubicBezTo>
                <a:cubicBezTo>
                  <a:pt x="24328" y="17856"/>
                  <a:pt x="24551" y="17856"/>
                  <a:pt x="24663" y="18386"/>
                </a:cubicBezTo>
                <a:cubicBezTo>
                  <a:pt x="24746" y="18442"/>
                  <a:pt x="24774" y="18665"/>
                  <a:pt x="24830" y="18748"/>
                </a:cubicBezTo>
                <a:cubicBezTo>
                  <a:pt x="24914" y="18944"/>
                  <a:pt x="24942" y="19279"/>
                  <a:pt x="24998" y="19446"/>
                </a:cubicBezTo>
                <a:cubicBezTo>
                  <a:pt x="24998" y="19502"/>
                  <a:pt x="24998" y="19558"/>
                  <a:pt x="24998" y="19585"/>
                </a:cubicBezTo>
                <a:cubicBezTo>
                  <a:pt x="25109" y="19976"/>
                  <a:pt x="25137" y="20395"/>
                  <a:pt x="25053" y="20813"/>
                </a:cubicBezTo>
                <a:cubicBezTo>
                  <a:pt x="24970" y="21092"/>
                  <a:pt x="24942" y="21343"/>
                  <a:pt x="24858" y="21594"/>
                </a:cubicBezTo>
                <a:close/>
                <a:moveTo>
                  <a:pt x="24579" y="17130"/>
                </a:moveTo>
                <a:cubicBezTo>
                  <a:pt x="24607" y="17130"/>
                  <a:pt x="24579" y="17075"/>
                  <a:pt x="24579" y="16963"/>
                </a:cubicBezTo>
                <a:cubicBezTo>
                  <a:pt x="24551" y="17019"/>
                  <a:pt x="24551" y="17075"/>
                  <a:pt x="24579" y="17130"/>
                </a:cubicBezTo>
                <a:close/>
                <a:moveTo>
                  <a:pt x="24635" y="18665"/>
                </a:moveTo>
                <a:cubicBezTo>
                  <a:pt x="24663" y="18665"/>
                  <a:pt x="24663" y="18581"/>
                  <a:pt x="24691" y="18525"/>
                </a:cubicBezTo>
                <a:cubicBezTo>
                  <a:pt x="24691" y="18469"/>
                  <a:pt x="24635" y="18581"/>
                  <a:pt x="24635" y="18665"/>
                </a:cubicBezTo>
                <a:close/>
                <a:moveTo>
                  <a:pt x="24105" y="18804"/>
                </a:moveTo>
                <a:lnTo>
                  <a:pt x="24105" y="18944"/>
                </a:lnTo>
                <a:cubicBezTo>
                  <a:pt x="24105" y="18916"/>
                  <a:pt x="24105" y="18888"/>
                  <a:pt x="24105" y="18860"/>
                </a:cubicBezTo>
                <a:cubicBezTo>
                  <a:pt x="24105" y="18860"/>
                  <a:pt x="24133" y="18804"/>
                  <a:pt x="24105" y="18804"/>
                </a:cubicBezTo>
                <a:close/>
                <a:moveTo>
                  <a:pt x="11215" y="1507"/>
                </a:moveTo>
                <a:lnTo>
                  <a:pt x="11327" y="1507"/>
                </a:lnTo>
                <a:cubicBezTo>
                  <a:pt x="11327" y="1507"/>
                  <a:pt x="11383" y="1479"/>
                  <a:pt x="11355" y="1479"/>
                </a:cubicBezTo>
                <a:cubicBezTo>
                  <a:pt x="11299" y="1479"/>
                  <a:pt x="11243" y="1479"/>
                  <a:pt x="11188" y="1507"/>
                </a:cubicBezTo>
                <a:close/>
                <a:moveTo>
                  <a:pt x="18330" y="25416"/>
                </a:moveTo>
                <a:cubicBezTo>
                  <a:pt x="18358" y="25388"/>
                  <a:pt x="18218" y="25388"/>
                  <a:pt x="18162" y="25388"/>
                </a:cubicBezTo>
                <a:cubicBezTo>
                  <a:pt x="18079" y="25361"/>
                  <a:pt x="18246" y="25416"/>
                  <a:pt x="18302" y="25416"/>
                </a:cubicBezTo>
                <a:close/>
                <a:moveTo>
                  <a:pt x="21036" y="24440"/>
                </a:moveTo>
                <a:cubicBezTo>
                  <a:pt x="20338" y="24858"/>
                  <a:pt x="19557" y="25109"/>
                  <a:pt x="18748" y="25137"/>
                </a:cubicBezTo>
                <a:cubicBezTo>
                  <a:pt x="18832" y="25137"/>
                  <a:pt x="18916" y="25165"/>
                  <a:pt x="18999" y="25193"/>
                </a:cubicBezTo>
                <a:cubicBezTo>
                  <a:pt x="19222" y="25221"/>
                  <a:pt x="19418" y="25249"/>
                  <a:pt x="19641" y="25221"/>
                </a:cubicBezTo>
                <a:cubicBezTo>
                  <a:pt x="19641" y="25277"/>
                  <a:pt x="19725" y="25249"/>
                  <a:pt x="19836" y="25249"/>
                </a:cubicBezTo>
                <a:cubicBezTo>
                  <a:pt x="20115" y="25137"/>
                  <a:pt x="20394" y="24998"/>
                  <a:pt x="20645" y="24830"/>
                </a:cubicBezTo>
                <a:cubicBezTo>
                  <a:pt x="20701" y="24719"/>
                  <a:pt x="20980" y="24551"/>
                  <a:pt x="21036" y="24440"/>
                </a:cubicBezTo>
                <a:close/>
                <a:moveTo>
                  <a:pt x="22375" y="23380"/>
                </a:moveTo>
                <a:cubicBezTo>
                  <a:pt x="22375" y="23380"/>
                  <a:pt x="22319" y="23408"/>
                  <a:pt x="22263" y="23436"/>
                </a:cubicBezTo>
                <a:cubicBezTo>
                  <a:pt x="22236" y="23491"/>
                  <a:pt x="22347" y="23408"/>
                  <a:pt x="22403" y="23352"/>
                </a:cubicBezTo>
                <a:close/>
                <a:moveTo>
                  <a:pt x="23547" y="22124"/>
                </a:moveTo>
                <a:lnTo>
                  <a:pt x="23491" y="22124"/>
                </a:lnTo>
                <a:cubicBezTo>
                  <a:pt x="23463" y="22180"/>
                  <a:pt x="23463" y="22208"/>
                  <a:pt x="23491" y="22236"/>
                </a:cubicBezTo>
                <a:close/>
                <a:moveTo>
                  <a:pt x="24551" y="20701"/>
                </a:moveTo>
                <a:cubicBezTo>
                  <a:pt x="24551" y="20422"/>
                  <a:pt x="24467" y="20395"/>
                  <a:pt x="24495" y="20088"/>
                </a:cubicBezTo>
                <a:cubicBezTo>
                  <a:pt x="24384" y="19920"/>
                  <a:pt x="24328" y="19697"/>
                  <a:pt x="24300" y="19502"/>
                </a:cubicBezTo>
                <a:cubicBezTo>
                  <a:pt x="24216" y="19502"/>
                  <a:pt x="24161" y="19167"/>
                  <a:pt x="24077" y="19083"/>
                </a:cubicBezTo>
                <a:cubicBezTo>
                  <a:pt x="24077" y="19000"/>
                  <a:pt x="24077" y="18944"/>
                  <a:pt x="24049" y="18860"/>
                </a:cubicBezTo>
                <a:cubicBezTo>
                  <a:pt x="24049" y="18860"/>
                  <a:pt x="24021" y="18916"/>
                  <a:pt x="23993" y="18888"/>
                </a:cubicBezTo>
                <a:lnTo>
                  <a:pt x="23965" y="18832"/>
                </a:lnTo>
                <a:cubicBezTo>
                  <a:pt x="23965" y="19474"/>
                  <a:pt x="23882" y="20088"/>
                  <a:pt x="23714" y="20701"/>
                </a:cubicBezTo>
                <a:cubicBezTo>
                  <a:pt x="24021" y="20701"/>
                  <a:pt x="24272" y="20701"/>
                  <a:pt x="24551" y="20674"/>
                </a:cubicBezTo>
                <a:close/>
                <a:moveTo>
                  <a:pt x="24886" y="19725"/>
                </a:moveTo>
                <a:lnTo>
                  <a:pt x="24858" y="19725"/>
                </a:lnTo>
                <a:lnTo>
                  <a:pt x="24858" y="19837"/>
                </a:lnTo>
                <a:cubicBezTo>
                  <a:pt x="24886" y="19837"/>
                  <a:pt x="24914" y="19809"/>
                  <a:pt x="24914" y="19725"/>
                </a:cubicBezTo>
                <a:close/>
                <a:moveTo>
                  <a:pt x="24970" y="20032"/>
                </a:moveTo>
                <a:cubicBezTo>
                  <a:pt x="24970" y="19976"/>
                  <a:pt x="24970" y="19920"/>
                  <a:pt x="24998" y="19837"/>
                </a:cubicBezTo>
                <a:cubicBezTo>
                  <a:pt x="24970" y="19837"/>
                  <a:pt x="24942" y="19837"/>
                  <a:pt x="24942" y="19920"/>
                </a:cubicBezTo>
                <a:cubicBezTo>
                  <a:pt x="24970" y="19920"/>
                  <a:pt x="24970" y="20032"/>
                  <a:pt x="24998" y="2000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1"/>
          <p:cNvSpPr/>
          <p:nvPr/>
        </p:nvSpPr>
        <p:spPr>
          <a:xfrm>
            <a:off x="8106600" y="3735153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1"/>
          <p:cNvSpPr/>
          <p:nvPr/>
        </p:nvSpPr>
        <p:spPr>
          <a:xfrm>
            <a:off x="8228657" y="7600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1"/>
          <p:cNvSpPr/>
          <p:nvPr/>
        </p:nvSpPr>
        <p:spPr>
          <a:xfrm>
            <a:off x="1284417" y="844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1"/>
          <p:cNvSpPr/>
          <p:nvPr/>
        </p:nvSpPr>
        <p:spPr>
          <a:xfrm>
            <a:off x="73773" y="-20698"/>
            <a:ext cx="403969" cy="44086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1"/>
          <p:cNvSpPr/>
          <p:nvPr/>
        </p:nvSpPr>
        <p:spPr>
          <a:xfrm>
            <a:off x="7588153" y="63378"/>
            <a:ext cx="802980" cy="716902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-10" y="454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1"/>
          <p:cNvSpPr/>
          <p:nvPr/>
        </p:nvSpPr>
        <p:spPr>
          <a:xfrm>
            <a:off x="8335391" y="41606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1"/>
          <p:cNvSpPr/>
          <p:nvPr/>
        </p:nvSpPr>
        <p:spPr>
          <a:xfrm>
            <a:off x="1089512" y="619357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1"/>
          <p:cNvSpPr/>
          <p:nvPr/>
        </p:nvSpPr>
        <p:spPr>
          <a:xfrm>
            <a:off x="8254785" y="131013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1"/>
          <p:cNvSpPr/>
          <p:nvPr/>
        </p:nvSpPr>
        <p:spPr>
          <a:xfrm>
            <a:off x="716296" y="1149771"/>
            <a:ext cx="14765" cy="13134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1"/>
          <p:cNvSpPr/>
          <p:nvPr/>
        </p:nvSpPr>
        <p:spPr>
          <a:xfrm>
            <a:off x="720593" y="9618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1"/>
          <p:cNvSpPr/>
          <p:nvPr/>
        </p:nvSpPr>
        <p:spPr>
          <a:xfrm>
            <a:off x="8613853" y="309919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1"/>
          <p:cNvSpPr/>
          <p:nvPr/>
        </p:nvSpPr>
        <p:spPr>
          <a:xfrm rot="5246680">
            <a:off x="-70774" y="3833171"/>
            <a:ext cx="640657" cy="954815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1"/>
          <p:cNvSpPr/>
          <p:nvPr/>
        </p:nvSpPr>
        <p:spPr>
          <a:xfrm>
            <a:off x="7305433" y="4490831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1"/>
          <p:cNvSpPr/>
          <p:nvPr/>
        </p:nvSpPr>
        <p:spPr>
          <a:xfrm>
            <a:off x="879840" y="4380572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1"/>
          <p:cNvSpPr/>
          <p:nvPr/>
        </p:nvSpPr>
        <p:spPr>
          <a:xfrm>
            <a:off x="724890" y="4212707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1"/>
          <p:cNvSpPr/>
          <p:nvPr/>
        </p:nvSpPr>
        <p:spPr>
          <a:xfrm>
            <a:off x="-94072" y="3248156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13"/>
          <p:cNvGrpSpPr/>
          <p:nvPr/>
        </p:nvGrpSpPr>
        <p:grpSpPr>
          <a:xfrm flipH="1">
            <a:off x="875160" y="1002025"/>
            <a:ext cx="7447686" cy="3904012"/>
            <a:chOff x="1282762" y="26746"/>
            <a:chExt cx="6692744" cy="5156534"/>
          </a:xfrm>
        </p:grpSpPr>
        <p:sp>
          <p:nvSpPr>
            <p:cNvPr id="220" name="Google Shape;220;p13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3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2" name="Google Shape;222;p13"/>
          <p:cNvSpPr/>
          <p:nvPr/>
        </p:nvSpPr>
        <p:spPr>
          <a:xfrm>
            <a:off x="423950" y="80225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"/>
          <p:cNvSpPr/>
          <p:nvPr/>
        </p:nvSpPr>
        <p:spPr>
          <a:xfrm>
            <a:off x="975650" y="636100"/>
            <a:ext cx="628450" cy="641025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3"/>
          <p:cNvSpPr/>
          <p:nvPr/>
        </p:nvSpPr>
        <p:spPr>
          <a:xfrm>
            <a:off x="36850" y="458950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3"/>
          <p:cNvSpPr/>
          <p:nvPr/>
        </p:nvSpPr>
        <p:spPr>
          <a:xfrm>
            <a:off x="820100" y="442500"/>
            <a:ext cx="818875" cy="463175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3"/>
          <p:cNvSpPr/>
          <p:nvPr/>
        </p:nvSpPr>
        <p:spPr>
          <a:xfrm rot="10800000">
            <a:off x="7822225" y="4358800"/>
            <a:ext cx="922075" cy="892800"/>
          </a:xfrm>
          <a:custGeom>
            <a:avLst/>
            <a:gdLst/>
            <a:ahLst/>
            <a:cxnLst/>
            <a:rect l="l" t="t" r="r" b="b"/>
            <a:pathLst>
              <a:path w="36883" h="35712" extrusionOk="0">
                <a:moveTo>
                  <a:pt x="34763" y="22599"/>
                </a:moveTo>
                <a:cubicBezTo>
                  <a:pt x="34539" y="22990"/>
                  <a:pt x="34260" y="23380"/>
                  <a:pt x="33926" y="23715"/>
                </a:cubicBezTo>
                <a:cubicBezTo>
                  <a:pt x="33591" y="24078"/>
                  <a:pt x="33228" y="24412"/>
                  <a:pt x="33033" y="24608"/>
                </a:cubicBezTo>
                <a:cubicBezTo>
                  <a:pt x="32810" y="24887"/>
                  <a:pt x="32558" y="25138"/>
                  <a:pt x="32307" y="25361"/>
                </a:cubicBezTo>
                <a:cubicBezTo>
                  <a:pt x="32224" y="25445"/>
                  <a:pt x="32168" y="25528"/>
                  <a:pt x="32112" y="25556"/>
                </a:cubicBezTo>
                <a:cubicBezTo>
                  <a:pt x="31833" y="25835"/>
                  <a:pt x="31694" y="25919"/>
                  <a:pt x="31638" y="25863"/>
                </a:cubicBezTo>
                <a:cubicBezTo>
                  <a:pt x="31164" y="26449"/>
                  <a:pt x="30327" y="27370"/>
                  <a:pt x="30075" y="27453"/>
                </a:cubicBezTo>
                <a:cubicBezTo>
                  <a:pt x="29629" y="27983"/>
                  <a:pt x="29601" y="28151"/>
                  <a:pt x="29211" y="28625"/>
                </a:cubicBezTo>
                <a:cubicBezTo>
                  <a:pt x="28848" y="29072"/>
                  <a:pt x="28457" y="29462"/>
                  <a:pt x="28011" y="29825"/>
                </a:cubicBezTo>
                <a:cubicBezTo>
                  <a:pt x="27955" y="29881"/>
                  <a:pt x="27983" y="29881"/>
                  <a:pt x="27899" y="29964"/>
                </a:cubicBezTo>
                <a:cubicBezTo>
                  <a:pt x="27816" y="30048"/>
                  <a:pt x="27509" y="30243"/>
                  <a:pt x="27369" y="30299"/>
                </a:cubicBezTo>
                <a:cubicBezTo>
                  <a:pt x="26895" y="30829"/>
                  <a:pt x="26476" y="31192"/>
                  <a:pt x="26337" y="31136"/>
                </a:cubicBezTo>
                <a:cubicBezTo>
                  <a:pt x="25807" y="31722"/>
                  <a:pt x="25082" y="32587"/>
                  <a:pt x="24858" y="32559"/>
                </a:cubicBezTo>
                <a:cubicBezTo>
                  <a:pt x="24747" y="32726"/>
                  <a:pt x="24635" y="32922"/>
                  <a:pt x="24524" y="33117"/>
                </a:cubicBezTo>
                <a:cubicBezTo>
                  <a:pt x="24356" y="33424"/>
                  <a:pt x="24133" y="33703"/>
                  <a:pt x="23826" y="33898"/>
                </a:cubicBezTo>
                <a:cubicBezTo>
                  <a:pt x="23687" y="34065"/>
                  <a:pt x="23687" y="34010"/>
                  <a:pt x="23519" y="34121"/>
                </a:cubicBezTo>
                <a:cubicBezTo>
                  <a:pt x="23268" y="34400"/>
                  <a:pt x="22961" y="34623"/>
                  <a:pt x="22654" y="34819"/>
                </a:cubicBezTo>
                <a:cubicBezTo>
                  <a:pt x="22459" y="34875"/>
                  <a:pt x="22208" y="34986"/>
                  <a:pt x="21985" y="35098"/>
                </a:cubicBezTo>
                <a:cubicBezTo>
                  <a:pt x="21789" y="35181"/>
                  <a:pt x="21594" y="35237"/>
                  <a:pt x="21371" y="35265"/>
                </a:cubicBezTo>
                <a:lnTo>
                  <a:pt x="21371" y="35209"/>
                </a:lnTo>
                <a:cubicBezTo>
                  <a:pt x="21036" y="35265"/>
                  <a:pt x="20478" y="35544"/>
                  <a:pt x="20032" y="35572"/>
                </a:cubicBezTo>
                <a:cubicBezTo>
                  <a:pt x="19948" y="35600"/>
                  <a:pt x="19864" y="35628"/>
                  <a:pt x="19781" y="35656"/>
                </a:cubicBezTo>
                <a:cubicBezTo>
                  <a:pt x="19641" y="35684"/>
                  <a:pt x="19502" y="35684"/>
                  <a:pt x="19362" y="35712"/>
                </a:cubicBezTo>
                <a:cubicBezTo>
                  <a:pt x="19139" y="35712"/>
                  <a:pt x="18888" y="35656"/>
                  <a:pt x="18665" y="35656"/>
                </a:cubicBezTo>
                <a:cubicBezTo>
                  <a:pt x="18442" y="35628"/>
                  <a:pt x="18218" y="35572"/>
                  <a:pt x="17995" y="35516"/>
                </a:cubicBezTo>
                <a:cubicBezTo>
                  <a:pt x="17326" y="35405"/>
                  <a:pt x="16684" y="35154"/>
                  <a:pt x="16070" y="34819"/>
                </a:cubicBezTo>
                <a:cubicBezTo>
                  <a:pt x="15456" y="34456"/>
                  <a:pt x="14870" y="34065"/>
                  <a:pt x="14312" y="33647"/>
                </a:cubicBezTo>
                <a:cubicBezTo>
                  <a:pt x="14089" y="33480"/>
                  <a:pt x="13866" y="33340"/>
                  <a:pt x="13643" y="33173"/>
                </a:cubicBezTo>
                <a:cubicBezTo>
                  <a:pt x="13280" y="32866"/>
                  <a:pt x="12555" y="32196"/>
                  <a:pt x="12611" y="32113"/>
                </a:cubicBezTo>
                <a:cubicBezTo>
                  <a:pt x="12666" y="32029"/>
                  <a:pt x="12945" y="32336"/>
                  <a:pt x="12890" y="32196"/>
                </a:cubicBezTo>
                <a:cubicBezTo>
                  <a:pt x="13280" y="32475"/>
                  <a:pt x="13727" y="32782"/>
                  <a:pt x="14229" y="33145"/>
                </a:cubicBezTo>
                <a:cubicBezTo>
                  <a:pt x="14759" y="33563"/>
                  <a:pt x="15345" y="33954"/>
                  <a:pt x="15931" y="34317"/>
                </a:cubicBezTo>
                <a:cubicBezTo>
                  <a:pt x="16517" y="34707"/>
                  <a:pt x="17158" y="34986"/>
                  <a:pt x="17828" y="35181"/>
                </a:cubicBezTo>
                <a:cubicBezTo>
                  <a:pt x="18051" y="35209"/>
                  <a:pt x="18246" y="35265"/>
                  <a:pt x="18469" y="35265"/>
                </a:cubicBezTo>
                <a:cubicBezTo>
                  <a:pt x="18581" y="35265"/>
                  <a:pt x="18693" y="35265"/>
                  <a:pt x="18832" y="35237"/>
                </a:cubicBezTo>
                <a:cubicBezTo>
                  <a:pt x="18721" y="35237"/>
                  <a:pt x="18609" y="35237"/>
                  <a:pt x="18469" y="35237"/>
                </a:cubicBezTo>
                <a:cubicBezTo>
                  <a:pt x="16963" y="35042"/>
                  <a:pt x="15875" y="34317"/>
                  <a:pt x="14898" y="33563"/>
                </a:cubicBezTo>
                <a:cubicBezTo>
                  <a:pt x="14201" y="33033"/>
                  <a:pt x="13503" y="32475"/>
                  <a:pt x="12806" y="31889"/>
                </a:cubicBezTo>
                <a:lnTo>
                  <a:pt x="12806" y="31889"/>
                </a:lnTo>
                <a:cubicBezTo>
                  <a:pt x="12750" y="31889"/>
                  <a:pt x="12666" y="31806"/>
                  <a:pt x="12611" y="31778"/>
                </a:cubicBezTo>
                <a:cubicBezTo>
                  <a:pt x="12415" y="31610"/>
                  <a:pt x="12220" y="31443"/>
                  <a:pt x="11997" y="31303"/>
                </a:cubicBezTo>
                <a:cubicBezTo>
                  <a:pt x="11857" y="31164"/>
                  <a:pt x="11997" y="31248"/>
                  <a:pt x="12025" y="31276"/>
                </a:cubicBezTo>
                <a:cubicBezTo>
                  <a:pt x="11941" y="31164"/>
                  <a:pt x="11913" y="31136"/>
                  <a:pt x="11829" y="31024"/>
                </a:cubicBezTo>
                <a:cubicBezTo>
                  <a:pt x="11662" y="30941"/>
                  <a:pt x="11997" y="31220"/>
                  <a:pt x="11885" y="31220"/>
                </a:cubicBezTo>
                <a:cubicBezTo>
                  <a:pt x="11216" y="30662"/>
                  <a:pt x="10546" y="30076"/>
                  <a:pt x="9904" y="29462"/>
                </a:cubicBezTo>
                <a:lnTo>
                  <a:pt x="9960" y="29406"/>
                </a:lnTo>
                <a:cubicBezTo>
                  <a:pt x="9849" y="29323"/>
                  <a:pt x="9904" y="29434"/>
                  <a:pt x="9849" y="29406"/>
                </a:cubicBezTo>
                <a:cubicBezTo>
                  <a:pt x="9486" y="29044"/>
                  <a:pt x="8956" y="28653"/>
                  <a:pt x="8621" y="28235"/>
                </a:cubicBezTo>
                <a:cubicBezTo>
                  <a:pt x="7924" y="27565"/>
                  <a:pt x="7254" y="26840"/>
                  <a:pt x="6640" y="26058"/>
                </a:cubicBezTo>
                <a:cubicBezTo>
                  <a:pt x="5915" y="25221"/>
                  <a:pt x="5273" y="24329"/>
                  <a:pt x="4715" y="23380"/>
                </a:cubicBezTo>
                <a:cubicBezTo>
                  <a:pt x="4464" y="22990"/>
                  <a:pt x="4213" y="22655"/>
                  <a:pt x="4018" y="22292"/>
                </a:cubicBezTo>
                <a:cubicBezTo>
                  <a:pt x="3711" y="21818"/>
                  <a:pt x="3404" y="21232"/>
                  <a:pt x="3097" y="20702"/>
                </a:cubicBezTo>
                <a:cubicBezTo>
                  <a:pt x="2874" y="20255"/>
                  <a:pt x="2623" y="19753"/>
                  <a:pt x="2455" y="19363"/>
                </a:cubicBezTo>
                <a:cubicBezTo>
                  <a:pt x="1842" y="18135"/>
                  <a:pt x="1284" y="16852"/>
                  <a:pt x="781" y="15541"/>
                </a:cubicBezTo>
                <a:cubicBezTo>
                  <a:pt x="307" y="14313"/>
                  <a:pt x="28" y="13030"/>
                  <a:pt x="0" y="11746"/>
                </a:cubicBezTo>
                <a:cubicBezTo>
                  <a:pt x="28" y="11244"/>
                  <a:pt x="112" y="10798"/>
                  <a:pt x="307" y="10351"/>
                </a:cubicBezTo>
                <a:cubicBezTo>
                  <a:pt x="307" y="9793"/>
                  <a:pt x="363" y="9263"/>
                  <a:pt x="447" y="8733"/>
                </a:cubicBezTo>
                <a:cubicBezTo>
                  <a:pt x="475" y="8622"/>
                  <a:pt x="530" y="8482"/>
                  <a:pt x="586" y="8343"/>
                </a:cubicBezTo>
                <a:cubicBezTo>
                  <a:pt x="781" y="7617"/>
                  <a:pt x="1060" y="6920"/>
                  <a:pt x="1479" y="6250"/>
                </a:cubicBezTo>
                <a:cubicBezTo>
                  <a:pt x="1842" y="5664"/>
                  <a:pt x="2232" y="5106"/>
                  <a:pt x="2706" y="4604"/>
                </a:cubicBezTo>
                <a:cubicBezTo>
                  <a:pt x="3320" y="4046"/>
                  <a:pt x="4018" y="3516"/>
                  <a:pt x="4715" y="3098"/>
                </a:cubicBezTo>
                <a:cubicBezTo>
                  <a:pt x="4883" y="3014"/>
                  <a:pt x="4994" y="2902"/>
                  <a:pt x="5162" y="2819"/>
                </a:cubicBezTo>
                <a:cubicBezTo>
                  <a:pt x="5217" y="2791"/>
                  <a:pt x="5273" y="2763"/>
                  <a:pt x="5329" y="2763"/>
                </a:cubicBezTo>
                <a:cubicBezTo>
                  <a:pt x="5692" y="2540"/>
                  <a:pt x="6026" y="2372"/>
                  <a:pt x="6417" y="2233"/>
                </a:cubicBezTo>
                <a:lnTo>
                  <a:pt x="6473" y="2205"/>
                </a:lnTo>
                <a:lnTo>
                  <a:pt x="6612" y="2149"/>
                </a:lnTo>
                <a:lnTo>
                  <a:pt x="6612" y="2149"/>
                </a:lnTo>
                <a:lnTo>
                  <a:pt x="6473" y="2205"/>
                </a:lnTo>
                <a:lnTo>
                  <a:pt x="6724" y="2205"/>
                </a:lnTo>
                <a:lnTo>
                  <a:pt x="6724" y="2205"/>
                </a:lnTo>
                <a:lnTo>
                  <a:pt x="6612" y="2177"/>
                </a:lnTo>
                <a:cubicBezTo>
                  <a:pt x="7254" y="1954"/>
                  <a:pt x="8119" y="1675"/>
                  <a:pt x="8621" y="1424"/>
                </a:cubicBezTo>
                <a:cubicBezTo>
                  <a:pt x="8705" y="1396"/>
                  <a:pt x="8900" y="1312"/>
                  <a:pt x="8872" y="1368"/>
                </a:cubicBezTo>
                <a:cubicBezTo>
                  <a:pt x="9012" y="1312"/>
                  <a:pt x="8928" y="1312"/>
                  <a:pt x="9040" y="1284"/>
                </a:cubicBezTo>
                <a:cubicBezTo>
                  <a:pt x="10462" y="838"/>
                  <a:pt x="11913" y="587"/>
                  <a:pt x="13392" y="503"/>
                </a:cubicBezTo>
                <a:cubicBezTo>
                  <a:pt x="13587" y="531"/>
                  <a:pt x="13810" y="531"/>
                  <a:pt x="14033" y="503"/>
                </a:cubicBezTo>
                <a:lnTo>
                  <a:pt x="14424" y="531"/>
                </a:lnTo>
                <a:cubicBezTo>
                  <a:pt x="15568" y="391"/>
                  <a:pt x="16712" y="336"/>
                  <a:pt x="17884" y="336"/>
                </a:cubicBezTo>
                <a:lnTo>
                  <a:pt x="17884" y="336"/>
                </a:lnTo>
                <a:lnTo>
                  <a:pt x="18107" y="336"/>
                </a:lnTo>
                <a:cubicBezTo>
                  <a:pt x="18386" y="252"/>
                  <a:pt x="18637" y="196"/>
                  <a:pt x="18944" y="140"/>
                </a:cubicBezTo>
                <a:cubicBezTo>
                  <a:pt x="19251" y="84"/>
                  <a:pt x="19558" y="29"/>
                  <a:pt x="19892" y="29"/>
                </a:cubicBezTo>
                <a:cubicBezTo>
                  <a:pt x="19948" y="29"/>
                  <a:pt x="20032" y="29"/>
                  <a:pt x="20115" y="29"/>
                </a:cubicBezTo>
                <a:cubicBezTo>
                  <a:pt x="20618" y="1"/>
                  <a:pt x="21120" y="29"/>
                  <a:pt x="21594" y="140"/>
                </a:cubicBezTo>
                <a:cubicBezTo>
                  <a:pt x="22180" y="252"/>
                  <a:pt x="22738" y="419"/>
                  <a:pt x="23268" y="614"/>
                </a:cubicBezTo>
                <a:cubicBezTo>
                  <a:pt x="23296" y="642"/>
                  <a:pt x="23268" y="642"/>
                  <a:pt x="23380" y="698"/>
                </a:cubicBezTo>
                <a:cubicBezTo>
                  <a:pt x="23519" y="754"/>
                  <a:pt x="23631" y="782"/>
                  <a:pt x="23742" y="838"/>
                </a:cubicBezTo>
                <a:cubicBezTo>
                  <a:pt x="23910" y="977"/>
                  <a:pt x="24356" y="1200"/>
                  <a:pt x="24328" y="1284"/>
                </a:cubicBezTo>
                <a:cubicBezTo>
                  <a:pt x="24384" y="1340"/>
                  <a:pt x="24440" y="1396"/>
                  <a:pt x="24524" y="1424"/>
                </a:cubicBezTo>
                <a:lnTo>
                  <a:pt x="24524" y="1563"/>
                </a:lnTo>
                <a:cubicBezTo>
                  <a:pt x="25333" y="1926"/>
                  <a:pt x="26142" y="2372"/>
                  <a:pt x="26867" y="2930"/>
                </a:cubicBezTo>
                <a:cubicBezTo>
                  <a:pt x="27007" y="2986"/>
                  <a:pt x="27174" y="3042"/>
                  <a:pt x="27341" y="3070"/>
                </a:cubicBezTo>
                <a:cubicBezTo>
                  <a:pt x="27732" y="3237"/>
                  <a:pt x="28095" y="3460"/>
                  <a:pt x="28457" y="3683"/>
                </a:cubicBezTo>
                <a:cubicBezTo>
                  <a:pt x="28653" y="3879"/>
                  <a:pt x="28792" y="3990"/>
                  <a:pt x="29015" y="4186"/>
                </a:cubicBezTo>
                <a:cubicBezTo>
                  <a:pt x="29211" y="4381"/>
                  <a:pt x="29713" y="4939"/>
                  <a:pt x="29852" y="5162"/>
                </a:cubicBezTo>
                <a:cubicBezTo>
                  <a:pt x="30131" y="5525"/>
                  <a:pt x="30131" y="5664"/>
                  <a:pt x="30354" y="5999"/>
                </a:cubicBezTo>
                <a:cubicBezTo>
                  <a:pt x="30606" y="6111"/>
                  <a:pt x="30857" y="6222"/>
                  <a:pt x="31108" y="6306"/>
                </a:cubicBezTo>
                <a:cubicBezTo>
                  <a:pt x="31443" y="6641"/>
                  <a:pt x="31777" y="6975"/>
                  <a:pt x="32084" y="7366"/>
                </a:cubicBezTo>
                <a:cubicBezTo>
                  <a:pt x="32224" y="7645"/>
                  <a:pt x="32503" y="7980"/>
                  <a:pt x="32642" y="8287"/>
                </a:cubicBezTo>
                <a:cubicBezTo>
                  <a:pt x="33005" y="8649"/>
                  <a:pt x="33340" y="9068"/>
                  <a:pt x="33619" y="9514"/>
                </a:cubicBezTo>
                <a:cubicBezTo>
                  <a:pt x="34037" y="9793"/>
                  <a:pt x="34372" y="10156"/>
                  <a:pt x="34595" y="10602"/>
                </a:cubicBezTo>
                <a:cubicBezTo>
                  <a:pt x="34735" y="10881"/>
                  <a:pt x="35042" y="11411"/>
                  <a:pt x="35209" y="11746"/>
                </a:cubicBezTo>
                <a:cubicBezTo>
                  <a:pt x="35320" y="12081"/>
                  <a:pt x="35432" y="12388"/>
                  <a:pt x="35516" y="12723"/>
                </a:cubicBezTo>
                <a:cubicBezTo>
                  <a:pt x="36074" y="13532"/>
                  <a:pt x="36409" y="14452"/>
                  <a:pt x="36520" y="15429"/>
                </a:cubicBezTo>
                <a:cubicBezTo>
                  <a:pt x="36520" y="15568"/>
                  <a:pt x="36492" y="15485"/>
                  <a:pt x="36492" y="15652"/>
                </a:cubicBezTo>
                <a:cubicBezTo>
                  <a:pt x="36576" y="16043"/>
                  <a:pt x="36632" y="15875"/>
                  <a:pt x="36660" y="16294"/>
                </a:cubicBezTo>
                <a:cubicBezTo>
                  <a:pt x="36827" y="16629"/>
                  <a:pt x="36883" y="17019"/>
                  <a:pt x="36855" y="17410"/>
                </a:cubicBezTo>
                <a:cubicBezTo>
                  <a:pt x="36827" y="17968"/>
                  <a:pt x="36743" y="18554"/>
                  <a:pt x="36576" y="19112"/>
                </a:cubicBezTo>
                <a:cubicBezTo>
                  <a:pt x="36576" y="19279"/>
                  <a:pt x="36576" y="19335"/>
                  <a:pt x="36632" y="19335"/>
                </a:cubicBezTo>
                <a:cubicBezTo>
                  <a:pt x="36576" y="19753"/>
                  <a:pt x="36492" y="20144"/>
                  <a:pt x="36325" y="20534"/>
                </a:cubicBezTo>
                <a:cubicBezTo>
                  <a:pt x="36074" y="21148"/>
                  <a:pt x="35711" y="21706"/>
                  <a:pt x="35293" y="22236"/>
                </a:cubicBezTo>
                <a:cubicBezTo>
                  <a:pt x="35125" y="22348"/>
                  <a:pt x="34958" y="22487"/>
                  <a:pt x="34763" y="22599"/>
                </a:cubicBezTo>
                <a:close/>
                <a:moveTo>
                  <a:pt x="20478" y="26700"/>
                </a:moveTo>
                <a:lnTo>
                  <a:pt x="21817" y="25166"/>
                </a:lnTo>
                <a:lnTo>
                  <a:pt x="21817" y="25166"/>
                </a:lnTo>
                <a:lnTo>
                  <a:pt x="21929" y="25054"/>
                </a:lnTo>
                <a:cubicBezTo>
                  <a:pt x="22013" y="24719"/>
                  <a:pt x="22124" y="24357"/>
                  <a:pt x="22264" y="24022"/>
                </a:cubicBezTo>
                <a:cubicBezTo>
                  <a:pt x="22320" y="23966"/>
                  <a:pt x="22320" y="23938"/>
                  <a:pt x="22347" y="23910"/>
                </a:cubicBezTo>
                <a:cubicBezTo>
                  <a:pt x="22487" y="23520"/>
                  <a:pt x="23101" y="22906"/>
                  <a:pt x="23547" y="22487"/>
                </a:cubicBezTo>
                <a:cubicBezTo>
                  <a:pt x="23575" y="22515"/>
                  <a:pt x="23603" y="22487"/>
                  <a:pt x="23631" y="22487"/>
                </a:cubicBezTo>
                <a:cubicBezTo>
                  <a:pt x="23687" y="22404"/>
                  <a:pt x="23742" y="22404"/>
                  <a:pt x="23798" y="22320"/>
                </a:cubicBezTo>
                <a:cubicBezTo>
                  <a:pt x="23938" y="22292"/>
                  <a:pt x="24133" y="22097"/>
                  <a:pt x="24217" y="22180"/>
                </a:cubicBezTo>
                <a:lnTo>
                  <a:pt x="24328" y="22097"/>
                </a:lnTo>
                <a:lnTo>
                  <a:pt x="24468" y="22180"/>
                </a:lnTo>
                <a:lnTo>
                  <a:pt x="25500" y="20981"/>
                </a:lnTo>
                <a:cubicBezTo>
                  <a:pt x="25556" y="20869"/>
                  <a:pt x="25556" y="20758"/>
                  <a:pt x="25556" y="20618"/>
                </a:cubicBezTo>
                <a:cubicBezTo>
                  <a:pt x="25640" y="20395"/>
                  <a:pt x="25723" y="20172"/>
                  <a:pt x="25835" y="19921"/>
                </a:cubicBezTo>
                <a:cubicBezTo>
                  <a:pt x="25946" y="19809"/>
                  <a:pt x="26002" y="19697"/>
                  <a:pt x="26114" y="19586"/>
                </a:cubicBezTo>
                <a:cubicBezTo>
                  <a:pt x="26197" y="19446"/>
                  <a:pt x="26504" y="19139"/>
                  <a:pt x="26616" y="19028"/>
                </a:cubicBezTo>
                <a:cubicBezTo>
                  <a:pt x="26811" y="18860"/>
                  <a:pt x="26923" y="18888"/>
                  <a:pt x="27118" y="18721"/>
                </a:cubicBezTo>
                <a:cubicBezTo>
                  <a:pt x="27118" y="18526"/>
                  <a:pt x="27118" y="18358"/>
                  <a:pt x="27090" y="18163"/>
                </a:cubicBezTo>
                <a:cubicBezTo>
                  <a:pt x="27202" y="17912"/>
                  <a:pt x="27341" y="17689"/>
                  <a:pt x="27481" y="17466"/>
                </a:cubicBezTo>
                <a:cubicBezTo>
                  <a:pt x="27648" y="17298"/>
                  <a:pt x="27648" y="17270"/>
                  <a:pt x="27760" y="17214"/>
                </a:cubicBezTo>
                <a:cubicBezTo>
                  <a:pt x="27760" y="17159"/>
                  <a:pt x="27732" y="17103"/>
                  <a:pt x="27704" y="17047"/>
                </a:cubicBezTo>
                <a:cubicBezTo>
                  <a:pt x="27676" y="16991"/>
                  <a:pt x="27648" y="16935"/>
                  <a:pt x="27620" y="16880"/>
                </a:cubicBezTo>
                <a:lnTo>
                  <a:pt x="27509" y="16880"/>
                </a:lnTo>
                <a:lnTo>
                  <a:pt x="27453" y="16880"/>
                </a:lnTo>
                <a:lnTo>
                  <a:pt x="27397" y="16824"/>
                </a:lnTo>
                <a:cubicBezTo>
                  <a:pt x="27286" y="16712"/>
                  <a:pt x="27174" y="16601"/>
                  <a:pt x="27118" y="16433"/>
                </a:cubicBezTo>
                <a:cubicBezTo>
                  <a:pt x="27034" y="16238"/>
                  <a:pt x="26923" y="16015"/>
                  <a:pt x="26811" y="15819"/>
                </a:cubicBezTo>
                <a:cubicBezTo>
                  <a:pt x="26728" y="15596"/>
                  <a:pt x="26728" y="15457"/>
                  <a:pt x="26672" y="15262"/>
                </a:cubicBezTo>
                <a:cubicBezTo>
                  <a:pt x="26309" y="14899"/>
                  <a:pt x="26030" y="14452"/>
                  <a:pt x="25835" y="13978"/>
                </a:cubicBezTo>
                <a:cubicBezTo>
                  <a:pt x="25807" y="13922"/>
                  <a:pt x="25863" y="13922"/>
                  <a:pt x="25835" y="13867"/>
                </a:cubicBezTo>
                <a:cubicBezTo>
                  <a:pt x="25723" y="13671"/>
                  <a:pt x="25695" y="13811"/>
                  <a:pt x="25584" y="13615"/>
                </a:cubicBezTo>
                <a:cubicBezTo>
                  <a:pt x="25333" y="13588"/>
                  <a:pt x="24998" y="12974"/>
                  <a:pt x="24719" y="12500"/>
                </a:cubicBezTo>
                <a:cubicBezTo>
                  <a:pt x="24663" y="12444"/>
                  <a:pt x="24607" y="12444"/>
                  <a:pt x="24579" y="12500"/>
                </a:cubicBezTo>
                <a:cubicBezTo>
                  <a:pt x="24440" y="12360"/>
                  <a:pt x="24272" y="12221"/>
                  <a:pt x="24133" y="12081"/>
                </a:cubicBezTo>
                <a:cubicBezTo>
                  <a:pt x="23938" y="11802"/>
                  <a:pt x="23826" y="11551"/>
                  <a:pt x="23631" y="11272"/>
                </a:cubicBezTo>
                <a:cubicBezTo>
                  <a:pt x="23603" y="11160"/>
                  <a:pt x="23603" y="11049"/>
                  <a:pt x="23575" y="10909"/>
                </a:cubicBezTo>
                <a:cubicBezTo>
                  <a:pt x="23408" y="10770"/>
                  <a:pt x="23212" y="10602"/>
                  <a:pt x="23073" y="10407"/>
                </a:cubicBezTo>
                <a:cubicBezTo>
                  <a:pt x="22905" y="10240"/>
                  <a:pt x="22738" y="10016"/>
                  <a:pt x="22654" y="9877"/>
                </a:cubicBezTo>
                <a:cubicBezTo>
                  <a:pt x="22431" y="9793"/>
                  <a:pt x="22431" y="9626"/>
                  <a:pt x="22264" y="9486"/>
                </a:cubicBezTo>
                <a:cubicBezTo>
                  <a:pt x="22236" y="9459"/>
                  <a:pt x="22180" y="9431"/>
                  <a:pt x="22152" y="9403"/>
                </a:cubicBezTo>
                <a:cubicBezTo>
                  <a:pt x="22013" y="9263"/>
                  <a:pt x="22013" y="9180"/>
                  <a:pt x="22041" y="9124"/>
                </a:cubicBezTo>
                <a:cubicBezTo>
                  <a:pt x="21957" y="9068"/>
                  <a:pt x="21845" y="9012"/>
                  <a:pt x="21762" y="8956"/>
                </a:cubicBezTo>
                <a:cubicBezTo>
                  <a:pt x="21678" y="8901"/>
                  <a:pt x="21566" y="8845"/>
                  <a:pt x="21483" y="8789"/>
                </a:cubicBezTo>
                <a:cubicBezTo>
                  <a:pt x="21343" y="8733"/>
                  <a:pt x="21204" y="8649"/>
                  <a:pt x="21092" y="8510"/>
                </a:cubicBezTo>
                <a:cubicBezTo>
                  <a:pt x="20980" y="8482"/>
                  <a:pt x="20841" y="8454"/>
                  <a:pt x="20701" y="8454"/>
                </a:cubicBezTo>
                <a:cubicBezTo>
                  <a:pt x="20590" y="8454"/>
                  <a:pt x="20450" y="8454"/>
                  <a:pt x="20339" y="8426"/>
                </a:cubicBezTo>
                <a:cubicBezTo>
                  <a:pt x="20032" y="8370"/>
                  <a:pt x="19753" y="8287"/>
                  <a:pt x="19446" y="8175"/>
                </a:cubicBezTo>
                <a:lnTo>
                  <a:pt x="19362" y="8175"/>
                </a:lnTo>
                <a:cubicBezTo>
                  <a:pt x="19306" y="8091"/>
                  <a:pt x="19111" y="8036"/>
                  <a:pt x="19055" y="7980"/>
                </a:cubicBezTo>
                <a:cubicBezTo>
                  <a:pt x="18637" y="7924"/>
                  <a:pt x="18358" y="7840"/>
                  <a:pt x="18302" y="7701"/>
                </a:cubicBezTo>
                <a:cubicBezTo>
                  <a:pt x="17856" y="7701"/>
                  <a:pt x="17186" y="7729"/>
                  <a:pt x="17130" y="7533"/>
                </a:cubicBezTo>
                <a:cubicBezTo>
                  <a:pt x="16796" y="7645"/>
                  <a:pt x="16796" y="7812"/>
                  <a:pt x="16182" y="7868"/>
                </a:cubicBezTo>
                <a:cubicBezTo>
                  <a:pt x="16070" y="7896"/>
                  <a:pt x="16098" y="7868"/>
                  <a:pt x="15986" y="7868"/>
                </a:cubicBezTo>
                <a:cubicBezTo>
                  <a:pt x="15791" y="7952"/>
                  <a:pt x="15596" y="7980"/>
                  <a:pt x="15373" y="8008"/>
                </a:cubicBezTo>
                <a:cubicBezTo>
                  <a:pt x="15149" y="7952"/>
                  <a:pt x="14815" y="8036"/>
                  <a:pt x="14647" y="7980"/>
                </a:cubicBezTo>
                <a:lnTo>
                  <a:pt x="14647" y="7924"/>
                </a:lnTo>
                <a:cubicBezTo>
                  <a:pt x="14452" y="7868"/>
                  <a:pt x="14117" y="8036"/>
                  <a:pt x="13894" y="8064"/>
                </a:cubicBezTo>
                <a:cubicBezTo>
                  <a:pt x="13782" y="8147"/>
                  <a:pt x="13671" y="8203"/>
                  <a:pt x="13531" y="8231"/>
                </a:cubicBezTo>
                <a:cubicBezTo>
                  <a:pt x="13308" y="8231"/>
                  <a:pt x="13029" y="8315"/>
                  <a:pt x="12806" y="8315"/>
                </a:cubicBezTo>
                <a:cubicBezTo>
                  <a:pt x="12053" y="8482"/>
                  <a:pt x="11299" y="8733"/>
                  <a:pt x="10602" y="9012"/>
                </a:cubicBezTo>
                <a:cubicBezTo>
                  <a:pt x="10435" y="9096"/>
                  <a:pt x="10295" y="9152"/>
                  <a:pt x="10156" y="9207"/>
                </a:cubicBezTo>
                <a:cubicBezTo>
                  <a:pt x="9904" y="9319"/>
                  <a:pt x="9346" y="9459"/>
                  <a:pt x="9319" y="9375"/>
                </a:cubicBezTo>
                <a:cubicBezTo>
                  <a:pt x="9291" y="9319"/>
                  <a:pt x="9514" y="9235"/>
                  <a:pt x="9430" y="9207"/>
                </a:cubicBezTo>
                <a:cubicBezTo>
                  <a:pt x="10044" y="8845"/>
                  <a:pt x="10714" y="8566"/>
                  <a:pt x="11411" y="8343"/>
                </a:cubicBezTo>
                <a:cubicBezTo>
                  <a:pt x="11774" y="8231"/>
                  <a:pt x="12192" y="8147"/>
                  <a:pt x="12611" y="8064"/>
                </a:cubicBezTo>
                <a:cubicBezTo>
                  <a:pt x="12694" y="8036"/>
                  <a:pt x="12890" y="7980"/>
                  <a:pt x="12945" y="7952"/>
                </a:cubicBezTo>
                <a:cubicBezTo>
                  <a:pt x="13029" y="7952"/>
                  <a:pt x="13085" y="7896"/>
                  <a:pt x="13141" y="7868"/>
                </a:cubicBezTo>
                <a:cubicBezTo>
                  <a:pt x="11802" y="8175"/>
                  <a:pt x="10462" y="8566"/>
                  <a:pt x="9179" y="9096"/>
                </a:cubicBezTo>
                <a:lnTo>
                  <a:pt x="9179" y="9096"/>
                </a:lnTo>
                <a:cubicBezTo>
                  <a:pt x="9179" y="9124"/>
                  <a:pt x="9123" y="9152"/>
                  <a:pt x="9095" y="9180"/>
                </a:cubicBezTo>
                <a:cubicBezTo>
                  <a:pt x="8844" y="9263"/>
                  <a:pt x="8816" y="9347"/>
                  <a:pt x="8705" y="9403"/>
                </a:cubicBezTo>
                <a:cubicBezTo>
                  <a:pt x="8593" y="9431"/>
                  <a:pt x="8677" y="9375"/>
                  <a:pt x="8677" y="9347"/>
                </a:cubicBezTo>
                <a:cubicBezTo>
                  <a:pt x="8621" y="9375"/>
                  <a:pt x="8565" y="9375"/>
                  <a:pt x="8509" y="9403"/>
                </a:cubicBezTo>
                <a:cubicBezTo>
                  <a:pt x="8426" y="9486"/>
                  <a:pt x="8649" y="9347"/>
                  <a:pt x="8621" y="9431"/>
                </a:cubicBezTo>
                <a:cubicBezTo>
                  <a:pt x="8454" y="9570"/>
                  <a:pt x="8230" y="9710"/>
                  <a:pt x="8035" y="9849"/>
                </a:cubicBezTo>
                <a:cubicBezTo>
                  <a:pt x="7840" y="9989"/>
                  <a:pt x="7700" y="10156"/>
                  <a:pt x="7645" y="10379"/>
                </a:cubicBezTo>
                <a:lnTo>
                  <a:pt x="7561" y="10351"/>
                </a:lnTo>
                <a:cubicBezTo>
                  <a:pt x="7561" y="10435"/>
                  <a:pt x="7617" y="10379"/>
                  <a:pt x="7645" y="10435"/>
                </a:cubicBezTo>
                <a:cubicBezTo>
                  <a:pt x="7617" y="10714"/>
                  <a:pt x="7617" y="10993"/>
                  <a:pt x="7645" y="11272"/>
                </a:cubicBezTo>
                <a:cubicBezTo>
                  <a:pt x="7784" y="11802"/>
                  <a:pt x="7979" y="12304"/>
                  <a:pt x="8175" y="12778"/>
                </a:cubicBezTo>
                <a:cubicBezTo>
                  <a:pt x="8426" y="13225"/>
                  <a:pt x="8677" y="13894"/>
                  <a:pt x="8956" y="14508"/>
                </a:cubicBezTo>
                <a:cubicBezTo>
                  <a:pt x="9067" y="14731"/>
                  <a:pt x="9179" y="14955"/>
                  <a:pt x="9291" y="15150"/>
                </a:cubicBezTo>
                <a:cubicBezTo>
                  <a:pt x="9458" y="15457"/>
                  <a:pt x="9598" y="15792"/>
                  <a:pt x="9737" y="16126"/>
                </a:cubicBezTo>
                <a:cubicBezTo>
                  <a:pt x="9877" y="16377"/>
                  <a:pt x="10016" y="16656"/>
                  <a:pt x="10100" y="16880"/>
                </a:cubicBezTo>
                <a:cubicBezTo>
                  <a:pt x="10490" y="17577"/>
                  <a:pt x="10853" y="18275"/>
                  <a:pt x="11299" y="18972"/>
                </a:cubicBezTo>
                <a:cubicBezTo>
                  <a:pt x="11495" y="19279"/>
                  <a:pt x="11690" y="19586"/>
                  <a:pt x="11913" y="19893"/>
                </a:cubicBezTo>
                <a:cubicBezTo>
                  <a:pt x="12108" y="20200"/>
                  <a:pt x="12304" y="20507"/>
                  <a:pt x="12499" y="20813"/>
                </a:cubicBezTo>
                <a:cubicBezTo>
                  <a:pt x="12611" y="21092"/>
                  <a:pt x="12694" y="21344"/>
                  <a:pt x="12750" y="21623"/>
                </a:cubicBezTo>
                <a:cubicBezTo>
                  <a:pt x="12945" y="21874"/>
                  <a:pt x="13169" y="22097"/>
                  <a:pt x="13392" y="22292"/>
                </a:cubicBezTo>
                <a:cubicBezTo>
                  <a:pt x="13476" y="22404"/>
                  <a:pt x="13448" y="22432"/>
                  <a:pt x="13531" y="22515"/>
                </a:cubicBezTo>
                <a:cubicBezTo>
                  <a:pt x="13838" y="22822"/>
                  <a:pt x="14117" y="23157"/>
                  <a:pt x="14424" y="23492"/>
                </a:cubicBezTo>
                <a:cubicBezTo>
                  <a:pt x="14675" y="23771"/>
                  <a:pt x="14982" y="24050"/>
                  <a:pt x="15289" y="24301"/>
                </a:cubicBezTo>
                <a:cubicBezTo>
                  <a:pt x="15624" y="24664"/>
                  <a:pt x="15986" y="24970"/>
                  <a:pt x="16349" y="25277"/>
                </a:cubicBezTo>
                <a:cubicBezTo>
                  <a:pt x="16433" y="25333"/>
                  <a:pt x="16517" y="25389"/>
                  <a:pt x="16600" y="25445"/>
                </a:cubicBezTo>
                <a:cubicBezTo>
                  <a:pt x="16656" y="25500"/>
                  <a:pt x="16628" y="25500"/>
                  <a:pt x="16656" y="25528"/>
                </a:cubicBezTo>
                <a:cubicBezTo>
                  <a:pt x="16851" y="25668"/>
                  <a:pt x="16963" y="25724"/>
                  <a:pt x="17214" y="25947"/>
                </a:cubicBezTo>
                <a:cubicBezTo>
                  <a:pt x="17353" y="26086"/>
                  <a:pt x="17521" y="26282"/>
                  <a:pt x="17716" y="26421"/>
                </a:cubicBezTo>
                <a:cubicBezTo>
                  <a:pt x="17856" y="26589"/>
                  <a:pt x="18051" y="26700"/>
                  <a:pt x="18246" y="26812"/>
                </a:cubicBezTo>
                <a:cubicBezTo>
                  <a:pt x="18274" y="26840"/>
                  <a:pt x="18386" y="26923"/>
                  <a:pt x="18358" y="26923"/>
                </a:cubicBezTo>
                <a:cubicBezTo>
                  <a:pt x="18414" y="26979"/>
                  <a:pt x="18386" y="26923"/>
                  <a:pt x="18442" y="26979"/>
                </a:cubicBezTo>
                <a:cubicBezTo>
                  <a:pt x="18609" y="27119"/>
                  <a:pt x="18776" y="27258"/>
                  <a:pt x="18944" y="27398"/>
                </a:cubicBezTo>
                <a:lnTo>
                  <a:pt x="19083" y="27509"/>
                </a:lnTo>
                <a:cubicBezTo>
                  <a:pt x="19111" y="27537"/>
                  <a:pt x="19167" y="27649"/>
                  <a:pt x="19195" y="27565"/>
                </a:cubicBezTo>
                <a:cubicBezTo>
                  <a:pt x="19223" y="27509"/>
                  <a:pt x="19362" y="27453"/>
                  <a:pt x="19446" y="27398"/>
                </a:cubicBezTo>
                <a:lnTo>
                  <a:pt x="19948" y="27035"/>
                </a:lnTo>
                <a:cubicBezTo>
                  <a:pt x="20004" y="27035"/>
                  <a:pt x="20143" y="26923"/>
                  <a:pt x="20255" y="26840"/>
                </a:cubicBezTo>
                <a:close/>
                <a:moveTo>
                  <a:pt x="18302" y="27174"/>
                </a:moveTo>
                <a:cubicBezTo>
                  <a:pt x="18246" y="27174"/>
                  <a:pt x="18386" y="27286"/>
                  <a:pt x="18414" y="27230"/>
                </a:cubicBezTo>
                <a:cubicBezTo>
                  <a:pt x="18386" y="27202"/>
                  <a:pt x="18330" y="27174"/>
                  <a:pt x="18302" y="27174"/>
                </a:cubicBezTo>
                <a:close/>
                <a:moveTo>
                  <a:pt x="18163" y="26951"/>
                </a:moveTo>
                <a:cubicBezTo>
                  <a:pt x="18163" y="26979"/>
                  <a:pt x="18218" y="27035"/>
                  <a:pt x="18274" y="27063"/>
                </a:cubicBezTo>
                <a:cubicBezTo>
                  <a:pt x="18302" y="27091"/>
                  <a:pt x="18218" y="27007"/>
                  <a:pt x="18163" y="26951"/>
                </a:cubicBezTo>
                <a:close/>
                <a:moveTo>
                  <a:pt x="23435" y="23352"/>
                </a:moveTo>
                <a:cubicBezTo>
                  <a:pt x="23408" y="23324"/>
                  <a:pt x="23408" y="23324"/>
                  <a:pt x="23380" y="23296"/>
                </a:cubicBezTo>
                <a:cubicBezTo>
                  <a:pt x="23352" y="23296"/>
                  <a:pt x="23296" y="23352"/>
                  <a:pt x="23268" y="23324"/>
                </a:cubicBezTo>
                <a:cubicBezTo>
                  <a:pt x="23156" y="23464"/>
                  <a:pt x="23073" y="23659"/>
                  <a:pt x="23017" y="23827"/>
                </a:cubicBezTo>
                <a:close/>
                <a:moveTo>
                  <a:pt x="7561" y="9961"/>
                </a:moveTo>
                <a:close/>
                <a:moveTo>
                  <a:pt x="7505" y="10044"/>
                </a:moveTo>
                <a:cubicBezTo>
                  <a:pt x="7310" y="10463"/>
                  <a:pt x="7226" y="10909"/>
                  <a:pt x="7310" y="11356"/>
                </a:cubicBezTo>
                <a:cubicBezTo>
                  <a:pt x="7449" y="12388"/>
                  <a:pt x="7784" y="13392"/>
                  <a:pt x="8258" y="14313"/>
                </a:cubicBezTo>
                <a:cubicBezTo>
                  <a:pt x="9235" y="16433"/>
                  <a:pt x="10407" y="18470"/>
                  <a:pt x="11746" y="20367"/>
                </a:cubicBezTo>
                <a:cubicBezTo>
                  <a:pt x="11746" y="20339"/>
                  <a:pt x="11746" y="20311"/>
                  <a:pt x="11746" y="20283"/>
                </a:cubicBezTo>
                <a:cubicBezTo>
                  <a:pt x="11495" y="19809"/>
                  <a:pt x="10965" y="19056"/>
                  <a:pt x="10574" y="18414"/>
                </a:cubicBezTo>
                <a:cubicBezTo>
                  <a:pt x="10295" y="17912"/>
                  <a:pt x="9960" y="17298"/>
                  <a:pt x="9681" y="16740"/>
                </a:cubicBezTo>
                <a:cubicBezTo>
                  <a:pt x="9263" y="15875"/>
                  <a:pt x="8816" y="14983"/>
                  <a:pt x="8398" y="14034"/>
                </a:cubicBezTo>
                <a:cubicBezTo>
                  <a:pt x="8175" y="13532"/>
                  <a:pt x="7952" y="13057"/>
                  <a:pt x="7756" y="12583"/>
                </a:cubicBezTo>
                <a:cubicBezTo>
                  <a:pt x="7561" y="12137"/>
                  <a:pt x="7421" y="11663"/>
                  <a:pt x="7366" y="11160"/>
                </a:cubicBezTo>
                <a:cubicBezTo>
                  <a:pt x="7366" y="11160"/>
                  <a:pt x="7394" y="11216"/>
                  <a:pt x="7394" y="11160"/>
                </a:cubicBezTo>
                <a:cubicBezTo>
                  <a:pt x="7394" y="11021"/>
                  <a:pt x="7366" y="11188"/>
                  <a:pt x="7366" y="11105"/>
                </a:cubicBezTo>
                <a:cubicBezTo>
                  <a:pt x="7338" y="10881"/>
                  <a:pt x="7338" y="10630"/>
                  <a:pt x="7366" y="10407"/>
                </a:cubicBezTo>
                <a:cubicBezTo>
                  <a:pt x="7394" y="10295"/>
                  <a:pt x="7449" y="10156"/>
                  <a:pt x="7505" y="10044"/>
                </a:cubicBezTo>
                <a:close/>
                <a:moveTo>
                  <a:pt x="7421" y="11077"/>
                </a:moveTo>
                <a:cubicBezTo>
                  <a:pt x="7449" y="11021"/>
                  <a:pt x="7477" y="11188"/>
                  <a:pt x="7477" y="11077"/>
                </a:cubicBezTo>
                <a:cubicBezTo>
                  <a:pt x="7449" y="11049"/>
                  <a:pt x="7394" y="10965"/>
                  <a:pt x="7394" y="11077"/>
                </a:cubicBezTo>
                <a:close/>
                <a:moveTo>
                  <a:pt x="7756" y="12332"/>
                </a:moveTo>
                <a:cubicBezTo>
                  <a:pt x="7784" y="12360"/>
                  <a:pt x="7812" y="12360"/>
                  <a:pt x="7812" y="12332"/>
                </a:cubicBezTo>
                <a:cubicBezTo>
                  <a:pt x="7812" y="12304"/>
                  <a:pt x="7784" y="12276"/>
                  <a:pt x="7756" y="12221"/>
                </a:cubicBezTo>
                <a:cubicBezTo>
                  <a:pt x="7756" y="12221"/>
                  <a:pt x="7756" y="12276"/>
                  <a:pt x="7784" y="12332"/>
                </a:cubicBezTo>
                <a:close/>
                <a:moveTo>
                  <a:pt x="10993" y="18833"/>
                </a:moveTo>
                <a:cubicBezTo>
                  <a:pt x="10881" y="18582"/>
                  <a:pt x="10881" y="18833"/>
                  <a:pt x="10993" y="18833"/>
                </a:cubicBezTo>
                <a:close/>
                <a:moveTo>
                  <a:pt x="16684" y="26003"/>
                </a:moveTo>
                <a:cubicBezTo>
                  <a:pt x="16684" y="25975"/>
                  <a:pt x="16684" y="25975"/>
                  <a:pt x="16684" y="25975"/>
                </a:cubicBezTo>
                <a:lnTo>
                  <a:pt x="16600" y="25891"/>
                </a:lnTo>
                <a:close/>
                <a:moveTo>
                  <a:pt x="22180" y="24440"/>
                </a:moveTo>
                <a:cubicBezTo>
                  <a:pt x="22208" y="24440"/>
                  <a:pt x="22236" y="24440"/>
                  <a:pt x="22292" y="24412"/>
                </a:cubicBezTo>
                <a:cubicBezTo>
                  <a:pt x="22264" y="24385"/>
                  <a:pt x="22264" y="24357"/>
                  <a:pt x="22180" y="24440"/>
                </a:cubicBezTo>
                <a:close/>
                <a:moveTo>
                  <a:pt x="22375" y="24161"/>
                </a:moveTo>
                <a:cubicBezTo>
                  <a:pt x="22292" y="24189"/>
                  <a:pt x="22264" y="24245"/>
                  <a:pt x="22208" y="24301"/>
                </a:cubicBezTo>
                <a:cubicBezTo>
                  <a:pt x="22236" y="24357"/>
                  <a:pt x="22375" y="24189"/>
                  <a:pt x="22375" y="24133"/>
                </a:cubicBezTo>
                <a:close/>
                <a:moveTo>
                  <a:pt x="22403" y="23966"/>
                </a:moveTo>
                <a:cubicBezTo>
                  <a:pt x="22347" y="23994"/>
                  <a:pt x="22320" y="24022"/>
                  <a:pt x="22292" y="24050"/>
                </a:cubicBezTo>
                <a:cubicBezTo>
                  <a:pt x="22292" y="24078"/>
                  <a:pt x="22347" y="24050"/>
                  <a:pt x="22403" y="24022"/>
                </a:cubicBezTo>
                <a:cubicBezTo>
                  <a:pt x="22375" y="23994"/>
                  <a:pt x="22375" y="23966"/>
                  <a:pt x="22403" y="23966"/>
                </a:cubicBezTo>
                <a:close/>
                <a:moveTo>
                  <a:pt x="19892" y="57"/>
                </a:moveTo>
                <a:cubicBezTo>
                  <a:pt x="19892" y="84"/>
                  <a:pt x="19920" y="112"/>
                  <a:pt x="20060" y="112"/>
                </a:cubicBezTo>
                <a:cubicBezTo>
                  <a:pt x="20060" y="112"/>
                  <a:pt x="20060" y="84"/>
                  <a:pt x="20115" y="84"/>
                </a:cubicBezTo>
                <a:cubicBezTo>
                  <a:pt x="20032" y="57"/>
                  <a:pt x="19948" y="57"/>
                  <a:pt x="19892" y="57"/>
                </a:cubicBezTo>
                <a:close/>
                <a:moveTo>
                  <a:pt x="19446" y="112"/>
                </a:moveTo>
                <a:cubicBezTo>
                  <a:pt x="19390" y="168"/>
                  <a:pt x="19781" y="196"/>
                  <a:pt x="19837" y="168"/>
                </a:cubicBezTo>
                <a:cubicBezTo>
                  <a:pt x="19697" y="140"/>
                  <a:pt x="19585" y="112"/>
                  <a:pt x="19446" y="112"/>
                </a:cubicBezTo>
                <a:close/>
                <a:moveTo>
                  <a:pt x="19279" y="168"/>
                </a:moveTo>
                <a:cubicBezTo>
                  <a:pt x="19279" y="196"/>
                  <a:pt x="19306" y="224"/>
                  <a:pt x="19390" y="224"/>
                </a:cubicBezTo>
                <a:cubicBezTo>
                  <a:pt x="19390" y="196"/>
                  <a:pt x="19418" y="168"/>
                  <a:pt x="19251" y="168"/>
                </a:cubicBezTo>
                <a:close/>
                <a:moveTo>
                  <a:pt x="20897" y="559"/>
                </a:moveTo>
                <a:cubicBezTo>
                  <a:pt x="21259" y="614"/>
                  <a:pt x="21594" y="670"/>
                  <a:pt x="21985" y="754"/>
                </a:cubicBezTo>
                <a:cubicBezTo>
                  <a:pt x="21985" y="726"/>
                  <a:pt x="21985" y="698"/>
                  <a:pt x="22013" y="698"/>
                </a:cubicBezTo>
                <a:cubicBezTo>
                  <a:pt x="21957" y="642"/>
                  <a:pt x="21817" y="614"/>
                  <a:pt x="21845" y="587"/>
                </a:cubicBezTo>
                <a:cubicBezTo>
                  <a:pt x="21538" y="531"/>
                  <a:pt x="21204" y="531"/>
                  <a:pt x="20897" y="559"/>
                </a:cubicBezTo>
                <a:close/>
                <a:moveTo>
                  <a:pt x="8621" y="1870"/>
                </a:moveTo>
                <a:cubicBezTo>
                  <a:pt x="9514" y="1563"/>
                  <a:pt x="10407" y="1312"/>
                  <a:pt x="11299" y="1117"/>
                </a:cubicBezTo>
                <a:cubicBezTo>
                  <a:pt x="11132" y="1117"/>
                  <a:pt x="10993" y="1145"/>
                  <a:pt x="10825" y="1172"/>
                </a:cubicBezTo>
                <a:cubicBezTo>
                  <a:pt x="10630" y="1200"/>
                  <a:pt x="10435" y="1256"/>
                  <a:pt x="10239" y="1284"/>
                </a:cubicBezTo>
                <a:cubicBezTo>
                  <a:pt x="9681" y="1396"/>
                  <a:pt x="9123" y="1591"/>
                  <a:pt x="8593" y="1870"/>
                </a:cubicBezTo>
                <a:close/>
                <a:moveTo>
                  <a:pt x="9179" y="1507"/>
                </a:moveTo>
                <a:cubicBezTo>
                  <a:pt x="9151" y="1563"/>
                  <a:pt x="9430" y="1479"/>
                  <a:pt x="9402" y="1451"/>
                </a:cubicBezTo>
                <a:cubicBezTo>
                  <a:pt x="9319" y="1451"/>
                  <a:pt x="9235" y="1479"/>
                  <a:pt x="9179" y="1507"/>
                </a:cubicBezTo>
                <a:close/>
                <a:moveTo>
                  <a:pt x="8761" y="1563"/>
                </a:moveTo>
                <a:cubicBezTo>
                  <a:pt x="8761" y="1591"/>
                  <a:pt x="8928" y="1563"/>
                  <a:pt x="8984" y="1507"/>
                </a:cubicBezTo>
                <a:cubicBezTo>
                  <a:pt x="8984" y="1479"/>
                  <a:pt x="8872" y="1507"/>
                  <a:pt x="8761" y="1563"/>
                </a:cubicBezTo>
                <a:close/>
                <a:moveTo>
                  <a:pt x="5803" y="2930"/>
                </a:moveTo>
                <a:lnTo>
                  <a:pt x="6054" y="2819"/>
                </a:lnTo>
                <a:lnTo>
                  <a:pt x="6026" y="2819"/>
                </a:lnTo>
                <a:close/>
                <a:moveTo>
                  <a:pt x="1116" y="15875"/>
                </a:moveTo>
                <a:cubicBezTo>
                  <a:pt x="1256" y="16294"/>
                  <a:pt x="1256" y="15959"/>
                  <a:pt x="1116" y="15875"/>
                </a:cubicBezTo>
                <a:close/>
                <a:moveTo>
                  <a:pt x="7505" y="26784"/>
                </a:moveTo>
                <a:cubicBezTo>
                  <a:pt x="7505" y="26784"/>
                  <a:pt x="7505" y="26728"/>
                  <a:pt x="7421" y="26644"/>
                </a:cubicBezTo>
                <a:cubicBezTo>
                  <a:pt x="7366" y="26533"/>
                  <a:pt x="7366" y="26616"/>
                  <a:pt x="7394" y="26672"/>
                </a:cubicBezTo>
                <a:cubicBezTo>
                  <a:pt x="7421" y="26700"/>
                  <a:pt x="7477" y="26728"/>
                  <a:pt x="7505" y="26784"/>
                </a:cubicBezTo>
                <a:close/>
                <a:moveTo>
                  <a:pt x="9040" y="28318"/>
                </a:moveTo>
                <a:cubicBezTo>
                  <a:pt x="9067" y="28402"/>
                  <a:pt x="8844" y="28207"/>
                  <a:pt x="8984" y="28346"/>
                </a:cubicBezTo>
                <a:cubicBezTo>
                  <a:pt x="9012" y="28374"/>
                  <a:pt x="9179" y="28458"/>
                  <a:pt x="9040" y="28318"/>
                </a:cubicBezTo>
                <a:close/>
                <a:moveTo>
                  <a:pt x="10211" y="29406"/>
                </a:moveTo>
                <a:cubicBezTo>
                  <a:pt x="6808" y="25835"/>
                  <a:pt x="3990" y="21706"/>
                  <a:pt x="1925" y="17214"/>
                </a:cubicBezTo>
                <a:cubicBezTo>
                  <a:pt x="1284" y="15903"/>
                  <a:pt x="809" y="14480"/>
                  <a:pt x="502" y="13030"/>
                </a:cubicBezTo>
                <a:lnTo>
                  <a:pt x="502" y="13169"/>
                </a:lnTo>
                <a:cubicBezTo>
                  <a:pt x="586" y="13755"/>
                  <a:pt x="698" y="14313"/>
                  <a:pt x="893" y="14871"/>
                </a:cubicBezTo>
                <a:cubicBezTo>
                  <a:pt x="1116" y="15513"/>
                  <a:pt x="1367" y="16182"/>
                  <a:pt x="1646" y="16768"/>
                </a:cubicBezTo>
                <a:cubicBezTo>
                  <a:pt x="2009" y="17661"/>
                  <a:pt x="2511" y="18777"/>
                  <a:pt x="2985" y="19697"/>
                </a:cubicBezTo>
                <a:cubicBezTo>
                  <a:pt x="3767" y="21204"/>
                  <a:pt x="4632" y="22683"/>
                  <a:pt x="5580" y="24078"/>
                </a:cubicBezTo>
                <a:cubicBezTo>
                  <a:pt x="6584" y="25528"/>
                  <a:pt x="7728" y="26923"/>
                  <a:pt x="9012" y="28179"/>
                </a:cubicBezTo>
                <a:cubicBezTo>
                  <a:pt x="9012" y="28179"/>
                  <a:pt x="8928" y="28123"/>
                  <a:pt x="9012" y="28179"/>
                </a:cubicBezTo>
                <a:cubicBezTo>
                  <a:pt x="9123" y="28346"/>
                  <a:pt x="8984" y="28123"/>
                  <a:pt x="9067" y="28235"/>
                </a:cubicBezTo>
                <a:close/>
                <a:moveTo>
                  <a:pt x="19195" y="28095"/>
                </a:moveTo>
                <a:lnTo>
                  <a:pt x="19195" y="28095"/>
                </a:lnTo>
                <a:lnTo>
                  <a:pt x="19167" y="28095"/>
                </a:lnTo>
                <a:lnTo>
                  <a:pt x="18972" y="27844"/>
                </a:lnTo>
                <a:cubicBezTo>
                  <a:pt x="18860" y="27788"/>
                  <a:pt x="18776" y="27705"/>
                  <a:pt x="18693" y="27621"/>
                </a:cubicBezTo>
                <a:cubicBezTo>
                  <a:pt x="18469" y="27398"/>
                  <a:pt x="18190" y="27202"/>
                  <a:pt x="17884" y="27063"/>
                </a:cubicBezTo>
                <a:cubicBezTo>
                  <a:pt x="18302" y="27426"/>
                  <a:pt x="18693" y="27732"/>
                  <a:pt x="19083" y="2803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3"/>
          <p:cNvSpPr/>
          <p:nvPr/>
        </p:nvSpPr>
        <p:spPr>
          <a:xfrm rot="10800000">
            <a:off x="7612150" y="4741675"/>
            <a:ext cx="322975" cy="295050"/>
          </a:xfrm>
          <a:custGeom>
            <a:avLst/>
            <a:gdLst/>
            <a:ahLst/>
            <a:cxnLst/>
            <a:rect l="l" t="t" r="r" b="b"/>
            <a:pathLst>
              <a:path w="12919" h="11802" extrusionOk="0">
                <a:moveTo>
                  <a:pt x="11467" y="503"/>
                </a:moveTo>
                <a:cubicBezTo>
                  <a:pt x="11579" y="559"/>
                  <a:pt x="11635" y="614"/>
                  <a:pt x="11746" y="698"/>
                </a:cubicBezTo>
                <a:cubicBezTo>
                  <a:pt x="11802" y="754"/>
                  <a:pt x="11858" y="810"/>
                  <a:pt x="11914" y="865"/>
                </a:cubicBezTo>
                <a:cubicBezTo>
                  <a:pt x="11858" y="893"/>
                  <a:pt x="11970" y="1005"/>
                  <a:pt x="11802" y="893"/>
                </a:cubicBezTo>
                <a:cubicBezTo>
                  <a:pt x="11830" y="949"/>
                  <a:pt x="11886" y="977"/>
                  <a:pt x="11914" y="1005"/>
                </a:cubicBezTo>
                <a:cubicBezTo>
                  <a:pt x="11858" y="1117"/>
                  <a:pt x="11802" y="1200"/>
                  <a:pt x="11719" y="1312"/>
                </a:cubicBezTo>
                <a:cubicBezTo>
                  <a:pt x="11691" y="1340"/>
                  <a:pt x="11719" y="1423"/>
                  <a:pt x="11691" y="1451"/>
                </a:cubicBezTo>
                <a:cubicBezTo>
                  <a:pt x="11774" y="1535"/>
                  <a:pt x="11858" y="1619"/>
                  <a:pt x="11942" y="1702"/>
                </a:cubicBezTo>
                <a:lnTo>
                  <a:pt x="11970" y="1730"/>
                </a:lnTo>
                <a:cubicBezTo>
                  <a:pt x="12081" y="1786"/>
                  <a:pt x="12165" y="1842"/>
                  <a:pt x="12249" y="1926"/>
                </a:cubicBezTo>
                <a:cubicBezTo>
                  <a:pt x="12304" y="1981"/>
                  <a:pt x="12360" y="2037"/>
                  <a:pt x="12444" y="2121"/>
                </a:cubicBezTo>
                <a:cubicBezTo>
                  <a:pt x="12500" y="2205"/>
                  <a:pt x="12556" y="2288"/>
                  <a:pt x="12611" y="2372"/>
                </a:cubicBezTo>
                <a:cubicBezTo>
                  <a:pt x="12639" y="2372"/>
                  <a:pt x="12667" y="2456"/>
                  <a:pt x="12695" y="2456"/>
                </a:cubicBezTo>
                <a:cubicBezTo>
                  <a:pt x="12751" y="2623"/>
                  <a:pt x="12807" y="2707"/>
                  <a:pt x="12835" y="2846"/>
                </a:cubicBezTo>
                <a:cubicBezTo>
                  <a:pt x="12890" y="3042"/>
                  <a:pt x="12918" y="3265"/>
                  <a:pt x="12918" y="3460"/>
                </a:cubicBezTo>
                <a:cubicBezTo>
                  <a:pt x="12918" y="3516"/>
                  <a:pt x="12890" y="3655"/>
                  <a:pt x="12862" y="3739"/>
                </a:cubicBezTo>
                <a:cubicBezTo>
                  <a:pt x="12835" y="3823"/>
                  <a:pt x="12807" y="3906"/>
                  <a:pt x="12751" y="3990"/>
                </a:cubicBezTo>
                <a:cubicBezTo>
                  <a:pt x="12751" y="4018"/>
                  <a:pt x="12751" y="4046"/>
                  <a:pt x="12751" y="4074"/>
                </a:cubicBezTo>
                <a:cubicBezTo>
                  <a:pt x="12695" y="4130"/>
                  <a:pt x="12667" y="4185"/>
                  <a:pt x="12611" y="4213"/>
                </a:cubicBezTo>
                <a:cubicBezTo>
                  <a:pt x="12556" y="4297"/>
                  <a:pt x="12472" y="4437"/>
                  <a:pt x="12444" y="4437"/>
                </a:cubicBezTo>
                <a:cubicBezTo>
                  <a:pt x="12332" y="4548"/>
                  <a:pt x="12249" y="4660"/>
                  <a:pt x="12165" y="4799"/>
                </a:cubicBezTo>
                <a:cubicBezTo>
                  <a:pt x="12165" y="4827"/>
                  <a:pt x="12137" y="4855"/>
                  <a:pt x="12137" y="4883"/>
                </a:cubicBezTo>
                <a:cubicBezTo>
                  <a:pt x="12109" y="5078"/>
                  <a:pt x="12109" y="5246"/>
                  <a:pt x="12137" y="5441"/>
                </a:cubicBezTo>
                <a:cubicBezTo>
                  <a:pt x="12137" y="5553"/>
                  <a:pt x="12137" y="5636"/>
                  <a:pt x="12137" y="5748"/>
                </a:cubicBezTo>
                <a:cubicBezTo>
                  <a:pt x="12137" y="5776"/>
                  <a:pt x="12165" y="5804"/>
                  <a:pt x="12193" y="5804"/>
                </a:cubicBezTo>
                <a:cubicBezTo>
                  <a:pt x="12193" y="6110"/>
                  <a:pt x="12081" y="6417"/>
                  <a:pt x="11914" y="6668"/>
                </a:cubicBezTo>
                <a:cubicBezTo>
                  <a:pt x="11914" y="6696"/>
                  <a:pt x="11914" y="6724"/>
                  <a:pt x="11886" y="6752"/>
                </a:cubicBezTo>
                <a:cubicBezTo>
                  <a:pt x="11858" y="6836"/>
                  <a:pt x="11802" y="6947"/>
                  <a:pt x="11802" y="7031"/>
                </a:cubicBezTo>
                <a:cubicBezTo>
                  <a:pt x="11691" y="7254"/>
                  <a:pt x="11635" y="7394"/>
                  <a:pt x="11495" y="7645"/>
                </a:cubicBezTo>
                <a:cubicBezTo>
                  <a:pt x="11356" y="7896"/>
                  <a:pt x="11161" y="8203"/>
                  <a:pt x="10965" y="8482"/>
                </a:cubicBezTo>
                <a:cubicBezTo>
                  <a:pt x="10798" y="8789"/>
                  <a:pt x="10686" y="8928"/>
                  <a:pt x="10491" y="9207"/>
                </a:cubicBezTo>
                <a:cubicBezTo>
                  <a:pt x="10379" y="9375"/>
                  <a:pt x="10268" y="9542"/>
                  <a:pt x="10128" y="9682"/>
                </a:cubicBezTo>
                <a:cubicBezTo>
                  <a:pt x="10017" y="9821"/>
                  <a:pt x="9849" y="9961"/>
                  <a:pt x="9710" y="10072"/>
                </a:cubicBezTo>
                <a:cubicBezTo>
                  <a:pt x="9626" y="10156"/>
                  <a:pt x="9515" y="10184"/>
                  <a:pt x="9403" y="10212"/>
                </a:cubicBezTo>
                <a:cubicBezTo>
                  <a:pt x="8622" y="10993"/>
                  <a:pt x="7645" y="11523"/>
                  <a:pt x="6585" y="11690"/>
                </a:cubicBezTo>
                <a:cubicBezTo>
                  <a:pt x="5413" y="11802"/>
                  <a:pt x="4242" y="11439"/>
                  <a:pt x="3377" y="10658"/>
                </a:cubicBezTo>
                <a:cubicBezTo>
                  <a:pt x="3293" y="10602"/>
                  <a:pt x="3237" y="10546"/>
                  <a:pt x="3154" y="10491"/>
                </a:cubicBezTo>
                <a:cubicBezTo>
                  <a:pt x="2930" y="10295"/>
                  <a:pt x="2707" y="10072"/>
                  <a:pt x="2540" y="9821"/>
                </a:cubicBezTo>
                <a:lnTo>
                  <a:pt x="2540" y="9821"/>
                </a:lnTo>
                <a:lnTo>
                  <a:pt x="2540" y="9821"/>
                </a:lnTo>
                <a:cubicBezTo>
                  <a:pt x="2038" y="9179"/>
                  <a:pt x="1619" y="8482"/>
                  <a:pt x="1312" y="7729"/>
                </a:cubicBezTo>
                <a:cubicBezTo>
                  <a:pt x="1284" y="7701"/>
                  <a:pt x="1228" y="7645"/>
                  <a:pt x="1228" y="7589"/>
                </a:cubicBezTo>
                <a:cubicBezTo>
                  <a:pt x="1117" y="7617"/>
                  <a:pt x="838" y="7003"/>
                  <a:pt x="782" y="6613"/>
                </a:cubicBezTo>
                <a:cubicBezTo>
                  <a:pt x="782" y="6585"/>
                  <a:pt x="782" y="6585"/>
                  <a:pt x="782" y="6557"/>
                </a:cubicBezTo>
                <a:cubicBezTo>
                  <a:pt x="754" y="6501"/>
                  <a:pt x="643" y="6389"/>
                  <a:pt x="615" y="6306"/>
                </a:cubicBezTo>
                <a:cubicBezTo>
                  <a:pt x="587" y="6222"/>
                  <a:pt x="531" y="6110"/>
                  <a:pt x="503" y="6027"/>
                </a:cubicBezTo>
                <a:cubicBezTo>
                  <a:pt x="503" y="5915"/>
                  <a:pt x="475" y="5831"/>
                  <a:pt x="447" y="5720"/>
                </a:cubicBezTo>
                <a:cubicBezTo>
                  <a:pt x="447" y="5692"/>
                  <a:pt x="447" y="5664"/>
                  <a:pt x="447" y="5636"/>
                </a:cubicBezTo>
                <a:cubicBezTo>
                  <a:pt x="419" y="5553"/>
                  <a:pt x="392" y="5469"/>
                  <a:pt x="364" y="5413"/>
                </a:cubicBezTo>
                <a:cubicBezTo>
                  <a:pt x="364" y="5357"/>
                  <a:pt x="364" y="5301"/>
                  <a:pt x="364" y="5274"/>
                </a:cubicBezTo>
                <a:cubicBezTo>
                  <a:pt x="336" y="5274"/>
                  <a:pt x="308" y="5162"/>
                  <a:pt x="280" y="5078"/>
                </a:cubicBezTo>
                <a:cubicBezTo>
                  <a:pt x="280" y="5022"/>
                  <a:pt x="280" y="5078"/>
                  <a:pt x="252" y="5050"/>
                </a:cubicBezTo>
                <a:cubicBezTo>
                  <a:pt x="252" y="5022"/>
                  <a:pt x="252" y="5022"/>
                  <a:pt x="252" y="4995"/>
                </a:cubicBezTo>
                <a:lnTo>
                  <a:pt x="252" y="4995"/>
                </a:lnTo>
                <a:lnTo>
                  <a:pt x="252" y="4911"/>
                </a:lnTo>
                <a:cubicBezTo>
                  <a:pt x="252" y="4827"/>
                  <a:pt x="224" y="4743"/>
                  <a:pt x="224" y="4660"/>
                </a:cubicBezTo>
                <a:cubicBezTo>
                  <a:pt x="224" y="4604"/>
                  <a:pt x="224" y="4520"/>
                  <a:pt x="252" y="4437"/>
                </a:cubicBezTo>
                <a:cubicBezTo>
                  <a:pt x="252" y="4492"/>
                  <a:pt x="280" y="4548"/>
                  <a:pt x="308" y="4520"/>
                </a:cubicBezTo>
                <a:cubicBezTo>
                  <a:pt x="308" y="4409"/>
                  <a:pt x="308" y="4297"/>
                  <a:pt x="308" y="4185"/>
                </a:cubicBezTo>
                <a:cubicBezTo>
                  <a:pt x="336" y="4102"/>
                  <a:pt x="364" y="4018"/>
                  <a:pt x="392" y="3962"/>
                </a:cubicBezTo>
                <a:lnTo>
                  <a:pt x="392" y="3711"/>
                </a:lnTo>
                <a:cubicBezTo>
                  <a:pt x="392" y="3711"/>
                  <a:pt x="364" y="3711"/>
                  <a:pt x="364" y="3683"/>
                </a:cubicBezTo>
                <a:cubicBezTo>
                  <a:pt x="392" y="3655"/>
                  <a:pt x="364" y="3739"/>
                  <a:pt x="336" y="3739"/>
                </a:cubicBezTo>
                <a:cubicBezTo>
                  <a:pt x="308" y="3711"/>
                  <a:pt x="224" y="3711"/>
                  <a:pt x="140" y="3739"/>
                </a:cubicBezTo>
                <a:cubicBezTo>
                  <a:pt x="85" y="3767"/>
                  <a:pt x="29" y="3739"/>
                  <a:pt x="1" y="3600"/>
                </a:cubicBezTo>
                <a:cubicBezTo>
                  <a:pt x="29" y="3293"/>
                  <a:pt x="140" y="2986"/>
                  <a:pt x="336" y="2735"/>
                </a:cubicBezTo>
                <a:cubicBezTo>
                  <a:pt x="364" y="2707"/>
                  <a:pt x="419" y="2651"/>
                  <a:pt x="447" y="2651"/>
                </a:cubicBezTo>
                <a:cubicBezTo>
                  <a:pt x="671" y="2316"/>
                  <a:pt x="894" y="2149"/>
                  <a:pt x="977" y="2177"/>
                </a:cubicBezTo>
                <a:cubicBezTo>
                  <a:pt x="977" y="2121"/>
                  <a:pt x="894" y="2093"/>
                  <a:pt x="866" y="2037"/>
                </a:cubicBezTo>
                <a:cubicBezTo>
                  <a:pt x="866" y="1954"/>
                  <a:pt x="894" y="1870"/>
                  <a:pt x="949" y="1786"/>
                </a:cubicBezTo>
                <a:cubicBezTo>
                  <a:pt x="1061" y="1647"/>
                  <a:pt x="1201" y="1535"/>
                  <a:pt x="1340" y="1451"/>
                </a:cubicBezTo>
                <a:cubicBezTo>
                  <a:pt x="1424" y="1368"/>
                  <a:pt x="1535" y="1312"/>
                  <a:pt x="1647" y="1284"/>
                </a:cubicBezTo>
                <a:cubicBezTo>
                  <a:pt x="1703" y="1284"/>
                  <a:pt x="1647" y="1396"/>
                  <a:pt x="1759" y="1368"/>
                </a:cubicBezTo>
                <a:cubicBezTo>
                  <a:pt x="1842" y="1312"/>
                  <a:pt x="1954" y="1256"/>
                  <a:pt x="2093" y="1200"/>
                </a:cubicBezTo>
                <a:cubicBezTo>
                  <a:pt x="2121" y="1172"/>
                  <a:pt x="2205" y="1172"/>
                  <a:pt x="2289" y="1144"/>
                </a:cubicBezTo>
                <a:cubicBezTo>
                  <a:pt x="2372" y="1089"/>
                  <a:pt x="2512" y="1005"/>
                  <a:pt x="2623" y="977"/>
                </a:cubicBezTo>
                <a:cubicBezTo>
                  <a:pt x="2847" y="893"/>
                  <a:pt x="2930" y="893"/>
                  <a:pt x="3014" y="949"/>
                </a:cubicBezTo>
                <a:cubicBezTo>
                  <a:pt x="3237" y="810"/>
                  <a:pt x="3516" y="726"/>
                  <a:pt x="3795" y="670"/>
                </a:cubicBezTo>
                <a:lnTo>
                  <a:pt x="3963" y="670"/>
                </a:lnTo>
                <a:cubicBezTo>
                  <a:pt x="4186" y="614"/>
                  <a:pt x="4409" y="586"/>
                  <a:pt x="4660" y="586"/>
                </a:cubicBezTo>
                <a:cubicBezTo>
                  <a:pt x="4744" y="559"/>
                  <a:pt x="4855" y="531"/>
                  <a:pt x="4939" y="503"/>
                </a:cubicBezTo>
                <a:cubicBezTo>
                  <a:pt x="4995" y="475"/>
                  <a:pt x="5190" y="503"/>
                  <a:pt x="5274" y="503"/>
                </a:cubicBezTo>
                <a:cubicBezTo>
                  <a:pt x="5274" y="531"/>
                  <a:pt x="5358" y="559"/>
                  <a:pt x="5385" y="586"/>
                </a:cubicBezTo>
                <a:cubicBezTo>
                  <a:pt x="5469" y="559"/>
                  <a:pt x="5441" y="531"/>
                  <a:pt x="5469" y="503"/>
                </a:cubicBezTo>
                <a:cubicBezTo>
                  <a:pt x="5497" y="475"/>
                  <a:pt x="5469" y="503"/>
                  <a:pt x="5525" y="503"/>
                </a:cubicBezTo>
                <a:cubicBezTo>
                  <a:pt x="5553" y="503"/>
                  <a:pt x="5469" y="475"/>
                  <a:pt x="5497" y="447"/>
                </a:cubicBezTo>
                <a:cubicBezTo>
                  <a:pt x="5664" y="363"/>
                  <a:pt x="5637" y="252"/>
                  <a:pt x="5971" y="168"/>
                </a:cubicBezTo>
                <a:cubicBezTo>
                  <a:pt x="6167" y="168"/>
                  <a:pt x="6529" y="112"/>
                  <a:pt x="6613" y="168"/>
                </a:cubicBezTo>
                <a:cubicBezTo>
                  <a:pt x="6669" y="140"/>
                  <a:pt x="6725" y="140"/>
                  <a:pt x="6753" y="112"/>
                </a:cubicBezTo>
                <a:cubicBezTo>
                  <a:pt x="6864" y="84"/>
                  <a:pt x="7004" y="56"/>
                  <a:pt x="7143" y="56"/>
                </a:cubicBezTo>
                <a:cubicBezTo>
                  <a:pt x="7199" y="56"/>
                  <a:pt x="7283" y="28"/>
                  <a:pt x="7366" y="28"/>
                </a:cubicBezTo>
                <a:cubicBezTo>
                  <a:pt x="7506" y="28"/>
                  <a:pt x="7617" y="28"/>
                  <a:pt x="7757" y="1"/>
                </a:cubicBezTo>
                <a:cubicBezTo>
                  <a:pt x="7896" y="1"/>
                  <a:pt x="8008" y="28"/>
                  <a:pt x="8120" y="56"/>
                </a:cubicBezTo>
                <a:cubicBezTo>
                  <a:pt x="8120" y="84"/>
                  <a:pt x="8120" y="112"/>
                  <a:pt x="8175" y="140"/>
                </a:cubicBezTo>
                <a:cubicBezTo>
                  <a:pt x="8231" y="112"/>
                  <a:pt x="8287" y="84"/>
                  <a:pt x="8343" y="56"/>
                </a:cubicBezTo>
                <a:cubicBezTo>
                  <a:pt x="8399" y="56"/>
                  <a:pt x="8510" y="28"/>
                  <a:pt x="8566" y="28"/>
                </a:cubicBezTo>
                <a:cubicBezTo>
                  <a:pt x="8705" y="28"/>
                  <a:pt x="8817" y="28"/>
                  <a:pt x="8957" y="28"/>
                </a:cubicBezTo>
                <a:cubicBezTo>
                  <a:pt x="9096" y="56"/>
                  <a:pt x="9236" y="84"/>
                  <a:pt x="9375" y="140"/>
                </a:cubicBezTo>
                <a:cubicBezTo>
                  <a:pt x="9375" y="224"/>
                  <a:pt x="9291" y="335"/>
                  <a:pt x="9319" y="419"/>
                </a:cubicBezTo>
                <a:cubicBezTo>
                  <a:pt x="9570" y="419"/>
                  <a:pt x="9598" y="280"/>
                  <a:pt x="9877" y="280"/>
                </a:cubicBezTo>
                <a:cubicBezTo>
                  <a:pt x="9905" y="252"/>
                  <a:pt x="10017" y="252"/>
                  <a:pt x="10072" y="252"/>
                </a:cubicBezTo>
                <a:cubicBezTo>
                  <a:pt x="10128" y="224"/>
                  <a:pt x="10324" y="252"/>
                  <a:pt x="10407" y="252"/>
                </a:cubicBezTo>
                <a:cubicBezTo>
                  <a:pt x="10435" y="252"/>
                  <a:pt x="10463" y="252"/>
                  <a:pt x="10491" y="252"/>
                </a:cubicBezTo>
                <a:cubicBezTo>
                  <a:pt x="10686" y="224"/>
                  <a:pt x="10882" y="280"/>
                  <a:pt x="11077" y="335"/>
                </a:cubicBezTo>
                <a:cubicBezTo>
                  <a:pt x="11216" y="391"/>
                  <a:pt x="11356" y="419"/>
                  <a:pt x="11467" y="503"/>
                </a:cubicBezTo>
                <a:close/>
                <a:moveTo>
                  <a:pt x="9263" y="196"/>
                </a:moveTo>
                <a:cubicBezTo>
                  <a:pt x="9263" y="196"/>
                  <a:pt x="9236" y="196"/>
                  <a:pt x="9180" y="168"/>
                </a:cubicBezTo>
                <a:cubicBezTo>
                  <a:pt x="9208" y="196"/>
                  <a:pt x="9236" y="196"/>
                  <a:pt x="9291" y="196"/>
                </a:cubicBezTo>
                <a:close/>
                <a:moveTo>
                  <a:pt x="10017" y="307"/>
                </a:moveTo>
                <a:cubicBezTo>
                  <a:pt x="10017" y="307"/>
                  <a:pt x="9989" y="280"/>
                  <a:pt x="9961" y="280"/>
                </a:cubicBezTo>
                <a:cubicBezTo>
                  <a:pt x="9933" y="252"/>
                  <a:pt x="9989" y="307"/>
                  <a:pt x="10017" y="307"/>
                </a:cubicBezTo>
                <a:close/>
                <a:moveTo>
                  <a:pt x="10045" y="586"/>
                </a:moveTo>
                <a:cubicBezTo>
                  <a:pt x="10072" y="586"/>
                  <a:pt x="10100" y="614"/>
                  <a:pt x="10100" y="586"/>
                </a:cubicBezTo>
                <a:cubicBezTo>
                  <a:pt x="10100" y="559"/>
                  <a:pt x="10072" y="586"/>
                  <a:pt x="10045" y="586"/>
                </a:cubicBezTo>
                <a:cubicBezTo>
                  <a:pt x="10017" y="586"/>
                  <a:pt x="10045" y="586"/>
                  <a:pt x="10045" y="586"/>
                </a:cubicBezTo>
                <a:close/>
                <a:moveTo>
                  <a:pt x="392" y="5218"/>
                </a:moveTo>
                <a:lnTo>
                  <a:pt x="392" y="5134"/>
                </a:lnTo>
                <a:cubicBezTo>
                  <a:pt x="392" y="5106"/>
                  <a:pt x="392" y="5106"/>
                  <a:pt x="364" y="5134"/>
                </a:cubicBezTo>
                <a:cubicBezTo>
                  <a:pt x="364" y="5162"/>
                  <a:pt x="364" y="5190"/>
                  <a:pt x="392" y="5218"/>
                </a:cubicBezTo>
                <a:close/>
                <a:moveTo>
                  <a:pt x="12695" y="4018"/>
                </a:moveTo>
                <a:cubicBezTo>
                  <a:pt x="12695" y="4018"/>
                  <a:pt x="12667" y="4074"/>
                  <a:pt x="12667" y="4102"/>
                </a:cubicBezTo>
                <a:cubicBezTo>
                  <a:pt x="12639" y="4158"/>
                  <a:pt x="12695" y="4074"/>
                  <a:pt x="12695" y="4018"/>
                </a:cubicBezTo>
                <a:close/>
                <a:moveTo>
                  <a:pt x="12472" y="2595"/>
                </a:moveTo>
                <a:cubicBezTo>
                  <a:pt x="12611" y="2986"/>
                  <a:pt x="12667" y="3376"/>
                  <a:pt x="12583" y="3795"/>
                </a:cubicBezTo>
                <a:lnTo>
                  <a:pt x="12639" y="3683"/>
                </a:lnTo>
                <a:cubicBezTo>
                  <a:pt x="12695" y="3572"/>
                  <a:pt x="12723" y="3460"/>
                  <a:pt x="12723" y="3376"/>
                </a:cubicBezTo>
                <a:cubicBezTo>
                  <a:pt x="12751" y="3376"/>
                  <a:pt x="12751" y="3321"/>
                  <a:pt x="12751" y="3265"/>
                </a:cubicBezTo>
                <a:cubicBezTo>
                  <a:pt x="12723" y="3125"/>
                  <a:pt x="12695" y="2986"/>
                  <a:pt x="12639" y="2846"/>
                </a:cubicBezTo>
                <a:cubicBezTo>
                  <a:pt x="12583" y="2818"/>
                  <a:pt x="12528" y="2651"/>
                  <a:pt x="12472" y="2595"/>
                </a:cubicBezTo>
                <a:close/>
                <a:moveTo>
                  <a:pt x="12081" y="1842"/>
                </a:moveTo>
                <a:cubicBezTo>
                  <a:pt x="12081" y="1842"/>
                  <a:pt x="12081" y="1870"/>
                  <a:pt x="12109" y="1898"/>
                </a:cubicBezTo>
                <a:cubicBezTo>
                  <a:pt x="12137" y="1926"/>
                  <a:pt x="12109" y="1870"/>
                  <a:pt x="12081" y="1842"/>
                </a:cubicBezTo>
                <a:close/>
                <a:moveTo>
                  <a:pt x="11579" y="1172"/>
                </a:moveTo>
                <a:lnTo>
                  <a:pt x="11579" y="1172"/>
                </a:lnTo>
                <a:cubicBezTo>
                  <a:pt x="11607" y="1200"/>
                  <a:pt x="11635" y="1200"/>
                  <a:pt x="11635" y="1172"/>
                </a:cubicBezTo>
                <a:close/>
                <a:moveTo>
                  <a:pt x="10993" y="531"/>
                </a:moveTo>
                <a:cubicBezTo>
                  <a:pt x="10854" y="503"/>
                  <a:pt x="10826" y="531"/>
                  <a:pt x="10686" y="503"/>
                </a:cubicBezTo>
                <a:cubicBezTo>
                  <a:pt x="10603" y="531"/>
                  <a:pt x="10491" y="559"/>
                  <a:pt x="10379" y="531"/>
                </a:cubicBezTo>
                <a:cubicBezTo>
                  <a:pt x="10379" y="586"/>
                  <a:pt x="10212" y="586"/>
                  <a:pt x="10156" y="614"/>
                </a:cubicBezTo>
                <a:cubicBezTo>
                  <a:pt x="10128" y="614"/>
                  <a:pt x="10072" y="614"/>
                  <a:pt x="10045" y="614"/>
                </a:cubicBezTo>
                <a:cubicBezTo>
                  <a:pt x="10045" y="614"/>
                  <a:pt x="10072" y="642"/>
                  <a:pt x="10045" y="642"/>
                </a:cubicBezTo>
                <a:lnTo>
                  <a:pt x="10017" y="642"/>
                </a:lnTo>
                <a:cubicBezTo>
                  <a:pt x="10324" y="698"/>
                  <a:pt x="10630" y="810"/>
                  <a:pt x="10909" y="949"/>
                </a:cubicBezTo>
                <a:cubicBezTo>
                  <a:pt x="10937" y="810"/>
                  <a:pt x="10965" y="698"/>
                  <a:pt x="10993" y="531"/>
                </a:cubicBezTo>
                <a:close/>
                <a:moveTo>
                  <a:pt x="10547" y="280"/>
                </a:moveTo>
                <a:lnTo>
                  <a:pt x="10547" y="280"/>
                </a:lnTo>
                <a:lnTo>
                  <a:pt x="10603" y="280"/>
                </a:lnTo>
                <a:cubicBezTo>
                  <a:pt x="10603" y="280"/>
                  <a:pt x="10603" y="280"/>
                  <a:pt x="10547" y="280"/>
                </a:cubicBezTo>
                <a:close/>
                <a:moveTo>
                  <a:pt x="10714" y="280"/>
                </a:moveTo>
                <a:lnTo>
                  <a:pt x="10630" y="252"/>
                </a:lnTo>
                <a:lnTo>
                  <a:pt x="10658" y="280"/>
                </a:lnTo>
                <a:cubicBezTo>
                  <a:pt x="10658" y="307"/>
                  <a:pt x="10714" y="280"/>
                  <a:pt x="10714" y="28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3"/>
          <p:cNvSpPr/>
          <p:nvPr/>
        </p:nvSpPr>
        <p:spPr>
          <a:xfrm rot="10800000">
            <a:off x="8959850" y="3942350"/>
            <a:ext cx="751900" cy="117325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3"/>
          <p:cNvSpPr/>
          <p:nvPr/>
        </p:nvSpPr>
        <p:spPr>
          <a:xfrm rot="10800000">
            <a:off x="8222625" y="3181275"/>
            <a:ext cx="1083900" cy="1316350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3"/>
          <p:cNvSpPr/>
          <p:nvPr/>
        </p:nvSpPr>
        <p:spPr>
          <a:xfrm>
            <a:off x="-428300" y="3828025"/>
            <a:ext cx="1065775" cy="669600"/>
          </a:xfrm>
          <a:custGeom>
            <a:avLst/>
            <a:gdLst/>
            <a:ahLst/>
            <a:cxnLst/>
            <a:rect l="l" t="t" r="r" b="b"/>
            <a:pathLst>
              <a:path w="42631" h="26784" extrusionOk="0">
                <a:moveTo>
                  <a:pt x="42630" y="25501"/>
                </a:moveTo>
                <a:cubicBezTo>
                  <a:pt x="42379" y="25612"/>
                  <a:pt x="42045" y="25724"/>
                  <a:pt x="41738" y="25807"/>
                </a:cubicBezTo>
                <a:lnTo>
                  <a:pt x="41235" y="25975"/>
                </a:lnTo>
                <a:cubicBezTo>
                  <a:pt x="41152" y="26003"/>
                  <a:pt x="41068" y="26031"/>
                  <a:pt x="40984" y="26059"/>
                </a:cubicBezTo>
                <a:lnTo>
                  <a:pt x="40789" y="26114"/>
                </a:lnTo>
                <a:cubicBezTo>
                  <a:pt x="40259" y="26226"/>
                  <a:pt x="39729" y="26338"/>
                  <a:pt x="39199" y="26393"/>
                </a:cubicBezTo>
                <a:lnTo>
                  <a:pt x="38501" y="26505"/>
                </a:lnTo>
                <a:lnTo>
                  <a:pt x="37860" y="26561"/>
                </a:lnTo>
                <a:cubicBezTo>
                  <a:pt x="37218" y="26589"/>
                  <a:pt x="36576" y="26589"/>
                  <a:pt x="35935" y="26561"/>
                </a:cubicBezTo>
                <a:cubicBezTo>
                  <a:pt x="35432" y="26533"/>
                  <a:pt x="34930" y="26477"/>
                  <a:pt x="34428" y="26365"/>
                </a:cubicBezTo>
                <a:cubicBezTo>
                  <a:pt x="32977" y="26170"/>
                  <a:pt x="31582" y="25807"/>
                  <a:pt x="30243" y="25250"/>
                </a:cubicBezTo>
                <a:cubicBezTo>
                  <a:pt x="29016" y="24775"/>
                  <a:pt x="27844" y="24134"/>
                  <a:pt x="26784" y="23352"/>
                </a:cubicBezTo>
                <a:cubicBezTo>
                  <a:pt x="26421" y="23018"/>
                  <a:pt x="26114" y="22655"/>
                  <a:pt x="25835" y="22264"/>
                </a:cubicBezTo>
                <a:cubicBezTo>
                  <a:pt x="25389" y="21902"/>
                  <a:pt x="24942" y="21567"/>
                  <a:pt x="24580" y="21232"/>
                </a:cubicBezTo>
                <a:cubicBezTo>
                  <a:pt x="24412" y="21065"/>
                  <a:pt x="24440" y="21037"/>
                  <a:pt x="24301" y="20897"/>
                </a:cubicBezTo>
                <a:cubicBezTo>
                  <a:pt x="23324" y="19949"/>
                  <a:pt x="22236" y="18303"/>
                  <a:pt x="21539" y="17494"/>
                </a:cubicBezTo>
                <a:cubicBezTo>
                  <a:pt x="21120" y="16796"/>
                  <a:pt x="20646" y="16182"/>
                  <a:pt x="20088" y="15457"/>
                </a:cubicBezTo>
                <a:cubicBezTo>
                  <a:pt x="19976" y="15317"/>
                  <a:pt x="19865" y="15206"/>
                  <a:pt x="19725" y="15066"/>
                </a:cubicBezTo>
                <a:cubicBezTo>
                  <a:pt x="19669" y="14983"/>
                  <a:pt x="19669" y="14955"/>
                  <a:pt x="19642" y="14927"/>
                </a:cubicBezTo>
                <a:cubicBezTo>
                  <a:pt x="19363" y="14564"/>
                  <a:pt x="19223" y="14480"/>
                  <a:pt x="18860" y="14006"/>
                </a:cubicBezTo>
                <a:cubicBezTo>
                  <a:pt x="18414" y="13476"/>
                  <a:pt x="17744" y="12695"/>
                  <a:pt x="17214" y="12388"/>
                </a:cubicBezTo>
                <a:cubicBezTo>
                  <a:pt x="17159" y="12332"/>
                  <a:pt x="16963" y="12221"/>
                  <a:pt x="17019" y="12221"/>
                </a:cubicBezTo>
                <a:cubicBezTo>
                  <a:pt x="16907" y="12109"/>
                  <a:pt x="16963" y="12221"/>
                  <a:pt x="16852" y="12109"/>
                </a:cubicBezTo>
                <a:cubicBezTo>
                  <a:pt x="16656" y="11970"/>
                  <a:pt x="16433" y="11802"/>
                  <a:pt x="16210" y="11635"/>
                </a:cubicBezTo>
                <a:cubicBezTo>
                  <a:pt x="15987" y="11495"/>
                  <a:pt x="15764" y="11356"/>
                  <a:pt x="15624" y="11244"/>
                </a:cubicBezTo>
                <a:lnTo>
                  <a:pt x="15261" y="11021"/>
                </a:lnTo>
                <a:cubicBezTo>
                  <a:pt x="15150" y="10965"/>
                  <a:pt x="15038" y="10909"/>
                  <a:pt x="14927" y="10854"/>
                </a:cubicBezTo>
                <a:cubicBezTo>
                  <a:pt x="14703" y="10714"/>
                  <a:pt x="14508" y="10602"/>
                  <a:pt x="14313" y="10491"/>
                </a:cubicBezTo>
                <a:cubicBezTo>
                  <a:pt x="13894" y="10296"/>
                  <a:pt x="13504" y="10045"/>
                  <a:pt x="13113" y="9877"/>
                </a:cubicBezTo>
                <a:cubicBezTo>
                  <a:pt x="12946" y="9766"/>
                  <a:pt x="12750" y="9654"/>
                  <a:pt x="12527" y="9598"/>
                </a:cubicBezTo>
                <a:lnTo>
                  <a:pt x="12137" y="9403"/>
                </a:lnTo>
                <a:cubicBezTo>
                  <a:pt x="11021" y="9096"/>
                  <a:pt x="9877" y="8956"/>
                  <a:pt x="8733" y="8984"/>
                </a:cubicBezTo>
                <a:lnTo>
                  <a:pt x="8733" y="8984"/>
                </a:lnTo>
                <a:cubicBezTo>
                  <a:pt x="8649" y="8956"/>
                  <a:pt x="8566" y="8956"/>
                  <a:pt x="8482" y="8984"/>
                </a:cubicBezTo>
                <a:lnTo>
                  <a:pt x="7673" y="9235"/>
                </a:lnTo>
                <a:cubicBezTo>
                  <a:pt x="7394" y="9347"/>
                  <a:pt x="7115" y="9431"/>
                  <a:pt x="6808" y="9542"/>
                </a:cubicBezTo>
                <a:cubicBezTo>
                  <a:pt x="6668" y="9542"/>
                  <a:pt x="6668" y="9598"/>
                  <a:pt x="6585" y="9598"/>
                </a:cubicBezTo>
                <a:cubicBezTo>
                  <a:pt x="6278" y="9738"/>
                  <a:pt x="5748" y="9849"/>
                  <a:pt x="5218" y="10045"/>
                </a:cubicBezTo>
                <a:cubicBezTo>
                  <a:pt x="5078" y="10072"/>
                  <a:pt x="4939" y="10100"/>
                  <a:pt x="4827" y="10156"/>
                </a:cubicBezTo>
                <a:lnTo>
                  <a:pt x="4325" y="10323"/>
                </a:lnTo>
                <a:cubicBezTo>
                  <a:pt x="4130" y="10407"/>
                  <a:pt x="3962" y="10491"/>
                  <a:pt x="3767" y="10575"/>
                </a:cubicBezTo>
                <a:lnTo>
                  <a:pt x="3293" y="10770"/>
                </a:lnTo>
                <a:cubicBezTo>
                  <a:pt x="3265" y="10770"/>
                  <a:pt x="3265" y="10742"/>
                  <a:pt x="3153" y="10770"/>
                </a:cubicBezTo>
                <a:cubicBezTo>
                  <a:pt x="2958" y="10881"/>
                  <a:pt x="2902" y="10881"/>
                  <a:pt x="2735" y="10965"/>
                </a:cubicBezTo>
                <a:cubicBezTo>
                  <a:pt x="2707" y="10937"/>
                  <a:pt x="2595" y="11049"/>
                  <a:pt x="2623" y="10881"/>
                </a:cubicBezTo>
                <a:lnTo>
                  <a:pt x="2623" y="10519"/>
                </a:lnTo>
                <a:cubicBezTo>
                  <a:pt x="2595" y="10379"/>
                  <a:pt x="2595" y="10212"/>
                  <a:pt x="2651" y="10072"/>
                </a:cubicBezTo>
                <a:cubicBezTo>
                  <a:pt x="2651" y="9961"/>
                  <a:pt x="2651" y="9877"/>
                  <a:pt x="2651" y="9766"/>
                </a:cubicBezTo>
                <a:cubicBezTo>
                  <a:pt x="2707" y="9710"/>
                  <a:pt x="2735" y="9654"/>
                  <a:pt x="2763" y="9626"/>
                </a:cubicBezTo>
                <a:cubicBezTo>
                  <a:pt x="2595" y="8677"/>
                  <a:pt x="2400" y="7757"/>
                  <a:pt x="2205" y="6836"/>
                </a:cubicBezTo>
                <a:cubicBezTo>
                  <a:pt x="2149" y="6697"/>
                  <a:pt x="2037" y="6557"/>
                  <a:pt x="1926" y="6446"/>
                </a:cubicBezTo>
                <a:cubicBezTo>
                  <a:pt x="1758" y="6083"/>
                  <a:pt x="1591" y="5748"/>
                  <a:pt x="1396" y="5302"/>
                </a:cubicBezTo>
                <a:cubicBezTo>
                  <a:pt x="1340" y="5023"/>
                  <a:pt x="1256" y="4855"/>
                  <a:pt x="1200" y="4604"/>
                </a:cubicBezTo>
                <a:cubicBezTo>
                  <a:pt x="1144" y="4353"/>
                  <a:pt x="949" y="3600"/>
                  <a:pt x="893" y="3321"/>
                </a:cubicBezTo>
                <a:cubicBezTo>
                  <a:pt x="782" y="2791"/>
                  <a:pt x="838" y="2623"/>
                  <a:pt x="726" y="2177"/>
                </a:cubicBezTo>
                <a:lnTo>
                  <a:pt x="1" y="1061"/>
                </a:lnTo>
                <a:lnTo>
                  <a:pt x="1" y="1033"/>
                </a:lnTo>
                <a:cubicBezTo>
                  <a:pt x="391" y="894"/>
                  <a:pt x="1228" y="754"/>
                  <a:pt x="2037" y="587"/>
                </a:cubicBezTo>
                <a:cubicBezTo>
                  <a:pt x="2149" y="587"/>
                  <a:pt x="2316" y="559"/>
                  <a:pt x="2428" y="559"/>
                </a:cubicBezTo>
                <a:lnTo>
                  <a:pt x="2707" y="559"/>
                </a:lnTo>
                <a:cubicBezTo>
                  <a:pt x="2902" y="559"/>
                  <a:pt x="3097" y="531"/>
                  <a:pt x="3265" y="559"/>
                </a:cubicBezTo>
                <a:cubicBezTo>
                  <a:pt x="3460" y="503"/>
                  <a:pt x="3683" y="447"/>
                  <a:pt x="3962" y="391"/>
                </a:cubicBezTo>
                <a:cubicBezTo>
                  <a:pt x="4269" y="364"/>
                  <a:pt x="4576" y="336"/>
                  <a:pt x="4883" y="336"/>
                </a:cubicBezTo>
                <a:cubicBezTo>
                  <a:pt x="5357" y="112"/>
                  <a:pt x="5859" y="1"/>
                  <a:pt x="6390" y="57"/>
                </a:cubicBezTo>
                <a:cubicBezTo>
                  <a:pt x="6557" y="85"/>
                  <a:pt x="6808" y="112"/>
                  <a:pt x="7031" y="112"/>
                </a:cubicBezTo>
                <a:lnTo>
                  <a:pt x="7729" y="196"/>
                </a:lnTo>
                <a:cubicBezTo>
                  <a:pt x="8147" y="280"/>
                  <a:pt x="8398" y="364"/>
                  <a:pt x="8733" y="447"/>
                </a:cubicBezTo>
                <a:cubicBezTo>
                  <a:pt x="9152" y="447"/>
                  <a:pt x="9542" y="447"/>
                  <a:pt x="9961" y="531"/>
                </a:cubicBezTo>
                <a:cubicBezTo>
                  <a:pt x="10491" y="615"/>
                  <a:pt x="10993" y="726"/>
                  <a:pt x="11495" y="866"/>
                </a:cubicBezTo>
                <a:cubicBezTo>
                  <a:pt x="11607" y="922"/>
                  <a:pt x="11523" y="949"/>
                  <a:pt x="11690" y="977"/>
                </a:cubicBezTo>
                <a:cubicBezTo>
                  <a:pt x="12053" y="1061"/>
                  <a:pt x="11914" y="949"/>
                  <a:pt x="12304" y="1061"/>
                </a:cubicBezTo>
                <a:cubicBezTo>
                  <a:pt x="12667" y="1033"/>
                  <a:pt x="13002" y="1089"/>
                  <a:pt x="13336" y="1200"/>
                </a:cubicBezTo>
                <a:cubicBezTo>
                  <a:pt x="13839" y="1340"/>
                  <a:pt x="14369" y="1535"/>
                  <a:pt x="14843" y="1731"/>
                </a:cubicBezTo>
                <a:cubicBezTo>
                  <a:pt x="15010" y="1758"/>
                  <a:pt x="15038" y="1731"/>
                  <a:pt x="15066" y="1703"/>
                </a:cubicBezTo>
                <a:cubicBezTo>
                  <a:pt x="15345" y="1758"/>
                  <a:pt x="15764" y="1926"/>
                  <a:pt x="16154" y="2037"/>
                </a:cubicBezTo>
                <a:cubicBezTo>
                  <a:pt x="16433" y="2149"/>
                  <a:pt x="16740" y="2289"/>
                  <a:pt x="16991" y="2456"/>
                </a:cubicBezTo>
                <a:cubicBezTo>
                  <a:pt x="17242" y="2595"/>
                  <a:pt x="17521" y="2735"/>
                  <a:pt x="17800" y="2902"/>
                </a:cubicBezTo>
                <a:cubicBezTo>
                  <a:pt x="17940" y="3042"/>
                  <a:pt x="18107" y="3181"/>
                  <a:pt x="18219" y="3349"/>
                </a:cubicBezTo>
                <a:cubicBezTo>
                  <a:pt x="18637" y="3516"/>
                  <a:pt x="19056" y="3739"/>
                  <a:pt x="19418" y="3990"/>
                </a:cubicBezTo>
                <a:cubicBezTo>
                  <a:pt x="19865" y="4297"/>
                  <a:pt x="20283" y="4604"/>
                  <a:pt x="20506" y="4799"/>
                </a:cubicBezTo>
                <a:cubicBezTo>
                  <a:pt x="20841" y="5023"/>
                  <a:pt x="21120" y="5274"/>
                  <a:pt x="21371" y="5525"/>
                </a:cubicBezTo>
                <a:cubicBezTo>
                  <a:pt x="21455" y="5609"/>
                  <a:pt x="21567" y="5664"/>
                  <a:pt x="21622" y="5720"/>
                </a:cubicBezTo>
                <a:cubicBezTo>
                  <a:pt x="21929" y="5999"/>
                  <a:pt x="21957" y="6167"/>
                  <a:pt x="21957" y="6222"/>
                </a:cubicBezTo>
                <a:cubicBezTo>
                  <a:pt x="22320" y="6501"/>
                  <a:pt x="22683" y="6836"/>
                  <a:pt x="23017" y="7171"/>
                </a:cubicBezTo>
                <a:cubicBezTo>
                  <a:pt x="23241" y="7394"/>
                  <a:pt x="23436" y="7673"/>
                  <a:pt x="23603" y="7952"/>
                </a:cubicBezTo>
                <a:cubicBezTo>
                  <a:pt x="23854" y="8203"/>
                  <a:pt x="24022" y="8343"/>
                  <a:pt x="24161" y="8510"/>
                </a:cubicBezTo>
                <a:cubicBezTo>
                  <a:pt x="24357" y="8650"/>
                  <a:pt x="24552" y="8817"/>
                  <a:pt x="24691" y="9012"/>
                </a:cubicBezTo>
                <a:cubicBezTo>
                  <a:pt x="25082" y="9459"/>
                  <a:pt x="25417" y="9933"/>
                  <a:pt x="25696" y="10435"/>
                </a:cubicBezTo>
                <a:cubicBezTo>
                  <a:pt x="25751" y="10519"/>
                  <a:pt x="25751" y="10463"/>
                  <a:pt x="25835" y="10575"/>
                </a:cubicBezTo>
                <a:cubicBezTo>
                  <a:pt x="25863" y="10714"/>
                  <a:pt x="26058" y="11021"/>
                  <a:pt x="26058" y="11160"/>
                </a:cubicBezTo>
                <a:cubicBezTo>
                  <a:pt x="26505" y="11746"/>
                  <a:pt x="26812" y="12193"/>
                  <a:pt x="26728" y="12332"/>
                </a:cubicBezTo>
                <a:cubicBezTo>
                  <a:pt x="27258" y="12946"/>
                  <a:pt x="28067" y="13755"/>
                  <a:pt x="28011" y="13978"/>
                </a:cubicBezTo>
                <a:cubicBezTo>
                  <a:pt x="28207" y="14090"/>
                  <a:pt x="28374" y="14201"/>
                  <a:pt x="28597" y="14257"/>
                </a:cubicBezTo>
                <a:cubicBezTo>
                  <a:pt x="28876" y="14425"/>
                  <a:pt x="29183" y="14620"/>
                  <a:pt x="29434" y="14815"/>
                </a:cubicBezTo>
                <a:cubicBezTo>
                  <a:pt x="29602" y="14927"/>
                  <a:pt x="29574" y="14927"/>
                  <a:pt x="29713" y="15038"/>
                </a:cubicBezTo>
                <a:cubicBezTo>
                  <a:pt x="29853" y="15122"/>
                  <a:pt x="29992" y="15206"/>
                  <a:pt x="30132" y="15262"/>
                </a:cubicBezTo>
                <a:cubicBezTo>
                  <a:pt x="30299" y="15345"/>
                  <a:pt x="30439" y="15429"/>
                  <a:pt x="30606" y="15513"/>
                </a:cubicBezTo>
                <a:cubicBezTo>
                  <a:pt x="30773" y="15652"/>
                  <a:pt x="30969" y="15764"/>
                  <a:pt x="31164" y="15875"/>
                </a:cubicBezTo>
                <a:cubicBezTo>
                  <a:pt x="31275" y="15903"/>
                  <a:pt x="31359" y="15959"/>
                  <a:pt x="31443" y="16015"/>
                </a:cubicBezTo>
                <a:cubicBezTo>
                  <a:pt x="31527" y="16043"/>
                  <a:pt x="31610" y="16099"/>
                  <a:pt x="31666" y="16127"/>
                </a:cubicBezTo>
                <a:lnTo>
                  <a:pt x="31666" y="16182"/>
                </a:lnTo>
                <a:cubicBezTo>
                  <a:pt x="31861" y="16266"/>
                  <a:pt x="32057" y="16350"/>
                  <a:pt x="32252" y="16350"/>
                </a:cubicBezTo>
                <a:lnTo>
                  <a:pt x="32615" y="16405"/>
                </a:lnTo>
                <a:cubicBezTo>
                  <a:pt x="32726" y="16405"/>
                  <a:pt x="32838" y="16433"/>
                  <a:pt x="32949" y="16461"/>
                </a:cubicBezTo>
                <a:cubicBezTo>
                  <a:pt x="33173" y="16433"/>
                  <a:pt x="33368" y="16433"/>
                  <a:pt x="33591" y="16461"/>
                </a:cubicBezTo>
                <a:cubicBezTo>
                  <a:pt x="33786" y="16489"/>
                  <a:pt x="34010" y="16517"/>
                  <a:pt x="34233" y="16517"/>
                </a:cubicBezTo>
                <a:cubicBezTo>
                  <a:pt x="34428" y="16545"/>
                  <a:pt x="34651" y="16545"/>
                  <a:pt x="34847" y="16545"/>
                </a:cubicBezTo>
                <a:cubicBezTo>
                  <a:pt x="36186" y="16517"/>
                  <a:pt x="37525" y="16378"/>
                  <a:pt x="38864" y="16127"/>
                </a:cubicBezTo>
                <a:cubicBezTo>
                  <a:pt x="39171" y="16043"/>
                  <a:pt x="39394" y="15987"/>
                  <a:pt x="39673" y="15931"/>
                </a:cubicBezTo>
                <a:cubicBezTo>
                  <a:pt x="40175" y="15875"/>
                  <a:pt x="41152" y="15792"/>
                  <a:pt x="41180" y="15875"/>
                </a:cubicBezTo>
                <a:cubicBezTo>
                  <a:pt x="41208" y="15959"/>
                  <a:pt x="40761" y="15987"/>
                  <a:pt x="40929" y="16043"/>
                </a:cubicBezTo>
                <a:cubicBezTo>
                  <a:pt x="39701" y="16322"/>
                  <a:pt x="38446" y="16573"/>
                  <a:pt x="37218" y="16740"/>
                </a:cubicBezTo>
                <a:cubicBezTo>
                  <a:pt x="36493" y="16824"/>
                  <a:pt x="35795" y="16852"/>
                  <a:pt x="35070" y="16880"/>
                </a:cubicBezTo>
                <a:cubicBezTo>
                  <a:pt x="34902" y="16880"/>
                  <a:pt x="34568" y="16880"/>
                  <a:pt x="34428" y="16880"/>
                </a:cubicBezTo>
                <a:cubicBezTo>
                  <a:pt x="34316" y="16880"/>
                  <a:pt x="34205" y="16908"/>
                  <a:pt x="34093" y="16936"/>
                </a:cubicBezTo>
                <a:cubicBezTo>
                  <a:pt x="36437" y="17019"/>
                  <a:pt x="39031" y="16461"/>
                  <a:pt x="41180" y="16210"/>
                </a:cubicBezTo>
                <a:lnTo>
                  <a:pt x="41208" y="16210"/>
                </a:lnTo>
                <a:lnTo>
                  <a:pt x="41208" y="16238"/>
                </a:lnTo>
                <a:cubicBezTo>
                  <a:pt x="41235" y="16294"/>
                  <a:pt x="41263" y="16405"/>
                  <a:pt x="41291" y="16433"/>
                </a:cubicBezTo>
                <a:cubicBezTo>
                  <a:pt x="41291" y="16712"/>
                  <a:pt x="41319" y="16963"/>
                  <a:pt x="41375" y="17242"/>
                </a:cubicBezTo>
                <a:cubicBezTo>
                  <a:pt x="41375" y="17438"/>
                  <a:pt x="41319" y="17270"/>
                  <a:pt x="41319" y="17242"/>
                </a:cubicBezTo>
                <a:cubicBezTo>
                  <a:pt x="41319" y="17354"/>
                  <a:pt x="41291" y="17410"/>
                  <a:pt x="41291" y="17549"/>
                </a:cubicBezTo>
                <a:cubicBezTo>
                  <a:pt x="41347" y="17717"/>
                  <a:pt x="41291" y="17270"/>
                  <a:pt x="41375" y="17354"/>
                </a:cubicBezTo>
                <a:cubicBezTo>
                  <a:pt x="41487" y="18163"/>
                  <a:pt x="41598" y="19140"/>
                  <a:pt x="41682" y="20032"/>
                </a:cubicBezTo>
                <a:lnTo>
                  <a:pt x="41626" y="20032"/>
                </a:lnTo>
                <a:cubicBezTo>
                  <a:pt x="41626" y="20200"/>
                  <a:pt x="41682" y="20060"/>
                  <a:pt x="41710" y="20116"/>
                </a:cubicBezTo>
                <a:cubicBezTo>
                  <a:pt x="41766" y="20646"/>
                  <a:pt x="41933" y="21288"/>
                  <a:pt x="41989" y="21818"/>
                </a:cubicBezTo>
                <a:cubicBezTo>
                  <a:pt x="42072" y="22292"/>
                  <a:pt x="42156" y="22739"/>
                  <a:pt x="42240" y="23185"/>
                </a:cubicBezTo>
                <a:cubicBezTo>
                  <a:pt x="42351" y="23799"/>
                  <a:pt x="42491" y="24413"/>
                  <a:pt x="42603" y="25026"/>
                </a:cubicBezTo>
                <a:cubicBezTo>
                  <a:pt x="42575" y="25194"/>
                  <a:pt x="42603" y="25361"/>
                  <a:pt x="42630" y="25501"/>
                </a:cubicBezTo>
                <a:close/>
                <a:moveTo>
                  <a:pt x="42100" y="23603"/>
                </a:moveTo>
                <a:cubicBezTo>
                  <a:pt x="42072" y="23603"/>
                  <a:pt x="42072" y="23659"/>
                  <a:pt x="42100" y="23771"/>
                </a:cubicBezTo>
                <a:cubicBezTo>
                  <a:pt x="42100" y="23827"/>
                  <a:pt x="42128" y="23827"/>
                  <a:pt x="42128" y="23771"/>
                </a:cubicBezTo>
                <a:cubicBezTo>
                  <a:pt x="42128" y="23743"/>
                  <a:pt x="42100" y="23687"/>
                  <a:pt x="42100" y="23603"/>
                </a:cubicBezTo>
                <a:close/>
                <a:moveTo>
                  <a:pt x="41654" y="21455"/>
                </a:moveTo>
                <a:cubicBezTo>
                  <a:pt x="41654" y="21372"/>
                  <a:pt x="41710" y="21651"/>
                  <a:pt x="41710" y="21455"/>
                </a:cubicBezTo>
                <a:cubicBezTo>
                  <a:pt x="41682" y="21427"/>
                  <a:pt x="41626" y="21260"/>
                  <a:pt x="41654" y="21455"/>
                </a:cubicBezTo>
                <a:close/>
                <a:moveTo>
                  <a:pt x="6780" y="9487"/>
                </a:moveTo>
                <a:cubicBezTo>
                  <a:pt x="6780" y="9459"/>
                  <a:pt x="6696" y="9459"/>
                  <a:pt x="6585" y="9487"/>
                </a:cubicBezTo>
                <a:cubicBezTo>
                  <a:pt x="6585" y="9487"/>
                  <a:pt x="6585" y="9514"/>
                  <a:pt x="6557" y="9514"/>
                </a:cubicBezTo>
                <a:cubicBezTo>
                  <a:pt x="6613" y="9514"/>
                  <a:pt x="6668" y="9487"/>
                  <a:pt x="6780" y="9487"/>
                </a:cubicBezTo>
                <a:close/>
                <a:moveTo>
                  <a:pt x="7171" y="9347"/>
                </a:moveTo>
                <a:cubicBezTo>
                  <a:pt x="7199" y="9291"/>
                  <a:pt x="6808" y="9347"/>
                  <a:pt x="6808" y="9375"/>
                </a:cubicBezTo>
                <a:cubicBezTo>
                  <a:pt x="6920" y="9375"/>
                  <a:pt x="7059" y="9375"/>
                  <a:pt x="7171" y="9347"/>
                </a:cubicBezTo>
                <a:close/>
                <a:moveTo>
                  <a:pt x="7338" y="9263"/>
                </a:moveTo>
                <a:cubicBezTo>
                  <a:pt x="7338" y="9235"/>
                  <a:pt x="7282" y="9208"/>
                  <a:pt x="7199" y="9208"/>
                </a:cubicBezTo>
                <a:cubicBezTo>
                  <a:pt x="7226" y="9235"/>
                  <a:pt x="7171" y="9291"/>
                  <a:pt x="7338" y="9263"/>
                </a:cubicBezTo>
                <a:close/>
                <a:moveTo>
                  <a:pt x="5664" y="9319"/>
                </a:moveTo>
                <a:cubicBezTo>
                  <a:pt x="5301" y="9431"/>
                  <a:pt x="4939" y="9542"/>
                  <a:pt x="4576" y="9682"/>
                </a:cubicBezTo>
                <a:cubicBezTo>
                  <a:pt x="4576" y="9710"/>
                  <a:pt x="4576" y="9738"/>
                  <a:pt x="4576" y="9766"/>
                </a:cubicBezTo>
                <a:cubicBezTo>
                  <a:pt x="4632" y="9766"/>
                  <a:pt x="4771" y="9710"/>
                  <a:pt x="4771" y="9766"/>
                </a:cubicBezTo>
                <a:cubicBezTo>
                  <a:pt x="5078" y="9626"/>
                  <a:pt x="5385" y="9487"/>
                  <a:pt x="5664" y="9319"/>
                </a:cubicBezTo>
                <a:close/>
                <a:moveTo>
                  <a:pt x="16824" y="11774"/>
                </a:moveTo>
                <a:cubicBezTo>
                  <a:pt x="16880" y="11830"/>
                  <a:pt x="16935" y="11858"/>
                  <a:pt x="16991" y="11886"/>
                </a:cubicBezTo>
                <a:cubicBezTo>
                  <a:pt x="17075" y="11886"/>
                  <a:pt x="16824" y="11718"/>
                  <a:pt x="16824" y="11774"/>
                </a:cubicBezTo>
                <a:close/>
                <a:moveTo>
                  <a:pt x="17270" y="12221"/>
                </a:moveTo>
                <a:cubicBezTo>
                  <a:pt x="17298" y="12221"/>
                  <a:pt x="17186" y="12081"/>
                  <a:pt x="17103" y="12053"/>
                </a:cubicBezTo>
                <a:cubicBezTo>
                  <a:pt x="17047" y="12025"/>
                  <a:pt x="17186" y="12137"/>
                  <a:pt x="17270" y="12221"/>
                </a:cubicBezTo>
                <a:close/>
                <a:moveTo>
                  <a:pt x="17633" y="12193"/>
                </a:moveTo>
                <a:cubicBezTo>
                  <a:pt x="16880" y="11579"/>
                  <a:pt x="16098" y="11021"/>
                  <a:pt x="15234" y="10575"/>
                </a:cubicBezTo>
                <a:cubicBezTo>
                  <a:pt x="15373" y="10658"/>
                  <a:pt x="15513" y="10770"/>
                  <a:pt x="15652" y="10881"/>
                </a:cubicBezTo>
                <a:cubicBezTo>
                  <a:pt x="15819" y="10965"/>
                  <a:pt x="15987" y="11077"/>
                  <a:pt x="16126" y="11216"/>
                </a:cubicBezTo>
                <a:cubicBezTo>
                  <a:pt x="16349" y="11328"/>
                  <a:pt x="16517" y="11495"/>
                  <a:pt x="16712" y="11607"/>
                </a:cubicBezTo>
                <a:cubicBezTo>
                  <a:pt x="16880" y="11718"/>
                  <a:pt x="17047" y="11830"/>
                  <a:pt x="17214" y="11942"/>
                </a:cubicBezTo>
                <a:cubicBezTo>
                  <a:pt x="17326" y="12053"/>
                  <a:pt x="17493" y="12137"/>
                  <a:pt x="17633" y="12193"/>
                </a:cubicBezTo>
                <a:close/>
                <a:moveTo>
                  <a:pt x="19530" y="14257"/>
                </a:moveTo>
                <a:lnTo>
                  <a:pt x="19669" y="14425"/>
                </a:lnTo>
                <a:cubicBezTo>
                  <a:pt x="19614" y="14369"/>
                  <a:pt x="19558" y="14285"/>
                  <a:pt x="19502" y="14229"/>
                </a:cubicBezTo>
                <a:cubicBezTo>
                  <a:pt x="19530" y="14229"/>
                  <a:pt x="19530" y="14257"/>
                  <a:pt x="19558" y="14257"/>
                </a:cubicBezTo>
                <a:close/>
                <a:moveTo>
                  <a:pt x="30745" y="25250"/>
                </a:moveTo>
                <a:cubicBezTo>
                  <a:pt x="31164" y="25445"/>
                  <a:pt x="30885" y="25222"/>
                  <a:pt x="30745" y="25250"/>
                </a:cubicBezTo>
                <a:close/>
                <a:moveTo>
                  <a:pt x="42240" y="25277"/>
                </a:moveTo>
                <a:cubicBezTo>
                  <a:pt x="42128" y="24636"/>
                  <a:pt x="42017" y="23994"/>
                  <a:pt x="41877" y="23324"/>
                </a:cubicBezTo>
                <a:cubicBezTo>
                  <a:pt x="41766" y="22766"/>
                  <a:pt x="41654" y="22181"/>
                  <a:pt x="41570" y="21595"/>
                </a:cubicBezTo>
                <a:cubicBezTo>
                  <a:pt x="41570" y="21595"/>
                  <a:pt x="41598" y="21678"/>
                  <a:pt x="41598" y="21595"/>
                </a:cubicBezTo>
                <a:cubicBezTo>
                  <a:pt x="41598" y="21372"/>
                  <a:pt x="41598" y="21651"/>
                  <a:pt x="41570" y="21511"/>
                </a:cubicBezTo>
                <a:cubicBezTo>
                  <a:pt x="41487" y="21009"/>
                  <a:pt x="41403" y="20423"/>
                  <a:pt x="41319" y="19781"/>
                </a:cubicBezTo>
                <a:cubicBezTo>
                  <a:pt x="41487" y="21567"/>
                  <a:pt x="41682" y="23352"/>
                  <a:pt x="41989" y="25138"/>
                </a:cubicBezTo>
                <a:cubicBezTo>
                  <a:pt x="37497" y="26784"/>
                  <a:pt x="32308" y="26198"/>
                  <a:pt x="28151" y="23827"/>
                </a:cubicBezTo>
                <a:lnTo>
                  <a:pt x="28207" y="23910"/>
                </a:lnTo>
                <a:cubicBezTo>
                  <a:pt x="29323" y="24580"/>
                  <a:pt x="30522" y="25110"/>
                  <a:pt x="31750" y="25445"/>
                </a:cubicBezTo>
                <a:cubicBezTo>
                  <a:pt x="32810" y="25780"/>
                  <a:pt x="33898" y="26003"/>
                  <a:pt x="35014" y="26142"/>
                </a:cubicBezTo>
                <a:cubicBezTo>
                  <a:pt x="36744" y="26338"/>
                  <a:pt x="38529" y="26254"/>
                  <a:pt x="40231" y="25863"/>
                </a:cubicBezTo>
                <a:cubicBezTo>
                  <a:pt x="40929" y="25724"/>
                  <a:pt x="41598" y="25528"/>
                  <a:pt x="42268" y="252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3"/>
          <p:cNvSpPr/>
          <p:nvPr/>
        </p:nvSpPr>
        <p:spPr>
          <a:xfrm>
            <a:off x="827100" y="4762650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"/>
          <p:cNvSpPr/>
          <p:nvPr/>
        </p:nvSpPr>
        <p:spPr>
          <a:xfrm>
            <a:off x="763300" y="4651050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3"/>
          <p:cNvSpPr/>
          <p:nvPr/>
        </p:nvSpPr>
        <p:spPr>
          <a:xfrm>
            <a:off x="36850" y="4358825"/>
            <a:ext cx="1081800" cy="756775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3"/>
          <p:cNvSpPr/>
          <p:nvPr/>
        </p:nvSpPr>
        <p:spPr>
          <a:xfrm>
            <a:off x="7848725" y="74352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rgbClr val="8CB9F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3"/>
          <p:cNvSpPr/>
          <p:nvPr/>
        </p:nvSpPr>
        <p:spPr>
          <a:xfrm>
            <a:off x="8469500" y="967675"/>
            <a:ext cx="490350" cy="435250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3"/>
          <p:cNvSpPr/>
          <p:nvPr/>
        </p:nvSpPr>
        <p:spPr>
          <a:xfrm>
            <a:off x="8184425" y="205025"/>
            <a:ext cx="848150" cy="599850"/>
          </a:xfrm>
          <a:custGeom>
            <a:avLst/>
            <a:gdLst/>
            <a:ahLst/>
            <a:cxnLst/>
            <a:rect l="l" t="t" r="r" b="b"/>
            <a:pathLst>
              <a:path w="33926" h="23994" extrusionOk="0">
                <a:moveTo>
                  <a:pt x="11690" y="7923"/>
                </a:moveTo>
                <a:cubicBezTo>
                  <a:pt x="11718" y="7923"/>
                  <a:pt x="11662" y="7951"/>
                  <a:pt x="11662" y="7951"/>
                </a:cubicBezTo>
                <a:cubicBezTo>
                  <a:pt x="11603" y="7971"/>
                  <a:pt x="11544" y="7991"/>
                  <a:pt x="11514" y="7991"/>
                </a:cubicBezTo>
                <a:cubicBezTo>
                  <a:pt x="11502" y="7991"/>
                  <a:pt x="11495" y="7987"/>
                  <a:pt x="11495" y="7979"/>
                </a:cubicBezTo>
                <a:cubicBezTo>
                  <a:pt x="11551" y="7951"/>
                  <a:pt x="11634" y="7923"/>
                  <a:pt x="11690" y="7923"/>
                </a:cubicBezTo>
                <a:close/>
                <a:moveTo>
                  <a:pt x="31805" y="11801"/>
                </a:moveTo>
                <a:cubicBezTo>
                  <a:pt x="31777" y="11811"/>
                  <a:pt x="31746" y="11814"/>
                  <a:pt x="31714" y="11814"/>
                </a:cubicBezTo>
                <a:cubicBezTo>
                  <a:pt x="31650" y="11814"/>
                  <a:pt x="31582" y="11801"/>
                  <a:pt x="31526" y="11801"/>
                </a:cubicBezTo>
                <a:close/>
                <a:moveTo>
                  <a:pt x="33842" y="12387"/>
                </a:moveTo>
                <a:lnTo>
                  <a:pt x="33870" y="12415"/>
                </a:lnTo>
                <a:cubicBezTo>
                  <a:pt x="33814" y="12499"/>
                  <a:pt x="33758" y="12583"/>
                  <a:pt x="33675" y="12666"/>
                </a:cubicBezTo>
                <a:cubicBezTo>
                  <a:pt x="33758" y="12499"/>
                  <a:pt x="33814" y="12387"/>
                  <a:pt x="33842" y="12387"/>
                </a:cubicBezTo>
                <a:close/>
                <a:moveTo>
                  <a:pt x="32823" y="13216"/>
                </a:moveTo>
                <a:cubicBezTo>
                  <a:pt x="32838" y="13216"/>
                  <a:pt x="32838" y="13252"/>
                  <a:pt x="32838" y="13252"/>
                </a:cubicBezTo>
                <a:cubicBezTo>
                  <a:pt x="32810" y="13280"/>
                  <a:pt x="32810" y="13336"/>
                  <a:pt x="32782" y="13364"/>
                </a:cubicBezTo>
                <a:cubicBezTo>
                  <a:pt x="32772" y="13369"/>
                  <a:pt x="32765" y="13371"/>
                  <a:pt x="32760" y="13371"/>
                </a:cubicBezTo>
                <a:cubicBezTo>
                  <a:pt x="32736" y="13371"/>
                  <a:pt x="32763" y="13317"/>
                  <a:pt x="32810" y="13224"/>
                </a:cubicBezTo>
                <a:cubicBezTo>
                  <a:pt x="32815" y="13219"/>
                  <a:pt x="32820" y="13216"/>
                  <a:pt x="32823" y="13216"/>
                </a:cubicBezTo>
                <a:close/>
                <a:moveTo>
                  <a:pt x="33228" y="14424"/>
                </a:moveTo>
                <a:cubicBezTo>
                  <a:pt x="33158" y="14564"/>
                  <a:pt x="33127" y="14626"/>
                  <a:pt x="33119" y="14626"/>
                </a:cubicBezTo>
                <a:cubicBezTo>
                  <a:pt x="33117" y="14626"/>
                  <a:pt x="33117" y="14624"/>
                  <a:pt x="33117" y="14619"/>
                </a:cubicBezTo>
                <a:lnTo>
                  <a:pt x="33200" y="14424"/>
                </a:lnTo>
                <a:close/>
                <a:moveTo>
                  <a:pt x="33221" y="14645"/>
                </a:moveTo>
                <a:cubicBezTo>
                  <a:pt x="33226" y="14645"/>
                  <a:pt x="33228" y="14647"/>
                  <a:pt x="33228" y="14647"/>
                </a:cubicBezTo>
                <a:cubicBezTo>
                  <a:pt x="33200" y="14731"/>
                  <a:pt x="33172" y="14842"/>
                  <a:pt x="33089" y="14982"/>
                </a:cubicBezTo>
                <a:cubicBezTo>
                  <a:pt x="33085" y="14984"/>
                  <a:pt x="33083" y="14984"/>
                  <a:pt x="33080" y="14984"/>
                </a:cubicBezTo>
                <a:cubicBezTo>
                  <a:pt x="33042" y="14984"/>
                  <a:pt x="33117" y="14785"/>
                  <a:pt x="33117" y="14759"/>
                </a:cubicBezTo>
                <a:cubicBezTo>
                  <a:pt x="33176" y="14659"/>
                  <a:pt x="33208" y="14645"/>
                  <a:pt x="33221" y="14645"/>
                </a:cubicBezTo>
                <a:close/>
                <a:moveTo>
                  <a:pt x="32754" y="13252"/>
                </a:moveTo>
                <a:cubicBezTo>
                  <a:pt x="32754" y="13364"/>
                  <a:pt x="32726" y="13447"/>
                  <a:pt x="32670" y="13531"/>
                </a:cubicBezTo>
                <a:cubicBezTo>
                  <a:pt x="32751" y="13612"/>
                  <a:pt x="32622" y="14062"/>
                  <a:pt x="32717" y="14062"/>
                </a:cubicBezTo>
                <a:cubicBezTo>
                  <a:pt x="32720" y="14062"/>
                  <a:pt x="32723" y="14062"/>
                  <a:pt x="32726" y="14061"/>
                </a:cubicBezTo>
                <a:lnTo>
                  <a:pt x="32726" y="14061"/>
                </a:lnTo>
                <a:cubicBezTo>
                  <a:pt x="32670" y="14229"/>
                  <a:pt x="32642" y="14424"/>
                  <a:pt x="32586" y="14591"/>
                </a:cubicBezTo>
                <a:cubicBezTo>
                  <a:pt x="32586" y="14675"/>
                  <a:pt x="32586" y="14731"/>
                  <a:pt x="32586" y="14815"/>
                </a:cubicBezTo>
                <a:cubicBezTo>
                  <a:pt x="32586" y="14842"/>
                  <a:pt x="32586" y="14898"/>
                  <a:pt x="32586" y="14954"/>
                </a:cubicBezTo>
                <a:cubicBezTo>
                  <a:pt x="32531" y="15177"/>
                  <a:pt x="32475" y="15428"/>
                  <a:pt x="32447" y="15679"/>
                </a:cubicBezTo>
                <a:cubicBezTo>
                  <a:pt x="32140" y="15651"/>
                  <a:pt x="31889" y="15651"/>
                  <a:pt x="31638" y="15596"/>
                </a:cubicBezTo>
                <a:cubicBezTo>
                  <a:pt x="31973" y="14815"/>
                  <a:pt x="32307" y="14061"/>
                  <a:pt x="32670" y="13280"/>
                </a:cubicBezTo>
                <a:cubicBezTo>
                  <a:pt x="32670" y="13308"/>
                  <a:pt x="32670" y="13308"/>
                  <a:pt x="32670" y="13336"/>
                </a:cubicBezTo>
                <a:cubicBezTo>
                  <a:pt x="32698" y="13336"/>
                  <a:pt x="32754" y="13252"/>
                  <a:pt x="32754" y="13252"/>
                </a:cubicBezTo>
                <a:close/>
                <a:moveTo>
                  <a:pt x="31219" y="17409"/>
                </a:moveTo>
                <a:lnTo>
                  <a:pt x="31191" y="17549"/>
                </a:lnTo>
                <a:cubicBezTo>
                  <a:pt x="31136" y="17549"/>
                  <a:pt x="31136" y="17521"/>
                  <a:pt x="31191" y="17409"/>
                </a:cubicBezTo>
                <a:close/>
                <a:moveTo>
                  <a:pt x="30215" y="19418"/>
                </a:moveTo>
                <a:cubicBezTo>
                  <a:pt x="30192" y="19465"/>
                  <a:pt x="30149" y="19570"/>
                  <a:pt x="30135" y="19570"/>
                </a:cubicBezTo>
                <a:cubicBezTo>
                  <a:pt x="30133" y="19570"/>
                  <a:pt x="30131" y="19566"/>
                  <a:pt x="30131" y="19557"/>
                </a:cubicBezTo>
                <a:cubicBezTo>
                  <a:pt x="30159" y="19502"/>
                  <a:pt x="30187" y="19418"/>
                  <a:pt x="30215" y="19418"/>
                </a:cubicBezTo>
                <a:close/>
                <a:moveTo>
                  <a:pt x="26700" y="22654"/>
                </a:moveTo>
                <a:cubicBezTo>
                  <a:pt x="26759" y="22674"/>
                  <a:pt x="26860" y="22722"/>
                  <a:pt x="26894" y="22738"/>
                </a:cubicBezTo>
                <a:lnTo>
                  <a:pt x="26894" y="22738"/>
                </a:lnTo>
                <a:cubicBezTo>
                  <a:pt x="26838" y="22737"/>
                  <a:pt x="26644" y="22654"/>
                  <a:pt x="26700" y="22654"/>
                </a:cubicBezTo>
                <a:close/>
                <a:moveTo>
                  <a:pt x="29462" y="21594"/>
                </a:moveTo>
                <a:lnTo>
                  <a:pt x="29462" y="21622"/>
                </a:lnTo>
                <a:cubicBezTo>
                  <a:pt x="29490" y="21761"/>
                  <a:pt x="29378" y="22236"/>
                  <a:pt x="29406" y="22403"/>
                </a:cubicBezTo>
                <a:cubicBezTo>
                  <a:pt x="29266" y="22905"/>
                  <a:pt x="29266" y="23128"/>
                  <a:pt x="29183" y="23575"/>
                </a:cubicBezTo>
                <a:cubicBezTo>
                  <a:pt x="29099" y="23575"/>
                  <a:pt x="29043" y="23547"/>
                  <a:pt x="28987" y="23519"/>
                </a:cubicBezTo>
                <a:cubicBezTo>
                  <a:pt x="28876" y="23463"/>
                  <a:pt x="28764" y="23407"/>
                  <a:pt x="28681" y="23324"/>
                </a:cubicBezTo>
                <a:cubicBezTo>
                  <a:pt x="28346" y="23156"/>
                  <a:pt x="28067" y="22989"/>
                  <a:pt x="27844" y="22849"/>
                </a:cubicBezTo>
                <a:lnTo>
                  <a:pt x="27537" y="22654"/>
                </a:lnTo>
                <a:lnTo>
                  <a:pt x="27537" y="22654"/>
                </a:lnTo>
                <a:cubicBezTo>
                  <a:pt x="28011" y="22849"/>
                  <a:pt x="28513" y="23045"/>
                  <a:pt x="28987" y="23240"/>
                </a:cubicBezTo>
                <a:cubicBezTo>
                  <a:pt x="29155" y="22682"/>
                  <a:pt x="29294" y="22152"/>
                  <a:pt x="29462" y="21594"/>
                </a:cubicBezTo>
                <a:close/>
                <a:moveTo>
                  <a:pt x="4883" y="0"/>
                </a:moveTo>
                <a:cubicBezTo>
                  <a:pt x="4855" y="140"/>
                  <a:pt x="4855" y="279"/>
                  <a:pt x="4827" y="419"/>
                </a:cubicBezTo>
                <a:lnTo>
                  <a:pt x="4855" y="474"/>
                </a:lnTo>
                <a:cubicBezTo>
                  <a:pt x="4827" y="670"/>
                  <a:pt x="4799" y="837"/>
                  <a:pt x="4743" y="1032"/>
                </a:cubicBezTo>
                <a:cubicBezTo>
                  <a:pt x="4743" y="1004"/>
                  <a:pt x="4743" y="977"/>
                  <a:pt x="4743" y="949"/>
                </a:cubicBezTo>
                <a:cubicBezTo>
                  <a:pt x="4604" y="1423"/>
                  <a:pt x="4436" y="1897"/>
                  <a:pt x="4241" y="2344"/>
                </a:cubicBezTo>
                <a:cubicBezTo>
                  <a:pt x="4129" y="2595"/>
                  <a:pt x="4018" y="2846"/>
                  <a:pt x="3878" y="3097"/>
                </a:cubicBezTo>
                <a:lnTo>
                  <a:pt x="3627" y="3543"/>
                </a:lnTo>
                <a:lnTo>
                  <a:pt x="0" y="10127"/>
                </a:lnTo>
                <a:cubicBezTo>
                  <a:pt x="2511" y="10797"/>
                  <a:pt x="4771" y="11969"/>
                  <a:pt x="7031" y="13196"/>
                </a:cubicBezTo>
                <a:cubicBezTo>
                  <a:pt x="7756" y="13559"/>
                  <a:pt x="8454" y="13950"/>
                  <a:pt x="9151" y="14312"/>
                </a:cubicBezTo>
                <a:cubicBezTo>
                  <a:pt x="9347" y="14563"/>
                  <a:pt x="9570" y="14787"/>
                  <a:pt x="9821" y="14954"/>
                </a:cubicBezTo>
                <a:cubicBezTo>
                  <a:pt x="10156" y="15149"/>
                  <a:pt x="10769" y="15512"/>
                  <a:pt x="11216" y="15735"/>
                </a:cubicBezTo>
                <a:cubicBezTo>
                  <a:pt x="11774" y="16014"/>
                  <a:pt x="12248" y="16182"/>
                  <a:pt x="12667" y="16377"/>
                </a:cubicBezTo>
                <a:cubicBezTo>
                  <a:pt x="13531" y="16795"/>
                  <a:pt x="14089" y="17019"/>
                  <a:pt x="14815" y="17325"/>
                </a:cubicBezTo>
                <a:cubicBezTo>
                  <a:pt x="15680" y="17716"/>
                  <a:pt x="16489" y="18107"/>
                  <a:pt x="17270" y="18469"/>
                </a:cubicBezTo>
                <a:cubicBezTo>
                  <a:pt x="17967" y="18776"/>
                  <a:pt x="18358" y="18888"/>
                  <a:pt x="18972" y="19167"/>
                </a:cubicBezTo>
                <a:cubicBezTo>
                  <a:pt x="19195" y="19223"/>
                  <a:pt x="19502" y="19334"/>
                  <a:pt x="19809" y="19446"/>
                </a:cubicBezTo>
                <a:lnTo>
                  <a:pt x="19948" y="19529"/>
                </a:lnTo>
                <a:cubicBezTo>
                  <a:pt x="20283" y="19808"/>
                  <a:pt x="21371" y="20283"/>
                  <a:pt x="22152" y="20562"/>
                </a:cubicBezTo>
                <a:cubicBezTo>
                  <a:pt x="22180" y="20534"/>
                  <a:pt x="22236" y="20534"/>
                  <a:pt x="22347" y="20534"/>
                </a:cubicBezTo>
                <a:cubicBezTo>
                  <a:pt x="23101" y="20869"/>
                  <a:pt x="23882" y="21203"/>
                  <a:pt x="24663" y="21510"/>
                </a:cubicBezTo>
                <a:lnTo>
                  <a:pt x="25779" y="22152"/>
                </a:lnTo>
                <a:cubicBezTo>
                  <a:pt x="25946" y="22319"/>
                  <a:pt x="26170" y="22459"/>
                  <a:pt x="26393" y="22570"/>
                </a:cubicBezTo>
                <a:cubicBezTo>
                  <a:pt x="26504" y="22654"/>
                  <a:pt x="26644" y="22738"/>
                  <a:pt x="26783" y="22849"/>
                </a:cubicBezTo>
                <a:cubicBezTo>
                  <a:pt x="26811" y="22849"/>
                  <a:pt x="26895" y="22877"/>
                  <a:pt x="26979" y="22905"/>
                </a:cubicBezTo>
                <a:cubicBezTo>
                  <a:pt x="27062" y="22961"/>
                  <a:pt x="27146" y="23017"/>
                  <a:pt x="27258" y="23073"/>
                </a:cubicBezTo>
                <a:lnTo>
                  <a:pt x="27397" y="23156"/>
                </a:lnTo>
                <a:lnTo>
                  <a:pt x="27620" y="23268"/>
                </a:lnTo>
                <a:cubicBezTo>
                  <a:pt x="27899" y="23407"/>
                  <a:pt x="28290" y="23547"/>
                  <a:pt x="28429" y="23631"/>
                </a:cubicBezTo>
                <a:lnTo>
                  <a:pt x="29350" y="23993"/>
                </a:lnTo>
                <a:cubicBezTo>
                  <a:pt x="29434" y="23631"/>
                  <a:pt x="29545" y="23240"/>
                  <a:pt x="29657" y="22822"/>
                </a:cubicBezTo>
                <a:cubicBezTo>
                  <a:pt x="29713" y="22626"/>
                  <a:pt x="29769" y="22403"/>
                  <a:pt x="29797" y="22208"/>
                </a:cubicBezTo>
                <a:cubicBezTo>
                  <a:pt x="29824" y="22096"/>
                  <a:pt x="29852" y="21985"/>
                  <a:pt x="29880" y="21901"/>
                </a:cubicBezTo>
                <a:cubicBezTo>
                  <a:pt x="29880" y="21817"/>
                  <a:pt x="29908" y="21733"/>
                  <a:pt x="29936" y="21622"/>
                </a:cubicBezTo>
                <a:cubicBezTo>
                  <a:pt x="29964" y="21538"/>
                  <a:pt x="29964" y="21455"/>
                  <a:pt x="29964" y="21343"/>
                </a:cubicBezTo>
                <a:cubicBezTo>
                  <a:pt x="30076" y="20869"/>
                  <a:pt x="30159" y="20366"/>
                  <a:pt x="30187" y="19864"/>
                </a:cubicBezTo>
                <a:cubicBezTo>
                  <a:pt x="30271" y="19557"/>
                  <a:pt x="30299" y="19223"/>
                  <a:pt x="30299" y="18916"/>
                </a:cubicBezTo>
                <a:cubicBezTo>
                  <a:pt x="30410" y="18581"/>
                  <a:pt x="30522" y="18246"/>
                  <a:pt x="30661" y="17939"/>
                </a:cubicBezTo>
                <a:cubicBezTo>
                  <a:pt x="30673" y="17943"/>
                  <a:pt x="30686" y="17945"/>
                  <a:pt x="30699" y="17945"/>
                </a:cubicBezTo>
                <a:cubicBezTo>
                  <a:pt x="30777" y="17945"/>
                  <a:pt x="30873" y="17883"/>
                  <a:pt x="30968" y="17883"/>
                </a:cubicBezTo>
                <a:cubicBezTo>
                  <a:pt x="31191" y="17911"/>
                  <a:pt x="31415" y="17995"/>
                  <a:pt x="31694" y="18023"/>
                </a:cubicBezTo>
                <a:cubicBezTo>
                  <a:pt x="31749" y="17939"/>
                  <a:pt x="31749" y="17800"/>
                  <a:pt x="31805" y="17716"/>
                </a:cubicBezTo>
                <a:lnTo>
                  <a:pt x="31805" y="17716"/>
                </a:lnTo>
                <a:cubicBezTo>
                  <a:pt x="31769" y="17884"/>
                  <a:pt x="31780" y="17928"/>
                  <a:pt x="31806" y="17928"/>
                </a:cubicBezTo>
                <a:cubicBezTo>
                  <a:pt x="31834" y="17928"/>
                  <a:pt x="31881" y="17876"/>
                  <a:pt x="31905" y="17876"/>
                </a:cubicBezTo>
                <a:cubicBezTo>
                  <a:pt x="31910" y="17876"/>
                  <a:pt x="31914" y="17878"/>
                  <a:pt x="31917" y="17883"/>
                </a:cubicBezTo>
                <a:lnTo>
                  <a:pt x="32196" y="17465"/>
                </a:lnTo>
                <a:cubicBezTo>
                  <a:pt x="32307" y="17214"/>
                  <a:pt x="32419" y="16963"/>
                  <a:pt x="32559" y="16740"/>
                </a:cubicBezTo>
                <a:cubicBezTo>
                  <a:pt x="32670" y="16461"/>
                  <a:pt x="32782" y="16154"/>
                  <a:pt x="32893" y="15875"/>
                </a:cubicBezTo>
                <a:cubicBezTo>
                  <a:pt x="33005" y="15596"/>
                  <a:pt x="33089" y="15317"/>
                  <a:pt x="33144" y="15094"/>
                </a:cubicBezTo>
                <a:cubicBezTo>
                  <a:pt x="33256" y="14787"/>
                  <a:pt x="33340" y="14480"/>
                  <a:pt x="33396" y="14173"/>
                </a:cubicBezTo>
                <a:cubicBezTo>
                  <a:pt x="33451" y="14089"/>
                  <a:pt x="33479" y="14005"/>
                  <a:pt x="33535" y="13922"/>
                </a:cubicBezTo>
                <a:cubicBezTo>
                  <a:pt x="33619" y="13559"/>
                  <a:pt x="33870" y="12945"/>
                  <a:pt x="33870" y="12694"/>
                </a:cubicBezTo>
                <a:cubicBezTo>
                  <a:pt x="33870" y="12583"/>
                  <a:pt x="33898" y="12499"/>
                  <a:pt x="33926" y="12387"/>
                </a:cubicBezTo>
                <a:cubicBezTo>
                  <a:pt x="33842" y="12332"/>
                  <a:pt x="33786" y="12332"/>
                  <a:pt x="33702" y="12304"/>
                </a:cubicBezTo>
                <a:cubicBezTo>
                  <a:pt x="33675" y="12276"/>
                  <a:pt x="33675" y="12248"/>
                  <a:pt x="33619" y="12248"/>
                </a:cubicBezTo>
                <a:lnTo>
                  <a:pt x="33451" y="12220"/>
                </a:lnTo>
                <a:cubicBezTo>
                  <a:pt x="33368" y="12192"/>
                  <a:pt x="33256" y="12164"/>
                  <a:pt x="33172" y="12164"/>
                </a:cubicBezTo>
                <a:lnTo>
                  <a:pt x="32726" y="12164"/>
                </a:lnTo>
                <a:cubicBezTo>
                  <a:pt x="32447" y="12192"/>
                  <a:pt x="32196" y="12220"/>
                  <a:pt x="31749" y="12248"/>
                </a:cubicBezTo>
                <a:cubicBezTo>
                  <a:pt x="31777" y="12053"/>
                  <a:pt x="32140" y="11885"/>
                  <a:pt x="32196" y="11718"/>
                </a:cubicBezTo>
                <a:cubicBezTo>
                  <a:pt x="32084" y="11690"/>
                  <a:pt x="31973" y="11634"/>
                  <a:pt x="31861" y="11634"/>
                </a:cubicBezTo>
                <a:cubicBezTo>
                  <a:pt x="31722" y="11634"/>
                  <a:pt x="31610" y="11606"/>
                  <a:pt x="31498" y="11606"/>
                </a:cubicBezTo>
                <a:cubicBezTo>
                  <a:pt x="31409" y="11599"/>
                  <a:pt x="31319" y="11595"/>
                  <a:pt x="31230" y="11595"/>
                </a:cubicBezTo>
                <a:cubicBezTo>
                  <a:pt x="30986" y="11595"/>
                  <a:pt x="30747" y="11621"/>
                  <a:pt x="30522" y="11662"/>
                </a:cubicBezTo>
                <a:lnTo>
                  <a:pt x="30299" y="11718"/>
                </a:lnTo>
                <a:lnTo>
                  <a:pt x="30215" y="11718"/>
                </a:lnTo>
                <a:lnTo>
                  <a:pt x="30131" y="11746"/>
                </a:lnTo>
                <a:lnTo>
                  <a:pt x="29880" y="11829"/>
                </a:lnTo>
                <a:cubicBezTo>
                  <a:pt x="29713" y="11885"/>
                  <a:pt x="29518" y="11941"/>
                  <a:pt x="29322" y="11997"/>
                </a:cubicBezTo>
                <a:cubicBezTo>
                  <a:pt x="29183" y="12080"/>
                  <a:pt x="28960" y="12164"/>
                  <a:pt x="28820" y="12248"/>
                </a:cubicBezTo>
                <a:cubicBezTo>
                  <a:pt x="28681" y="12387"/>
                  <a:pt x="28569" y="12499"/>
                  <a:pt x="28429" y="12583"/>
                </a:cubicBezTo>
                <a:cubicBezTo>
                  <a:pt x="28410" y="12586"/>
                  <a:pt x="28394" y="12588"/>
                  <a:pt x="28381" y="12588"/>
                </a:cubicBezTo>
                <a:cubicBezTo>
                  <a:pt x="28297" y="12588"/>
                  <a:pt x="28314" y="12519"/>
                  <a:pt x="28290" y="12471"/>
                </a:cubicBezTo>
                <a:cubicBezTo>
                  <a:pt x="27955" y="12555"/>
                  <a:pt x="27648" y="12638"/>
                  <a:pt x="27314" y="12722"/>
                </a:cubicBezTo>
                <a:cubicBezTo>
                  <a:pt x="26979" y="12889"/>
                  <a:pt x="26672" y="12973"/>
                  <a:pt x="26337" y="13141"/>
                </a:cubicBezTo>
                <a:cubicBezTo>
                  <a:pt x="26142" y="13224"/>
                  <a:pt x="25974" y="13308"/>
                  <a:pt x="25807" y="13392"/>
                </a:cubicBezTo>
                <a:cubicBezTo>
                  <a:pt x="25472" y="13503"/>
                  <a:pt x="25165" y="13643"/>
                  <a:pt x="24858" y="13782"/>
                </a:cubicBezTo>
                <a:cubicBezTo>
                  <a:pt x="24831" y="13838"/>
                  <a:pt x="24635" y="13950"/>
                  <a:pt x="24524" y="14033"/>
                </a:cubicBezTo>
                <a:cubicBezTo>
                  <a:pt x="24511" y="14030"/>
                  <a:pt x="24495" y="14029"/>
                  <a:pt x="24478" y="14029"/>
                </a:cubicBezTo>
                <a:cubicBezTo>
                  <a:pt x="24194" y="14029"/>
                  <a:pt x="23352" y="14430"/>
                  <a:pt x="22905" y="14536"/>
                </a:cubicBezTo>
                <a:cubicBezTo>
                  <a:pt x="22013" y="14982"/>
                  <a:pt x="22347" y="15066"/>
                  <a:pt x="21985" y="15373"/>
                </a:cubicBezTo>
                <a:cubicBezTo>
                  <a:pt x="21929" y="15428"/>
                  <a:pt x="22068" y="15456"/>
                  <a:pt x="21985" y="15484"/>
                </a:cubicBezTo>
                <a:cubicBezTo>
                  <a:pt x="21975" y="15487"/>
                  <a:pt x="21968" y="15489"/>
                  <a:pt x="21962" y="15489"/>
                </a:cubicBezTo>
                <a:cubicBezTo>
                  <a:pt x="21932" y="15489"/>
                  <a:pt x="21949" y="15452"/>
                  <a:pt x="21940" y="15452"/>
                </a:cubicBezTo>
                <a:cubicBezTo>
                  <a:pt x="21935" y="15452"/>
                  <a:pt x="21925" y="15460"/>
                  <a:pt x="21901" y="15484"/>
                </a:cubicBezTo>
                <a:cubicBezTo>
                  <a:pt x="21845" y="15540"/>
                  <a:pt x="21873" y="15596"/>
                  <a:pt x="21706" y="15679"/>
                </a:cubicBezTo>
                <a:cubicBezTo>
                  <a:pt x="21678" y="15624"/>
                  <a:pt x="21538" y="15624"/>
                  <a:pt x="21594" y="15540"/>
                </a:cubicBezTo>
                <a:lnTo>
                  <a:pt x="21594" y="15540"/>
                </a:lnTo>
                <a:cubicBezTo>
                  <a:pt x="21511" y="15568"/>
                  <a:pt x="21427" y="15568"/>
                  <a:pt x="21343" y="15596"/>
                </a:cubicBezTo>
                <a:lnTo>
                  <a:pt x="21204" y="15624"/>
                </a:lnTo>
                <a:lnTo>
                  <a:pt x="21148" y="15624"/>
                </a:lnTo>
                <a:cubicBezTo>
                  <a:pt x="21134" y="15624"/>
                  <a:pt x="21127" y="15631"/>
                  <a:pt x="21123" y="15631"/>
                </a:cubicBezTo>
                <a:cubicBezTo>
                  <a:pt x="21120" y="15631"/>
                  <a:pt x="21120" y="15624"/>
                  <a:pt x="21120" y="15596"/>
                </a:cubicBezTo>
                <a:lnTo>
                  <a:pt x="21120" y="15568"/>
                </a:lnTo>
                <a:cubicBezTo>
                  <a:pt x="21120" y="15428"/>
                  <a:pt x="21120" y="15261"/>
                  <a:pt x="21120" y="15121"/>
                </a:cubicBezTo>
                <a:cubicBezTo>
                  <a:pt x="21176" y="14954"/>
                  <a:pt x="21232" y="14759"/>
                  <a:pt x="21259" y="14563"/>
                </a:cubicBezTo>
                <a:lnTo>
                  <a:pt x="21259" y="14424"/>
                </a:lnTo>
                <a:lnTo>
                  <a:pt x="21259" y="14257"/>
                </a:lnTo>
                <a:cubicBezTo>
                  <a:pt x="21259" y="14061"/>
                  <a:pt x="21232" y="13866"/>
                  <a:pt x="21259" y="13671"/>
                </a:cubicBezTo>
                <a:cubicBezTo>
                  <a:pt x="21259" y="13475"/>
                  <a:pt x="21287" y="13392"/>
                  <a:pt x="21315" y="13224"/>
                </a:cubicBezTo>
                <a:cubicBezTo>
                  <a:pt x="21343" y="12499"/>
                  <a:pt x="21287" y="11774"/>
                  <a:pt x="21176" y="11048"/>
                </a:cubicBezTo>
                <a:cubicBezTo>
                  <a:pt x="21287" y="10909"/>
                  <a:pt x="21343" y="10713"/>
                  <a:pt x="21315" y="10044"/>
                </a:cubicBezTo>
                <a:cubicBezTo>
                  <a:pt x="21287" y="9765"/>
                  <a:pt x="21204" y="9402"/>
                  <a:pt x="21204" y="9095"/>
                </a:cubicBezTo>
                <a:cubicBezTo>
                  <a:pt x="21176" y="8928"/>
                  <a:pt x="21176" y="8733"/>
                  <a:pt x="21204" y="8565"/>
                </a:cubicBezTo>
                <a:cubicBezTo>
                  <a:pt x="21148" y="8175"/>
                  <a:pt x="21148" y="7923"/>
                  <a:pt x="21092" y="7617"/>
                </a:cubicBezTo>
                <a:cubicBezTo>
                  <a:pt x="21115" y="7523"/>
                  <a:pt x="21148" y="7503"/>
                  <a:pt x="21183" y="7503"/>
                </a:cubicBezTo>
                <a:cubicBezTo>
                  <a:pt x="21209" y="7503"/>
                  <a:pt x="21237" y="7515"/>
                  <a:pt x="21261" y="7515"/>
                </a:cubicBezTo>
                <a:cubicBezTo>
                  <a:pt x="21282" y="7515"/>
                  <a:pt x="21300" y="7507"/>
                  <a:pt x="21315" y="7477"/>
                </a:cubicBezTo>
                <a:cubicBezTo>
                  <a:pt x="21343" y="7393"/>
                  <a:pt x="21343" y="7282"/>
                  <a:pt x="21343" y="7170"/>
                </a:cubicBezTo>
                <a:cubicBezTo>
                  <a:pt x="21343" y="7142"/>
                  <a:pt x="21343" y="7142"/>
                  <a:pt x="21343" y="7059"/>
                </a:cubicBezTo>
                <a:cubicBezTo>
                  <a:pt x="21343" y="6975"/>
                  <a:pt x="21315" y="6891"/>
                  <a:pt x="21315" y="6807"/>
                </a:cubicBezTo>
                <a:cubicBezTo>
                  <a:pt x="21287" y="6612"/>
                  <a:pt x="21259" y="6417"/>
                  <a:pt x="21232" y="6250"/>
                </a:cubicBezTo>
                <a:cubicBezTo>
                  <a:pt x="21120" y="5440"/>
                  <a:pt x="20925" y="4520"/>
                  <a:pt x="20813" y="3878"/>
                </a:cubicBezTo>
                <a:lnTo>
                  <a:pt x="20757" y="3878"/>
                </a:lnTo>
                <a:lnTo>
                  <a:pt x="20701" y="3906"/>
                </a:lnTo>
                <a:lnTo>
                  <a:pt x="20590" y="3962"/>
                </a:lnTo>
                <a:lnTo>
                  <a:pt x="20395" y="4073"/>
                </a:lnTo>
                <a:cubicBezTo>
                  <a:pt x="20255" y="4129"/>
                  <a:pt x="20171" y="4185"/>
                  <a:pt x="20088" y="4241"/>
                </a:cubicBezTo>
                <a:cubicBezTo>
                  <a:pt x="19948" y="4352"/>
                  <a:pt x="19781" y="4380"/>
                  <a:pt x="19697" y="4520"/>
                </a:cubicBezTo>
                <a:cubicBezTo>
                  <a:pt x="19585" y="4659"/>
                  <a:pt x="19641" y="4827"/>
                  <a:pt x="19502" y="4938"/>
                </a:cubicBezTo>
                <a:cubicBezTo>
                  <a:pt x="19483" y="4920"/>
                  <a:pt x="19443" y="4910"/>
                  <a:pt x="19381" y="4910"/>
                </a:cubicBezTo>
                <a:cubicBezTo>
                  <a:pt x="19257" y="4910"/>
                  <a:pt x="19046" y="4948"/>
                  <a:pt x="18749" y="5022"/>
                </a:cubicBezTo>
                <a:cubicBezTo>
                  <a:pt x="18553" y="5078"/>
                  <a:pt x="18274" y="5134"/>
                  <a:pt x="17967" y="5245"/>
                </a:cubicBezTo>
                <a:cubicBezTo>
                  <a:pt x="17744" y="5301"/>
                  <a:pt x="17549" y="5357"/>
                  <a:pt x="17326" y="5440"/>
                </a:cubicBezTo>
                <a:cubicBezTo>
                  <a:pt x="17247" y="5421"/>
                  <a:pt x="17168" y="5401"/>
                  <a:pt x="17089" y="5401"/>
                </a:cubicBezTo>
                <a:cubicBezTo>
                  <a:pt x="17056" y="5401"/>
                  <a:pt x="17024" y="5404"/>
                  <a:pt x="16991" y="5413"/>
                </a:cubicBezTo>
                <a:cubicBezTo>
                  <a:pt x="16321" y="5552"/>
                  <a:pt x="15680" y="5775"/>
                  <a:pt x="15066" y="6054"/>
                </a:cubicBezTo>
                <a:cubicBezTo>
                  <a:pt x="14564" y="6389"/>
                  <a:pt x="15233" y="6528"/>
                  <a:pt x="15122" y="6780"/>
                </a:cubicBezTo>
                <a:cubicBezTo>
                  <a:pt x="15107" y="6794"/>
                  <a:pt x="15110" y="6799"/>
                  <a:pt x="15121" y="6799"/>
                </a:cubicBezTo>
                <a:cubicBezTo>
                  <a:pt x="15146" y="6799"/>
                  <a:pt x="15215" y="6774"/>
                  <a:pt x="15232" y="6774"/>
                </a:cubicBezTo>
                <a:cubicBezTo>
                  <a:pt x="15237" y="6774"/>
                  <a:pt x="15237" y="6775"/>
                  <a:pt x="15233" y="6780"/>
                </a:cubicBezTo>
                <a:cubicBezTo>
                  <a:pt x="15150" y="6807"/>
                  <a:pt x="15233" y="6835"/>
                  <a:pt x="15205" y="6835"/>
                </a:cubicBezTo>
                <a:cubicBezTo>
                  <a:pt x="15010" y="6947"/>
                  <a:pt x="14815" y="7003"/>
                  <a:pt x="14619" y="7086"/>
                </a:cubicBezTo>
                <a:cubicBezTo>
                  <a:pt x="14145" y="7114"/>
                  <a:pt x="13643" y="7226"/>
                  <a:pt x="13197" y="7365"/>
                </a:cubicBezTo>
                <a:cubicBezTo>
                  <a:pt x="13085" y="7365"/>
                  <a:pt x="13252" y="7226"/>
                  <a:pt x="13336" y="7170"/>
                </a:cubicBezTo>
                <a:lnTo>
                  <a:pt x="13336" y="7170"/>
                </a:lnTo>
                <a:cubicBezTo>
                  <a:pt x="13141" y="7198"/>
                  <a:pt x="13001" y="7198"/>
                  <a:pt x="12750" y="7282"/>
                </a:cubicBezTo>
                <a:cubicBezTo>
                  <a:pt x="12499" y="7365"/>
                  <a:pt x="12276" y="7477"/>
                  <a:pt x="12164" y="7533"/>
                </a:cubicBezTo>
                <a:cubicBezTo>
                  <a:pt x="12053" y="7561"/>
                  <a:pt x="11997" y="7589"/>
                  <a:pt x="11969" y="7589"/>
                </a:cubicBezTo>
                <a:cubicBezTo>
                  <a:pt x="11913" y="7617"/>
                  <a:pt x="11969" y="7589"/>
                  <a:pt x="11913" y="7644"/>
                </a:cubicBezTo>
                <a:cubicBezTo>
                  <a:pt x="11885" y="7672"/>
                  <a:pt x="11802" y="7672"/>
                  <a:pt x="11802" y="7672"/>
                </a:cubicBezTo>
                <a:cubicBezTo>
                  <a:pt x="11746" y="7700"/>
                  <a:pt x="11746" y="7728"/>
                  <a:pt x="11690" y="7756"/>
                </a:cubicBezTo>
                <a:cubicBezTo>
                  <a:pt x="11551" y="7840"/>
                  <a:pt x="11272" y="7923"/>
                  <a:pt x="11272" y="7979"/>
                </a:cubicBezTo>
                <a:cubicBezTo>
                  <a:pt x="11160" y="7979"/>
                  <a:pt x="11020" y="8035"/>
                  <a:pt x="10909" y="8063"/>
                </a:cubicBezTo>
                <a:cubicBezTo>
                  <a:pt x="10714" y="8175"/>
                  <a:pt x="10546" y="8258"/>
                  <a:pt x="10351" y="8314"/>
                </a:cubicBezTo>
                <a:cubicBezTo>
                  <a:pt x="10267" y="8314"/>
                  <a:pt x="10183" y="8342"/>
                  <a:pt x="10100" y="8342"/>
                </a:cubicBezTo>
                <a:cubicBezTo>
                  <a:pt x="9877" y="8454"/>
                  <a:pt x="9653" y="8537"/>
                  <a:pt x="9402" y="8621"/>
                </a:cubicBezTo>
                <a:lnTo>
                  <a:pt x="8928" y="8928"/>
                </a:lnTo>
                <a:cubicBezTo>
                  <a:pt x="8844" y="9012"/>
                  <a:pt x="8789" y="9067"/>
                  <a:pt x="8705" y="9151"/>
                </a:cubicBezTo>
                <a:lnTo>
                  <a:pt x="8649" y="9263"/>
                </a:lnTo>
                <a:lnTo>
                  <a:pt x="8593" y="9291"/>
                </a:lnTo>
                <a:lnTo>
                  <a:pt x="8565" y="9318"/>
                </a:lnTo>
                <a:cubicBezTo>
                  <a:pt x="8537" y="9291"/>
                  <a:pt x="8510" y="9263"/>
                  <a:pt x="8482" y="9235"/>
                </a:cubicBezTo>
                <a:cubicBezTo>
                  <a:pt x="8482" y="9151"/>
                  <a:pt x="8482" y="9095"/>
                  <a:pt x="8482" y="9012"/>
                </a:cubicBezTo>
                <a:cubicBezTo>
                  <a:pt x="8454" y="8788"/>
                  <a:pt x="8398" y="8537"/>
                  <a:pt x="8342" y="8314"/>
                </a:cubicBezTo>
                <a:cubicBezTo>
                  <a:pt x="8286" y="8175"/>
                  <a:pt x="8258" y="8091"/>
                  <a:pt x="8203" y="7923"/>
                </a:cubicBezTo>
                <a:cubicBezTo>
                  <a:pt x="8175" y="7784"/>
                  <a:pt x="8119" y="7617"/>
                  <a:pt x="8063" y="7477"/>
                </a:cubicBezTo>
                <a:cubicBezTo>
                  <a:pt x="7847" y="6938"/>
                  <a:pt x="7606" y="6555"/>
                  <a:pt x="7514" y="6555"/>
                </a:cubicBezTo>
                <a:cubicBezTo>
                  <a:pt x="7511" y="6555"/>
                  <a:pt x="7508" y="6555"/>
                  <a:pt x="7505" y="6556"/>
                </a:cubicBezTo>
                <a:cubicBezTo>
                  <a:pt x="7449" y="6417"/>
                  <a:pt x="7366" y="6277"/>
                  <a:pt x="7282" y="6166"/>
                </a:cubicBezTo>
                <a:cubicBezTo>
                  <a:pt x="6473" y="4157"/>
                  <a:pt x="5524" y="2260"/>
                  <a:pt x="4911" y="0"/>
                </a:cubicBezTo>
                <a:lnTo>
                  <a:pt x="4911" y="28"/>
                </a:lnTo>
                <a:lnTo>
                  <a:pt x="488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8028675" y="80225"/>
            <a:ext cx="906025" cy="887450"/>
          </a:xfrm>
          <a:custGeom>
            <a:avLst/>
            <a:gdLst/>
            <a:ahLst/>
            <a:cxnLst/>
            <a:rect l="l" t="t" r="r" b="b"/>
            <a:pathLst>
              <a:path w="36241" h="35498" extrusionOk="0">
                <a:moveTo>
                  <a:pt x="20684" y="1056"/>
                </a:moveTo>
                <a:cubicBezTo>
                  <a:pt x="20800" y="1056"/>
                  <a:pt x="20918" y="1065"/>
                  <a:pt x="21036" y="1089"/>
                </a:cubicBezTo>
                <a:cubicBezTo>
                  <a:pt x="21315" y="1117"/>
                  <a:pt x="21594" y="1172"/>
                  <a:pt x="21873" y="1284"/>
                </a:cubicBezTo>
                <a:cubicBezTo>
                  <a:pt x="22431" y="1479"/>
                  <a:pt x="22933" y="1786"/>
                  <a:pt x="23379" y="2205"/>
                </a:cubicBezTo>
                <a:cubicBezTo>
                  <a:pt x="24272" y="3042"/>
                  <a:pt x="24830" y="4130"/>
                  <a:pt x="25026" y="5329"/>
                </a:cubicBezTo>
                <a:cubicBezTo>
                  <a:pt x="25132" y="6285"/>
                  <a:pt x="25076" y="7242"/>
                  <a:pt x="24859" y="8161"/>
                </a:cubicBezTo>
                <a:lnTo>
                  <a:pt x="24859" y="8161"/>
                </a:lnTo>
                <a:cubicBezTo>
                  <a:pt x="24359" y="8089"/>
                  <a:pt x="23851" y="7964"/>
                  <a:pt x="23379" y="7784"/>
                </a:cubicBezTo>
                <a:cubicBezTo>
                  <a:pt x="22794" y="7589"/>
                  <a:pt x="22236" y="7282"/>
                  <a:pt x="21733" y="6920"/>
                </a:cubicBezTo>
                <a:cubicBezTo>
                  <a:pt x="20701" y="6194"/>
                  <a:pt x="19948" y="5162"/>
                  <a:pt x="19585" y="3990"/>
                </a:cubicBezTo>
                <a:cubicBezTo>
                  <a:pt x="19418" y="3432"/>
                  <a:pt x="19390" y="2818"/>
                  <a:pt x="19502" y="2233"/>
                </a:cubicBezTo>
                <a:cubicBezTo>
                  <a:pt x="19529" y="2093"/>
                  <a:pt x="19557" y="1954"/>
                  <a:pt x="19613" y="1814"/>
                </a:cubicBezTo>
                <a:cubicBezTo>
                  <a:pt x="19641" y="1702"/>
                  <a:pt x="19697" y="1591"/>
                  <a:pt x="19753" y="1479"/>
                </a:cubicBezTo>
                <a:cubicBezTo>
                  <a:pt x="19808" y="1368"/>
                  <a:pt x="19892" y="1284"/>
                  <a:pt x="19976" y="1228"/>
                </a:cubicBezTo>
                <a:cubicBezTo>
                  <a:pt x="20032" y="1172"/>
                  <a:pt x="20115" y="1117"/>
                  <a:pt x="20227" y="1089"/>
                </a:cubicBezTo>
                <a:cubicBezTo>
                  <a:pt x="20372" y="1073"/>
                  <a:pt x="20526" y="1056"/>
                  <a:pt x="20684" y="1056"/>
                </a:cubicBezTo>
                <a:close/>
                <a:moveTo>
                  <a:pt x="11587" y="8256"/>
                </a:moveTo>
                <a:cubicBezTo>
                  <a:pt x="11630" y="8256"/>
                  <a:pt x="11674" y="8257"/>
                  <a:pt x="11718" y="8259"/>
                </a:cubicBezTo>
                <a:cubicBezTo>
                  <a:pt x="12331" y="8315"/>
                  <a:pt x="12917" y="8566"/>
                  <a:pt x="13392" y="8956"/>
                </a:cubicBezTo>
                <a:cubicBezTo>
                  <a:pt x="13866" y="9375"/>
                  <a:pt x="14312" y="9849"/>
                  <a:pt x="14647" y="10379"/>
                </a:cubicBezTo>
                <a:cubicBezTo>
                  <a:pt x="15010" y="10937"/>
                  <a:pt x="15289" y="11523"/>
                  <a:pt x="15512" y="12109"/>
                </a:cubicBezTo>
                <a:cubicBezTo>
                  <a:pt x="15707" y="12750"/>
                  <a:pt x="15875" y="13392"/>
                  <a:pt x="16014" y="14034"/>
                </a:cubicBezTo>
                <a:cubicBezTo>
                  <a:pt x="16125" y="14641"/>
                  <a:pt x="16207" y="15252"/>
                  <a:pt x="16259" y="15865"/>
                </a:cubicBezTo>
                <a:lnTo>
                  <a:pt x="16259" y="15865"/>
                </a:lnTo>
                <a:cubicBezTo>
                  <a:pt x="15931" y="15896"/>
                  <a:pt x="15602" y="15912"/>
                  <a:pt x="15272" y="15912"/>
                </a:cubicBezTo>
                <a:cubicBezTo>
                  <a:pt x="14395" y="15912"/>
                  <a:pt x="13517" y="15800"/>
                  <a:pt x="12666" y="15568"/>
                </a:cubicBezTo>
                <a:cubicBezTo>
                  <a:pt x="11439" y="15289"/>
                  <a:pt x="10351" y="14620"/>
                  <a:pt x="9569" y="13643"/>
                </a:cubicBezTo>
                <a:cubicBezTo>
                  <a:pt x="8844" y="12639"/>
                  <a:pt x="8649" y="11383"/>
                  <a:pt x="9067" y="10212"/>
                </a:cubicBezTo>
                <a:cubicBezTo>
                  <a:pt x="9235" y="9626"/>
                  <a:pt x="9569" y="9124"/>
                  <a:pt x="10044" y="8761"/>
                </a:cubicBezTo>
                <a:cubicBezTo>
                  <a:pt x="10484" y="8424"/>
                  <a:pt x="11021" y="8256"/>
                  <a:pt x="11587" y="8256"/>
                </a:cubicBezTo>
                <a:close/>
                <a:moveTo>
                  <a:pt x="3491" y="20751"/>
                </a:moveTo>
                <a:cubicBezTo>
                  <a:pt x="3794" y="20751"/>
                  <a:pt x="4101" y="20771"/>
                  <a:pt x="4408" y="20813"/>
                </a:cubicBezTo>
                <a:cubicBezTo>
                  <a:pt x="5636" y="21037"/>
                  <a:pt x="6780" y="21622"/>
                  <a:pt x="7672" y="22487"/>
                </a:cubicBezTo>
                <a:cubicBezTo>
                  <a:pt x="8593" y="23352"/>
                  <a:pt x="9207" y="24468"/>
                  <a:pt x="9430" y="25724"/>
                </a:cubicBezTo>
                <a:cubicBezTo>
                  <a:pt x="9449" y="25832"/>
                  <a:pt x="9466" y="25941"/>
                  <a:pt x="9480" y="26049"/>
                </a:cubicBezTo>
                <a:lnTo>
                  <a:pt x="9480" y="26049"/>
                </a:lnTo>
                <a:cubicBezTo>
                  <a:pt x="9069" y="26083"/>
                  <a:pt x="8657" y="26100"/>
                  <a:pt x="8244" y="26100"/>
                </a:cubicBezTo>
                <a:cubicBezTo>
                  <a:pt x="7596" y="26100"/>
                  <a:pt x="6947" y="26058"/>
                  <a:pt x="6305" y="25975"/>
                </a:cubicBezTo>
                <a:cubicBezTo>
                  <a:pt x="5050" y="25779"/>
                  <a:pt x="3878" y="25249"/>
                  <a:pt x="2929" y="24412"/>
                </a:cubicBezTo>
                <a:cubicBezTo>
                  <a:pt x="2483" y="24022"/>
                  <a:pt x="2092" y="23547"/>
                  <a:pt x="1813" y="22989"/>
                </a:cubicBezTo>
                <a:cubicBezTo>
                  <a:pt x="1646" y="22738"/>
                  <a:pt x="1562" y="22459"/>
                  <a:pt x="1479" y="22180"/>
                </a:cubicBezTo>
                <a:cubicBezTo>
                  <a:pt x="1395" y="21901"/>
                  <a:pt x="1367" y="21650"/>
                  <a:pt x="1367" y="21371"/>
                </a:cubicBezTo>
                <a:cubicBezTo>
                  <a:pt x="1367" y="21315"/>
                  <a:pt x="1395" y="21260"/>
                  <a:pt x="1451" y="21204"/>
                </a:cubicBezTo>
                <a:cubicBezTo>
                  <a:pt x="1535" y="21120"/>
                  <a:pt x="1618" y="21092"/>
                  <a:pt x="1730" y="21037"/>
                </a:cubicBezTo>
                <a:cubicBezTo>
                  <a:pt x="1869" y="21009"/>
                  <a:pt x="2009" y="20953"/>
                  <a:pt x="2148" y="20925"/>
                </a:cubicBezTo>
                <a:cubicBezTo>
                  <a:pt x="2288" y="20869"/>
                  <a:pt x="2427" y="20841"/>
                  <a:pt x="2595" y="20813"/>
                </a:cubicBezTo>
                <a:cubicBezTo>
                  <a:pt x="2888" y="20771"/>
                  <a:pt x="3188" y="20751"/>
                  <a:pt x="3491" y="20751"/>
                </a:cubicBezTo>
                <a:close/>
                <a:moveTo>
                  <a:pt x="20729" y="1"/>
                </a:moveTo>
                <a:cubicBezTo>
                  <a:pt x="20469" y="1"/>
                  <a:pt x="20208" y="38"/>
                  <a:pt x="19948" y="112"/>
                </a:cubicBezTo>
                <a:cubicBezTo>
                  <a:pt x="19725" y="168"/>
                  <a:pt x="19502" y="280"/>
                  <a:pt x="19334" y="447"/>
                </a:cubicBezTo>
                <a:cubicBezTo>
                  <a:pt x="19167" y="586"/>
                  <a:pt x="19027" y="754"/>
                  <a:pt x="18916" y="949"/>
                </a:cubicBezTo>
                <a:cubicBezTo>
                  <a:pt x="18804" y="1144"/>
                  <a:pt x="18748" y="1312"/>
                  <a:pt x="18692" y="1507"/>
                </a:cubicBezTo>
                <a:cubicBezTo>
                  <a:pt x="18637" y="1702"/>
                  <a:pt x="18609" y="1870"/>
                  <a:pt x="18553" y="2065"/>
                </a:cubicBezTo>
                <a:cubicBezTo>
                  <a:pt x="18441" y="2791"/>
                  <a:pt x="18469" y="3544"/>
                  <a:pt x="18720" y="4241"/>
                </a:cubicBezTo>
                <a:cubicBezTo>
                  <a:pt x="19167" y="5608"/>
                  <a:pt x="20059" y="6780"/>
                  <a:pt x="21259" y="7589"/>
                </a:cubicBezTo>
                <a:cubicBezTo>
                  <a:pt x="21817" y="7980"/>
                  <a:pt x="22459" y="8315"/>
                  <a:pt x="23128" y="8510"/>
                </a:cubicBezTo>
                <a:cubicBezTo>
                  <a:pt x="23629" y="8677"/>
                  <a:pt x="24144" y="8781"/>
                  <a:pt x="24664" y="8846"/>
                </a:cubicBezTo>
                <a:lnTo>
                  <a:pt x="24664" y="8846"/>
                </a:lnTo>
                <a:cubicBezTo>
                  <a:pt x="24646" y="8902"/>
                  <a:pt x="24627" y="8957"/>
                  <a:pt x="24607" y="9012"/>
                </a:cubicBezTo>
                <a:cubicBezTo>
                  <a:pt x="24189" y="10212"/>
                  <a:pt x="23603" y="11356"/>
                  <a:pt x="22849" y="12360"/>
                </a:cubicBezTo>
                <a:cubicBezTo>
                  <a:pt x="22124" y="13392"/>
                  <a:pt x="21148" y="14229"/>
                  <a:pt x="20059" y="14815"/>
                </a:cubicBezTo>
                <a:cubicBezTo>
                  <a:pt x="18968" y="15347"/>
                  <a:pt x="17801" y="15702"/>
                  <a:pt x="16606" y="15830"/>
                </a:cubicBezTo>
                <a:lnTo>
                  <a:pt x="16606" y="15830"/>
                </a:lnTo>
                <a:cubicBezTo>
                  <a:pt x="16560" y="15191"/>
                  <a:pt x="16483" y="14554"/>
                  <a:pt x="16377" y="13922"/>
                </a:cubicBezTo>
                <a:cubicBezTo>
                  <a:pt x="16182" y="12583"/>
                  <a:pt x="15707" y="11300"/>
                  <a:pt x="15038" y="10128"/>
                </a:cubicBezTo>
                <a:cubicBezTo>
                  <a:pt x="14675" y="9514"/>
                  <a:pt x="14229" y="8984"/>
                  <a:pt x="13699" y="8538"/>
                </a:cubicBezTo>
                <a:cubicBezTo>
                  <a:pt x="13168" y="8063"/>
                  <a:pt x="12471" y="7757"/>
                  <a:pt x="11773" y="7673"/>
                </a:cubicBezTo>
                <a:cubicBezTo>
                  <a:pt x="11659" y="7660"/>
                  <a:pt x="11545" y="7654"/>
                  <a:pt x="11431" y="7654"/>
                </a:cubicBezTo>
                <a:cubicBezTo>
                  <a:pt x="10802" y="7654"/>
                  <a:pt x="10201" y="7848"/>
                  <a:pt x="9681" y="8203"/>
                </a:cubicBezTo>
                <a:cubicBezTo>
                  <a:pt x="9067" y="8649"/>
                  <a:pt x="8621" y="9263"/>
                  <a:pt x="8398" y="9961"/>
                </a:cubicBezTo>
                <a:cubicBezTo>
                  <a:pt x="8147" y="10630"/>
                  <a:pt x="8063" y="11356"/>
                  <a:pt x="8147" y="12081"/>
                </a:cubicBezTo>
                <a:cubicBezTo>
                  <a:pt x="8202" y="12806"/>
                  <a:pt x="8481" y="13532"/>
                  <a:pt x="8928" y="14118"/>
                </a:cubicBezTo>
                <a:cubicBezTo>
                  <a:pt x="9793" y="15261"/>
                  <a:pt x="11020" y="16070"/>
                  <a:pt x="12415" y="16461"/>
                </a:cubicBezTo>
                <a:cubicBezTo>
                  <a:pt x="13425" y="16734"/>
                  <a:pt x="14466" y="16865"/>
                  <a:pt x="15515" y="16865"/>
                </a:cubicBezTo>
                <a:cubicBezTo>
                  <a:pt x="15782" y="16865"/>
                  <a:pt x="16049" y="16857"/>
                  <a:pt x="16317" y="16840"/>
                </a:cubicBezTo>
                <a:lnTo>
                  <a:pt x="16317" y="16840"/>
                </a:lnTo>
                <a:cubicBezTo>
                  <a:pt x="16374" y="18529"/>
                  <a:pt x="16203" y="20224"/>
                  <a:pt x="15791" y="21873"/>
                </a:cubicBezTo>
                <a:cubicBezTo>
                  <a:pt x="15651" y="22487"/>
                  <a:pt x="15428" y="23129"/>
                  <a:pt x="15177" y="23715"/>
                </a:cubicBezTo>
                <a:cubicBezTo>
                  <a:pt x="14926" y="24301"/>
                  <a:pt x="14508" y="24775"/>
                  <a:pt x="13977" y="25110"/>
                </a:cubicBezTo>
                <a:cubicBezTo>
                  <a:pt x="13392" y="25389"/>
                  <a:pt x="12778" y="25584"/>
                  <a:pt x="12136" y="25668"/>
                </a:cubicBezTo>
                <a:cubicBezTo>
                  <a:pt x="11522" y="25775"/>
                  <a:pt x="10908" y="25881"/>
                  <a:pt x="10270" y="25964"/>
                </a:cubicBezTo>
                <a:lnTo>
                  <a:pt x="10270" y="25964"/>
                </a:lnTo>
                <a:cubicBezTo>
                  <a:pt x="10253" y="25837"/>
                  <a:pt x="10234" y="25710"/>
                  <a:pt x="10211" y="25584"/>
                </a:cubicBezTo>
                <a:cubicBezTo>
                  <a:pt x="10100" y="24887"/>
                  <a:pt x="9876" y="24217"/>
                  <a:pt x="9569" y="23575"/>
                </a:cubicBezTo>
                <a:cubicBezTo>
                  <a:pt x="9235" y="22962"/>
                  <a:pt x="8816" y="22376"/>
                  <a:pt x="8286" y="21873"/>
                </a:cubicBezTo>
                <a:cubicBezTo>
                  <a:pt x="7282" y="20869"/>
                  <a:pt x="5970" y="20200"/>
                  <a:pt x="4576" y="19948"/>
                </a:cubicBezTo>
                <a:cubicBezTo>
                  <a:pt x="4207" y="19875"/>
                  <a:pt x="3831" y="19840"/>
                  <a:pt x="3452" y="19840"/>
                </a:cubicBezTo>
                <a:cubicBezTo>
                  <a:pt x="3112" y="19840"/>
                  <a:pt x="2770" y="19868"/>
                  <a:pt x="2427" y="19921"/>
                </a:cubicBezTo>
                <a:cubicBezTo>
                  <a:pt x="2260" y="19948"/>
                  <a:pt x="2065" y="19976"/>
                  <a:pt x="1897" y="20032"/>
                </a:cubicBezTo>
                <a:cubicBezTo>
                  <a:pt x="1730" y="20088"/>
                  <a:pt x="1535" y="20144"/>
                  <a:pt x="1367" y="20200"/>
                </a:cubicBezTo>
                <a:cubicBezTo>
                  <a:pt x="1172" y="20283"/>
                  <a:pt x="949" y="20395"/>
                  <a:pt x="809" y="20534"/>
                </a:cubicBezTo>
                <a:cubicBezTo>
                  <a:pt x="614" y="20730"/>
                  <a:pt x="474" y="20981"/>
                  <a:pt x="446" y="21232"/>
                </a:cubicBezTo>
                <a:cubicBezTo>
                  <a:pt x="419" y="21650"/>
                  <a:pt x="474" y="22041"/>
                  <a:pt x="586" y="22431"/>
                </a:cubicBezTo>
                <a:cubicBezTo>
                  <a:pt x="614" y="22599"/>
                  <a:pt x="698" y="22766"/>
                  <a:pt x="753" y="22934"/>
                </a:cubicBezTo>
                <a:cubicBezTo>
                  <a:pt x="837" y="23101"/>
                  <a:pt x="893" y="23268"/>
                  <a:pt x="1004" y="23436"/>
                </a:cubicBezTo>
                <a:cubicBezTo>
                  <a:pt x="1339" y="24078"/>
                  <a:pt x="1813" y="24635"/>
                  <a:pt x="2371" y="25082"/>
                </a:cubicBezTo>
                <a:cubicBezTo>
                  <a:pt x="3460" y="25975"/>
                  <a:pt x="4799" y="26533"/>
                  <a:pt x="6194" y="26700"/>
                </a:cubicBezTo>
                <a:cubicBezTo>
                  <a:pt x="6682" y="26750"/>
                  <a:pt x="7170" y="26775"/>
                  <a:pt x="7657" y="26775"/>
                </a:cubicBezTo>
                <a:cubicBezTo>
                  <a:pt x="8286" y="26775"/>
                  <a:pt x="8914" y="26733"/>
                  <a:pt x="9536" y="26650"/>
                </a:cubicBezTo>
                <a:lnTo>
                  <a:pt x="9536" y="26650"/>
                </a:lnTo>
                <a:cubicBezTo>
                  <a:pt x="9658" y="28887"/>
                  <a:pt x="8813" y="31105"/>
                  <a:pt x="7170" y="32698"/>
                </a:cubicBezTo>
                <a:cubicBezTo>
                  <a:pt x="6222" y="33591"/>
                  <a:pt x="5106" y="34261"/>
                  <a:pt x="3878" y="34707"/>
                </a:cubicBezTo>
                <a:cubicBezTo>
                  <a:pt x="2719" y="35129"/>
                  <a:pt x="1485" y="35351"/>
                  <a:pt x="247" y="35351"/>
                </a:cubicBezTo>
                <a:cubicBezTo>
                  <a:pt x="174" y="35351"/>
                  <a:pt x="101" y="35350"/>
                  <a:pt x="28" y="35349"/>
                </a:cubicBezTo>
                <a:lnTo>
                  <a:pt x="0" y="35460"/>
                </a:lnTo>
                <a:cubicBezTo>
                  <a:pt x="304" y="35485"/>
                  <a:pt x="606" y="35498"/>
                  <a:pt x="907" y="35498"/>
                </a:cubicBezTo>
                <a:cubicBezTo>
                  <a:pt x="1960" y="35498"/>
                  <a:pt x="2991" y="35346"/>
                  <a:pt x="3990" y="35042"/>
                </a:cubicBezTo>
                <a:cubicBezTo>
                  <a:pt x="5301" y="34651"/>
                  <a:pt x="6528" y="34010"/>
                  <a:pt x="7561" y="33117"/>
                </a:cubicBezTo>
                <a:cubicBezTo>
                  <a:pt x="8593" y="32196"/>
                  <a:pt x="9374" y="31024"/>
                  <a:pt x="9821" y="29713"/>
                </a:cubicBezTo>
                <a:cubicBezTo>
                  <a:pt x="10210" y="28695"/>
                  <a:pt x="10382" y="27610"/>
                  <a:pt x="10321" y="26524"/>
                </a:cubicBezTo>
                <a:lnTo>
                  <a:pt x="10321" y="26524"/>
                </a:lnTo>
                <a:cubicBezTo>
                  <a:pt x="10971" y="26415"/>
                  <a:pt x="11596" y="26306"/>
                  <a:pt x="12248" y="26170"/>
                </a:cubicBezTo>
                <a:cubicBezTo>
                  <a:pt x="12917" y="26030"/>
                  <a:pt x="13587" y="25807"/>
                  <a:pt x="14201" y="25472"/>
                </a:cubicBezTo>
                <a:cubicBezTo>
                  <a:pt x="14787" y="25054"/>
                  <a:pt x="15233" y="24496"/>
                  <a:pt x="15512" y="23854"/>
                </a:cubicBezTo>
                <a:cubicBezTo>
                  <a:pt x="15763" y="23241"/>
                  <a:pt x="15986" y="22571"/>
                  <a:pt x="16126" y="21929"/>
                </a:cubicBezTo>
                <a:cubicBezTo>
                  <a:pt x="16518" y="20253"/>
                  <a:pt x="16694" y="18531"/>
                  <a:pt x="16653" y="16814"/>
                </a:cubicBezTo>
                <a:lnTo>
                  <a:pt x="16653" y="16814"/>
                </a:lnTo>
                <a:cubicBezTo>
                  <a:pt x="17984" y="16691"/>
                  <a:pt x="19312" y="16305"/>
                  <a:pt x="20534" y="15708"/>
                </a:cubicBezTo>
                <a:cubicBezTo>
                  <a:pt x="21789" y="15066"/>
                  <a:pt x="22877" y="14145"/>
                  <a:pt x="23742" y="13002"/>
                </a:cubicBezTo>
                <a:cubicBezTo>
                  <a:pt x="24579" y="11886"/>
                  <a:pt x="25221" y="10658"/>
                  <a:pt x="25695" y="9347"/>
                </a:cubicBezTo>
                <a:cubicBezTo>
                  <a:pt x="25746" y="9203"/>
                  <a:pt x="25793" y="9058"/>
                  <a:pt x="25836" y="8912"/>
                </a:cubicBezTo>
                <a:lnTo>
                  <a:pt x="25836" y="8912"/>
                </a:lnTo>
                <a:cubicBezTo>
                  <a:pt x="26968" y="8907"/>
                  <a:pt x="28113" y="8763"/>
                  <a:pt x="29238" y="8482"/>
                </a:cubicBezTo>
                <a:cubicBezTo>
                  <a:pt x="30522" y="8203"/>
                  <a:pt x="31805" y="7784"/>
                  <a:pt x="33060" y="7366"/>
                </a:cubicBezTo>
                <a:cubicBezTo>
                  <a:pt x="33702" y="7171"/>
                  <a:pt x="34316" y="6864"/>
                  <a:pt x="34902" y="6501"/>
                </a:cubicBezTo>
                <a:cubicBezTo>
                  <a:pt x="35488" y="6138"/>
                  <a:pt x="35934" y="5636"/>
                  <a:pt x="36241" y="4995"/>
                </a:cubicBezTo>
                <a:lnTo>
                  <a:pt x="36129" y="4967"/>
                </a:lnTo>
                <a:cubicBezTo>
                  <a:pt x="35822" y="5525"/>
                  <a:pt x="35348" y="5999"/>
                  <a:pt x="34790" y="6306"/>
                </a:cubicBezTo>
                <a:cubicBezTo>
                  <a:pt x="34204" y="6641"/>
                  <a:pt x="33591" y="6892"/>
                  <a:pt x="32977" y="7059"/>
                </a:cubicBezTo>
                <a:cubicBezTo>
                  <a:pt x="31693" y="7394"/>
                  <a:pt x="30410" y="7729"/>
                  <a:pt x="29099" y="7980"/>
                </a:cubicBezTo>
                <a:cubicBezTo>
                  <a:pt x="28210" y="8158"/>
                  <a:pt x="27293" y="8251"/>
                  <a:pt x="26367" y="8251"/>
                </a:cubicBezTo>
                <a:cubicBezTo>
                  <a:pt x="26247" y="8251"/>
                  <a:pt x="26126" y="8250"/>
                  <a:pt x="26005" y="8247"/>
                </a:cubicBezTo>
                <a:lnTo>
                  <a:pt x="26005" y="8247"/>
                </a:lnTo>
                <a:cubicBezTo>
                  <a:pt x="26222" y="7232"/>
                  <a:pt x="26264" y="6182"/>
                  <a:pt x="26141" y="5162"/>
                </a:cubicBezTo>
                <a:cubicBezTo>
                  <a:pt x="25918" y="3711"/>
                  <a:pt x="25193" y="2372"/>
                  <a:pt x="24105" y="1396"/>
                </a:cubicBezTo>
                <a:cubicBezTo>
                  <a:pt x="23547" y="893"/>
                  <a:pt x="22933" y="503"/>
                  <a:pt x="22236" y="252"/>
                </a:cubicBezTo>
                <a:cubicBezTo>
                  <a:pt x="21873" y="140"/>
                  <a:pt x="21510" y="56"/>
                  <a:pt x="21120" y="28"/>
                </a:cubicBezTo>
                <a:cubicBezTo>
                  <a:pt x="20989" y="10"/>
                  <a:pt x="20859" y="1"/>
                  <a:pt x="207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ctrTitle"/>
          </p:nvPr>
        </p:nvSpPr>
        <p:spPr>
          <a:xfrm>
            <a:off x="1687505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subTitle" idx="1"/>
          </p:nvPr>
        </p:nvSpPr>
        <p:spPr>
          <a:xfrm>
            <a:off x="1363225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2" hasCustomPrompt="1"/>
          </p:nvPr>
        </p:nvSpPr>
        <p:spPr>
          <a:xfrm>
            <a:off x="3555525" y="1595900"/>
            <a:ext cx="1094100" cy="13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13"/>
          <p:cNvSpPr txBox="1">
            <a:spLocks noGrp="1"/>
          </p:cNvSpPr>
          <p:nvPr>
            <p:ph type="ctrTitle" idx="3"/>
          </p:nvPr>
        </p:nvSpPr>
        <p:spPr>
          <a:xfrm>
            <a:off x="5556180" y="1595894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4"/>
          </p:nvPr>
        </p:nvSpPr>
        <p:spPr>
          <a:xfrm>
            <a:off x="5556150" y="2014400"/>
            <a:ext cx="2230800" cy="9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5" hasCustomPrompt="1"/>
          </p:nvPr>
        </p:nvSpPr>
        <p:spPr>
          <a:xfrm>
            <a:off x="4499725" y="1595900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ctrTitle" idx="6"/>
          </p:nvPr>
        </p:nvSpPr>
        <p:spPr>
          <a:xfrm>
            <a:off x="1687502" y="3067026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7"/>
          </p:nvPr>
        </p:nvSpPr>
        <p:spPr>
          <a:xfrm>
            <a:off x="1363200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8" hasCustomPrompt="1"/>
          </p:nvPr>
        </p:nvSpPr>
        <p:spPr>
          <a:xfrm>
            <a:off x="35528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ctrTitle" idx="9"/>
          </p:nvPr>
        </p:nvSpPr>
        <p:spPr>
          <a:xfrm>
            <a:off x="723600" y="290950"/>
            <a:ext cx="7696800" cy="9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rgbClr val="4C4B4B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ctrTitle" idx="13"/>
          </p:nvPr>
        </p:nvSpPr>
        <p:spPr>
          <a:xfrm>
            <a:off x="5556180" y="3067025"/>
            <a:ext cx="1906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14"/>
          </p:nvPr>
        </p:nvSpPr>
        <p:spPr>
          <a:xfrm>
            <a:off x="5556175" y="3485575"/>
            <a:ext cx="2230800" cy="93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5" hasCustomPrompt="1"/>
          </p:nvPr>
        </p:nvSpPr>
        <p:spPr>
          <a:xfrm>
            <a:off x="4497050" y="3067025"/>
            <a:ext cx="1094100" cy="13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ONE_COLUMN_TEXT_1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14"/>
          <p:cNvGrpSpPr/>
          <p:nvPr/>
        </p:nvGrpSpPr>
        <p:grpSpPr>
          <a:xfrm flipH="1">
            <a:off x="1546880" y="619744"/>
            <a:ext cx="6050241" cy="3904012"/>
            <a:chOff x="1282762" y="26746"/>
            <a:chExt cx="6692744" cy="5156534"/>
          </a:xfrm>
        </p:grpSpPr>
        <p:sp>
          <p:nvSpPr>
            <p:cNvPr id="253" name="Google Shape;253;p14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4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255;p14"/>
          <p:cNvSpPr/>
          <p:nvPr/>
        </p:nvSpPr>
        <p:spPr>
          <a:xfrm>
            <a:off x="-285650" y="4756525"/>
            <a:ext cx="1164100" cy="107902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4"/>
          <p:cNvSpPr/>
          <p:nvPr/>
        </p:nvSpPr>
        <p:spPr>
          <a:xfrm>
            <a:off x="227513" y="3222800"/>
            <a:ext cx="1064375" cy="488950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4"/>
          <p:cNvSpPr/>
          <p:nvPr/>
        </p:nvSpPr>
        <p:spPr>
          <a:xfrm>
            <a:off x="904625" y="4203775"/>
            <a:ext cx="929050" cy="892800"/>
          </a:xfrm>
          <a:custGeom>
            <a:avLst/>
            <a:gdLst/>
            <a:ahLst/>
            <a:cxnLst/>
            <a:rect l="l" t="t" r="r" b="b"/>
            <a:pathLst>
              <a:path w="37162" h="35712" extrusionOk="0">
                <a:moveTo>
                  <a:pt x="1646" y="14257"/>
                </a:moveTo>
                <a:cubicBezTo>
                  <a:pt x="1842" y="13839"/>
                  <a:pt x="2121" y="13448"/>
                  <a:pt x="2400" y="13086"/>
                </a:cubicBezTo>
                <a:cubicBezTo>
                  <a:pt x="2706" y="12695"/>
                  <a:pt x="3041" y="12332"/>
                  <a:pt x="3237" y="12109"/>
                </a:cubicBezTo>
                <a:cubicBezTo>
                  <a:pt x="3432" y="11802"/>
                  <a:pt x="3655" y="11551"/>
                  <a:pt x="3906" y="11300"/>
                </a:cubicBezTo>
                <a:cubicBezTo>
                  <a:pt x="3962" y="11244"/>
                  <a:pt x="4046" y="11133"/>
                  <a:pt x="4074" y="11077"/>
                </a:cubicBezTo>
                <a:cubicBezTo>
                  <a:pt x="4325" y="10798"/>
                  <a:pt x="4464" y="10714"/>
                  <a:pt x="4520" y="10742"/>
                </a:cubicBezTo>
                <a:cubicBezTo>
                  <a:pt x="4938" y="10128"/>
                  <a:pt x="5720" y="9124"/>
                  <a:pt x="5971" y="9040"/>
                </a:cubicBezTo>
                <a:cubicBezTo>
                  <a:pt x="6361" y="8482"/>
                  <a:pt x="6389" y="8287"/>
                  <a:pt x="6724" y="7785"/>
                </a:cubicBezTo>
                <a:cubicBezTo>
                  <a:pt x="7059" y="7338"/>
                  <a:pt x="7449" y="6920"/>
                  <a:pt x="7840" y="6529"/>
                </a:cubicBezTo>
                <a:cubicBezTo>
                  <a:pt x="7896" y="6446"/>
                  <a:pt x="7868" y="6474"/>
                  <a:pt x="7952" y="6362"/>
                </a:cubicBezTo>
                <a:cubicBezTo>
                  <a:pt x="8007" y="6278"/>
                  <a:pt x="8286" y="6055"/>
                  <a:pt x="8426" y="6027"/>
                </a:cubicBezTo>
                <a:cubicBezTo>
                  <a:pt x="8900" y="5469"/>
                  <a:pt x="9263" y="5051"/>
                  <a:pt x="9402" y="5106"/>
                </a:cubicBezTo>
                <a:cubicBezTo>
                  <a:pt x="9877" y="4465"/>
                  <a:pt x="10546" y="3544"/>
                  <a:pt x="10797" y="3572"/>
                </a:cubicBezTo>
                <a:cubicBezTo>
                  <a:pt x="10937" y="3321"/>
                  <a:pt x="10965" y="3181"/>
                  <a:pt x="11076" y="2986"/>
                </a:cubicBezTo>
                <a:cubicBezTo>
                  <a:pt x="11244" y="2651"/>
                  <a:pt x="11439" y="2372"/>
                  <a:pt x="11718" y="2149"/>
                </a:cubicBezTo>
                <a:cubicBezTo>
                  <a:pt x="11857" y="1982"/>
                  <a:pt x="11857" y="2038"/>
                  <a:pt x="11997" y="1898"/>
                </a:cubicBezTo>
                <a:cubicBezTo>
                  <a:pt x="12248" y="1619"/>
                  <a:pt x="12527" y="1368"/>
                  <a:pt x="12834" y="1145"/>
                </a:cubicBezTo>
                <a:cubicBezTo>
                  <a:pt x="13029" y="1061"/>
                  <a:pt x="13252" y="950"/>
                  <a:pt x="13476" y="838"/>
                </a:cubicBezTo>
                <a:cubicBezTo>
                  <a:pt x="13671" y="726"/>
                  <a:pt x="13866" y="643"/>
                  <a:pt x="14061" y="615"/>
                </a:cubicBezTo>
                <a:lnTo>
                  <a:pt x="14089" y="643"/>
                </a:lnTo>
                <a:cubicBezTo>
                  <a:pt x="14452" y="587"/>
                  <a:pt x="14954" y="280"/>
                  <a:pt x="15401" y="196"/>
                </a:cubicBezTo>
                <a:cubicBezTo>
                  <a:pt x="15484" y="140"/>
                  <a:pt x="15568" y="113"/>
                  <a:pt x="15652" y="85"/>
                </a:cubicBezTo>
                <a:cubicBezTo>
                  <a:pt x="15791" y="57"/>
                  <a:pt x="15931" y="57"/>
                  <a:pt x="16070" y="29"/>
                </a:cubicBezTo>
                <a:lnTo>
                  <a:pt x="16768" y="29"/>
                </a:lnTo>
                <a:cubicBezTo>
                  <a:pt x="16991" y="1"/>
                  <a:pt x="17214" y="29"/>
                  <a:pt x="17409" y="85"/>
                </a:cubicBezTo>
                <a:cubicBezTo>
                  <a:pt x="18107" y="168"/>
                  <a:pt x="18776" y="364"/>
                  <a:pt x="19418" y="643"/>
                </a:cubicBezTo>
                <a:cubicBezTo>
                  <a:pt x="20032" y="950"/>
                  <a:pt x="20646" y="1312"/>
                  <a:pt x="21231" y="1703"/>
                </a:cubicBezTo>
                <a:cubicBezTo>
                  <a:pt x="21483" y="1870"/>
                  <a:pt x="21706" y="1982"/>
                  <a:pt x="21929" y="2121"/>
                </a:cubicBezTo>
                <a:cubicBezTo>
                  <a:pt x="22320" y="2400"/>
                  <a:pt x="23101" y="3014"/>
                  <a:pt x="23045" y="3098"/>
                </a:cubicBezTo>
                <a:cubicBezTo>
                  <a:pt x="23017" y="3154"/>
                  <a:pt x="22682" y="2902"/>
                  <a:pt x="22766" y="3014"/>
                </a:cubicBezTo>
                <a:cubicBezTo>
                  <a:pt x="22347" y="2791"/>
                  <a:pt x="21873" y="2512"/>
                  <a:pt x="21371" y="2205"/>
                </a:cubicBezTo>
                <a:cubicBezTo>
                  <a:pt x="20785" y="1814"/>
                  <a:pt x="20199" y="1480"/>
                  <a:pt x="19585" y="1145"/>
                </a:cubicBezTo>
                <a:cubicBezTo>
                  <a:pt x="18972" y="810"/>
                  <a:pt x="18302" y="587"/>
                  <a:pt x="17605" y="447"/>
                </a:cubicBezTo>
                <a:cubicBezTo>
                  <a:pt x="17381" y="419"/>
                  <a:pt x="17186" y="392"/>
                  <a:pt x="16963" y="392"/>
                </a:cubicBezTo>
                <a:cubicBezTo>
                  <a:pt x="16851" y="392"/>
                  <a:pt x="16740" y="419"/>
                  <a:pt x="16628" y="447"/>
                </a:cubicBezTo>
                <a:lnTo>
                  <a:pt x="16963" y="447"/>
                </a:lnTo>
                <a:cubicBezTo>
                  <a:pt x="18469" y="531"/>
                  <a:pt x="19641" y="1145"/>
                  <a:pt x="20673" y="1842"/>
                </a:cubicBezTo>
                <a:cubicBezTo>
                  <a:pt x="21399" y="2317"/>
                  <a:pt x="22152" y="2847"/>
                  <a:pt x="22850" y="3377"/>
                </a:cubicBezTo>
                <a:lnTo>
                  <a:pt x="22878" y="3377"/>
                </a:lnTo>
                <a:cubicBezTo>
                  <a:pt x="22933" y="3377"/>
                  <a:pt x="23017" y="3433"/>
                  <a:pt x="23073" y="3460"/>
                </a:cubicBezTo>
                <a:cubicBezTo>
                  <a:pt x="23296" y="3600"/>
                  <a:pt x="23491" y="3739"/>
                  <a:pt x="23714" y="3879"/>
                </a:cubicBezTo>
                <a:cubicBezTo>
                  <a:pt x="23882" y="4018"/>
                  <a:pt x="23714" y="3935"/>
                  <a:pt x="23687" y="3935"/>
                </a:cubicBezTo>
                <a:cubicBezTo>
                  <a:pt x="23770" y="4018"/>
                  <a:pt x="23798" y="4046"/>
                  <a:pt x="23910" y="4158"/>
                </a:cubicBezTo>
                <a:cubicBezTo>
                  <a:pt x="24077" y="4214"/>
                  <a:pt x="23714" y="3963"/>
                  <a:pt x="23826" y="3963"/>
                </a:cubicBezTo>
                <a:cubicBezTo>
                  <a:pt x="24551" y="4465"/>
                  <a:pt x="25277" y="4995"/>
                  <a:pt x="25946" y="5553"/>
                </a:cubicBezTo>
                <a:lnTo>
                  <a:pt x="25891" y="5609"/>
                </a:lnTo>
                <a:cubicBezTo>
                  <a:pt x="26002" y="5720"/>
                  <a:pt x="25946" y="5581"/>
                  <a:pt x="26002" y="5609"/>
                </a:cubicBezTo>
                <a:cubicBezTo>
                  <a:pt x="26476" y="5971"/>
                  <a:pt x="26895" y="6306"/>
                  <a:pt x="27313" y="6697"/>
                </a:cubicBezTo>
                <a:cubicBezTo>
                  <a:pt x="28067" y="7338"/>
                  <a:pt x="28792" y="8008"/>
                  <a:pt x="29462" y="8705"/>
                </a:cubicBezTo>
                <a:cubicBezTo>
                  <a:pt x="30243" y="9515"/>
                  <a:pt x="30940" y="10352"/>
                  <a:pt x="31582" y="11244"/>
                </a:cubicBezTo>
                <a:cubicBezTo>
                  <a:pt x="31861" y="11607"/>
                  <a:pt x="32140" y="11942"/>
                  <a:pt x="32363" y="12277"/>
                </a:cubicBezTo>
                <a:cubicBezTo>
                  <a:pt x="32698" y="12751"/>
                  <a:pt x="33061" y="13309"/>
                  <a:pt x="33368" y="13811"/>
                </a:cubicBezTo>
                <a:cubicBezTo>
                  <a:pt x="33647" y="14229"/>
                  <a:pt x="33926" y="14704"/>
                  <a:pt x="34121" y="15066"/>
                </a:cubicBezTo>
                <a:cubicBezTo>
                  <a:pt x="34846" y="16266"/>
                  <a:pt x="35516" y="17494"/>
                  <a:pt x="36102" y="18749"/>
                </a:cubicBezTo>
                <a:cubicBezTo>
                  <a:pt x="36660" y="19921"/>
                  <a:pt x="37022" y="21176"/>
                  <a:pt x="37134" y="22460"/>
                </a:cubicBezTo>
                <a:cubicBezTo>
                  <a:pt x="37162" y="22934"/>
                  <a:pt x="37078" y="23408"/>
                  <a:pt x="36939" y="23855"/>
                </a:cubicBezTo>
                <a:cubicBezTo>
                  <a:pt x="36967" y="24385"/>
                  <a:pt x="36967" y="24943"/>
                  <a:pt x="36911" y="25473"/>
                </a:cubicBezTo>
                <a:cubicBezTo>
                  <a:pt x="36883" y="25696"/>
                  <a:pt x="36855" y="25696"/>
                  <a:pt x="36827" y="25863"/>
                </a:cubicBezTo>
                <a:cubicBezTo>
                  <a:pt x="36688" y="26617"/>
                  <a:pt x="36436" y="27342"/>
                  <a:pt x="36102" y="28012"/>
                </a:cubicBezTo>
                <a:cubicBezTo>
                  <a:pt x="35767" y="28625"/>
                  <a:pt x="35404" y="29211"/>
                  <a:pt x="34986" y="29741"/>
                </a:cubicBezTo>
                <a:cubicBezTo>
                  <a:pt x="34400" y="30355"/>
                  <a:pt x="33758" y="30913"/>
                  <a:pt x="33089" y="31415"/>
                </a:cubicBezTo>
                <a:cubicBezTo>
                  <a:pt x="32921" y="31499"/>
                  <a:pt x="32810" y="31611"/>
                  <a:pt x="32670" y="31694"/>
                </a:cubicBezTo>
                <a:cubicBezTo>
                  <a:pt x="32614" y="31750"/>
                  <a:pt x="32558" y="31778"/>
                  <a:pt x="32503" y="31806"/>
                </a:cubicBezTo>
                <a:cubicBezTo>
                  <a:pt x="32168" y="32029"/>
                  <a:pt x="31833" y="32224"/>
                  <a:pt x="31470" y="32392"/>
                </a:cubicBezTo>
                <a:lnTo>
                  <a:pt x="31415" y="32420"/>
                </a:lnTo>
                <a:lnTo>
                  <a:pt x="31275" y="32475"/>
                </a:lnTo>
                <a:lnTo>
                  <a:pt x="31275" y="32475"/>
                </a:lnTo>
                <a:lnTo>
                  <a:pt x="31415" y="32420"/>
                </a:lnTo>
                <a:lnTo>
                  <a:pt x="31164" y="32475"/>
                </a:lnTo>
                <a:lnTo>
                  <a:pt x="31164" y="32475"/>
                </a:lnTo>
                <a:lnTo>
                  <a:pt x="31275" y="32475"/>
                </a:lnTo>
                <a:cubicBezTo>
                  <a:pt x="30661" y="32754"/>
                  <a:pt x="29824" y="33089"/>
                  <a:pt x="29350" y="33396"/>
                </a:cubicBezTo>
                <a:cubicBezTo>
                  <a:pt x="29239" y="33424"/>
                  <a:pt x="29043" y="33508"/>
                  <a:pt x="29071" y="33480"/>
                </a:cubicBezTo>
                <a:cubicBezTo>
                  <a:pt x="28932" y="33536"/>
                  <a:pt x="29043" y="33536"/>
                  <a:pt x="28904" y="33564"/>
                </a:cubicBezTo>
                <a:cubicBezTo>
                  <a:pt x="28429" y="33759"/>
                  <a:pt x="27927" y="33926"/>
                  <a:pt x="27453" y="34066"/>
                </a:cubicBezTo>
                <a:cubicBezTo>
                  <a:pt x="26532" y="34373"/>
                  <a:pt x="25584" y="34568"/>
                  <a:pt x="24663" y="34652"/>
                </a:cubicBezTo>
                <a:cubicBezTo>
                  <a:pt x="24440" y="34652"/>
                  <a:pt x="24217" y="34680"/>
                  <a:pt x="24021" y="34707"/>
                </a:cubicBezTo>
                <a:lnTo>
                  <a:pt x="23603" y="34707"/>
                </a:lnTo>
                <a:cubicBezTo>
                  <a:pt x="22487" y="34931"/>
                  <a:pt x="21343" y="35098"/>
                  <a:pt x="20171" y="35182"/>
                </a:cubicBezTo>
                <a:lnTo>
                  <a:pt x="20171" y="35182"/>
                </a:lnTo>
                <a:lnTo>
                  <a:pt x="19948" y="35182"/>
                </a:lnTo>
                <a:cubicBezTo>
                  <a:pt x="19697" y="35265"/>
                  <a:pt x="19418" y="35377"/>
                  <a:pt x="19139" y="35433"/>
                </a:cubicBezTo>
                <a:cubicBezTo>
                  <a:pt x="18832" y="35516"/>
                  <a:pt x="18525" y="35600"/>
                  <a:pt x="18218" y="35656"/>
                </a:cubicBezTo>
                <a:cubicBezTo>
                  <a:pt x="18135" y="35656"/>
                  <a:pt x="18079" y="35656"/>
                  <a:pt x="17995" y="35656"/>
                </a:cubicBezTo>
                <a:cubicBezTo>
                  <a:pt x="17493" y="35712"/>
                  <a:pt x="16991" y="35712"/>
                  <a:pt x="16489" y="35656"/>
                </a:cubicBezTo>
                <a:cubicBezTo>
                  <a:pt x="15931" y="35600"/>
                  <a:pt x="15345" y="35461"/>
                  <a:pt x="14787" y="35293"/>
                </a:cubicBezTo>
                <a:cubicBezTo>
                  <a:pt x="14759" y="35293"/>
                  <a:pt x="14787" y="35265"/>
                  <a:pt x="14675" y="35210"/>
                </a:cubicBezTo>
                <a:cubicBezTo>
                  <a:pt x="14564" y="35182"/>
                  <a:pt x="14424" y="35154"/>
                  <a:pt x="14312" y="35126"/>
                </a:cubicBezTo>
                <a:cubicBezTo>
                  <a:pt x="14145" y="34986"/>
                  <a:pt x="13671" y="34819"/>
                  <a:pt x="13727" y="34707"/>
                </a:cubicBezTo>
                <a:cubicBezTo>
                  <a:pt x="13643" y="34680"/>
                  <a:pt x="13587" y="34624"/>
                  <a:pt x="13503" y="34596"/>
                </a:cubicBezTo>
                <a:lnTo>
                  <a:pt x="13503" y="34456"/>
                </a:lnTo>
                <a:cubicBezTo>
                  <a:pt x="13113" y="34317"/>
                  <a:pt x="12722" y="34149"/>
                  <a:pt x="12332" y="33982"/>
                </a:cubicBezTo>
                <a:cubicBezTo>
                  <a:pt x="11885" y="33759"/>
                  <a:pt x="11467" y="33536"/>
                  <a:pt x="11076" y="33285"/>
                </a:cubicBezTo>
                <a:cubicBezTo>
                  <a:pt x="10909" y="33201"/>
                  <a:pt x="10741" y="33173"/>
                  <a:pt x="10574" y="33173"/>
                </a:cubicBezTo>
                <a:cubicBezTo>
                  <a:pt x="10183" y="33033"/>
                  <a:pt x="9793" y="32838"/>
                  <a:pt x="9430" y="32643"/>
                </a:cubicBezTo>
                <a:cubicBezTo>
                  <a:pt x="9207" y="32448"/>
                  <a:pt x="9040" y="32364"/>
                  <a:pt x="8844" y="32169"/>
                </a:cubicBezTo>
                <a:cubicBezTo>
                  <a:pt x="8509" y="31890"/>
                  <a:pt x="8203" y="31583"/>
                  <a:pt x="7896" y="31276"/>
                </a:cubicBezTo>
                <a:cubicBezTo>
                  <a:pt x="7617" y="30941"/>
                  <a:pt x="7589" y="30774"/>
                  <a:pt x="7338" y="30467"/>
                </a:cubicBezTo>
                <a:cubicBezTo>
                  <a:pt x="7087" y="30383"/>
                  <a:pt x="6836" y="30299"/>
                  <a:pt x="6584" y="30216"/>
                </a:cubicBezTo>
                <a:cubicBezTo>
                  <a:pt x="6194" y="29909"/>
                  <a:pt x="5859" y="29602"/>
                  <a:pt x="5524" y="29239"/>
                </a:cubicBezTo>
                <a:cubicBezTo>
                  <a:pt x="5357" y="28960"/>
                  <a:pt x="5078" y="28653"/>
                  <a:pt x="4911" y="28374"/>
                </a:cubicBezTo>
                <a:cubicBezTo>
                  <a:pt x="4520" y="28040"/>
                  <a:pt x="4157" y="27649"/>
                  <a:pt x="3850" y="27203"/>
                </a:cubicBezTo>
                <a:cubicBezTo>
                  <a:pt x="3404" y="26979"/>
                  <a:pt x="3069" y="26617"/>
                  <a:pt x="2790" y="26198"/>
                </a:cubicBezTo>
                <a:cubicBezTo>
                  <a:pt x="2651" y="25919"/>
                  <a:pt x="2316" y="25417"/>
                  <a:pt x="2093" y="25110"/>
                </a:cubicBezTo>
                <a:cubicBezTo>
                  <a:pt x="1953" y="24803"/>
                  <a:pt x="1814" y="24468"/>
                  <a:pt x="1730" y="24162"/>
                </a:cubicBezTo>
                <a:cubicBezTo>
                  <a:pt x="1116" y="23380"/>
                  <a:pt x="698" y="22488"/>
                  <a:pt x="502" y="21539"/>
                </a:cubicBezTo>
                <a:cubicBezTo>
                  <a:pt x="475" y="21400"/>
                  <a:pt x="558" y="21483"/>
                  <a:pt x="502" y="21316"/>
                </a:cubicBezTo>
                <a:cubicBezTo>
                  <a:pt x="419" y="20925"/>
                  <a:pt x="391" y="21121"/>
                  <a:pt x="307" y="20702"/>
                </a:cubicBezTo>
                <a:cubicBezTo>
                  <a:pt x="112" y="20339"/>
                  <a:pt x="28" y="19977"/>
                  <a:pt x="28" y="19586"/>
                </a:cubicBezTo>
                <a:cubicBezTo>
                  <a:pt x="0" y="19028"/>
                  <a:pt x="56" y="18442"/>
                  <a:pt x="168" y="17884"/>
                </a:cubicBezTo>
                <a:cubicBezTo>
                  <a:pt x="168" y="17717"/>
                  <a:pt x="168" y="17661"/>
                  <a:pt x="112" y="17661"/>
                </a:cubicBezTo>
                <a:cubicBezTo>
                  <a:pt x="112" y="17243"/>
                  <a:pt x="196" y="16824"/>
                  <a:pt x="307" y="16434"/>
                </a:cubicBezTo>
                <a:cubicBezTo>
                  <a:pt x="530" y="15792"/>
                  <a:pt x="837" y="15206"/>
                  <a:pt x="1200" y="14676"/>
                </a:cubicBezTo>
                <a:cubicBezTo>
                  <a:pt x="1339" y="14508"/>
                  <a:pt x="1507" y="14369"/>
                  <a:pt x="1646" y="14257"/>
                </a:cubicBezTo>
                <a:close/>
                <a:moveTo>
                  <a:pt x="15596" y="9068"/>
                </a:moveTo>
                <a:lnTo>
                  <a:pt x="14368" y="10714"/>
                </a:lnTo>
                <a:lnTo>
                  <a:pt x="14368" y="10714"/>
                </a:lnTo>
                <a:lnTo>
                  <a:pt x="14285" y="10798"/>
                </a:lnTo>
                <a:cubicBezTo>
                  <a:pt x="14201" y="11161"/>
                  <a:pt x="14145" y="11495"/>
                  <a:pt x="14006" y="11886"/>
                </a:cubicBezTo>
                <a:cubicBezTo>
                  <a:pt x="13950" y="11942"/>
                  <a:pt x="13978" y="11942"/>
                  <a:pt x="13950" y="11998"/>
                </a:cubicBezTo>
                <a:cubicBezTo>
                  <a:pt x="13838" y="12388"/>
                  <a:pt x="13252" y="13058"/>
                  <a:pt x="12862" y="13504"/>
                </a:cubicBezTo>
                <a:cubicBezTo>
                  <a:pt x="12834" y="13476"/>
                  <a:pt x="12806" y="13504"/>
                  <a:pt x="12778" y="13532"/>
                </a:cubicBezTo>
                <a:cubicBezTo>
                  <a:pt x="12722" y="13588"/>
                  <a:pt x="12666" y="13616"/>
                  <a:pt x="12639" y="13672"/>
                </a:cubicBezTo>
                <a:cubicBezTo>
                  <a:pt x="12499" y="13727"/>
                  <a:pt x="12304" y="13923"/>
                  <a:pt x="12192" y="13867"/>
                </a:cubicBezTo>
                <a:cubicBezTo>
                  <a:pt x="12164" y="13895"/>
                  <a:pt x="12136" y="13923"/>
                  <a:pt x="12081" y="13951"/>
                </a:cubicBezTo>
                <a:lnTo>
                  <a:pt x="11969" y="13895"/>
                </a:lnTo>
                <a:lnTo>
                  <a:pt x="11020" y="15178"/>
                </a:lnTo>
                <a:cubicBezTo>
                  <a:pt x="10993" y="15290"/>
                  <a:pt x="10993" y="15401"/>
                  <a:pt x="10993" y="15513"/>
                </a:cubicBezTo>
                <a:cubicBezTo>
                  <a:pt x="10937" y="15764"/>
                  <a:pt x="10853" y="16015"/>
                  <a:pt x="10769" y="16238"/>
                </a:cubicBezTo>
                <a:cubicBezTo>
                  <a:pt x="10658" y="16378"/>
                  <a:pt x="10630" y="16461"/>
                  <a:pt x="10518" y="16601"/>
                </a:cubicBezTo>
                <a:cubicBezTo>
                  <a:pt x="10435" y="16713"/>
                  <a:pt x="10156" y="17047"/>
                  <a:pt x="10044" y="17159"/>
                </a:cubicBezTo>
                <a:cubicBezTo>
                  <a:pt x="9877" y="17354"/>
                  <a:pt x="9765" y="17354"/>
                  <a:pt x="9598" y="17522"/>
                </a:cubicBezTo>
                <a:cubicBezTo>
                  <a:pt x="9598" y="17717"/>
                  <a:pt x="9625" y="17884"/>
                  <a:pt x="9653" y="18080"/>
                </a:cubicBezTo>
                <a:cubicBezTo>
                  <a:pt x="9570" y="18331"/>
                  <a:pt x="9430" y="18582"/>
                  <a:pt x="9319" y="18805"/>
                </a:cubicBezTo>
                <a:cubicBezTo>
                  <a:pt x="9151" y="18972"/>
                  <a:pt x="9151" y="19028"/>
                  <a:pt x="9067" y="19084"/>
                </a:cubicBezTo>
                <a:cubicBezTo>
                  <a:pt x="9067" y="19140"/>
                  <a:pt x="9095" y="19196"/>
                  <a:pt x="9123" y="19251"/>
                </a:cubicBezTo>
                <a:cubicBezTo>
                  <a:pt x="9179" y="19307"/>
                  <a:pt x="9207" y="19363"/>
                  <a:pt x="9235" y="19419"/>
                </a:cubicBezTo>
                <a:lnTo>
                  <a:pt x="9346" y="19419"/>
                </a:lnTo>
                <a:lnTo>
                  <a:pt x="9374" y="19419"/>
                </a:lnTo>
                <a:lnTo>
                  <a:pt x="9458" y="19447"/>
                </a:lnTo>
                <a:cubicBezTo>
                  <a:pt x="9570" y="19558"/>
                  <a:pt x="9681" y="19670"/>
                  <a:pt x="9765" y="19809"/>
                </a:cubicBezTo>
                <a:cubicBezTo>
                  <a:pt x="9849" y="20005"/>
                  <a:pt x="9988" y="20228"/>
                  <a:pt x="10100" y="20395"/>
                </a:cubicBezTo>
                <a:cubicBezTo>
                  <a:pt x="10211" y="20618"/>
                  <a:pt x="10211" y="20786"/>
                  <a:pt x="10295" y="20953"/>
                </a:cubicBezTo>
                <a:cubicBezTo>
                  <a:pt x="10686" y="21288"/>
                  <a:pt x="10993" y="21706"/>
                  <a:pt x="11244" y="22153"/>
                </a:cubicBezTo>
                <a:cubicBezTo>
                  <a:pt x="11271" y="22209"/>
                  <a:pt x="11216" y="22209"/>
                  <a:pt x="11244" y="22292"/>
                </a:cubicBezTo>
                <a:cubicBezTo>
                  <a:pt x="11355" y="22460"/>
                  <a:pt x="11383" y="22320"/>
                  <a:pt x="11495" y="22516"/>
                </a:cubicBezTo>
                <a:cubicBezTo>
                  <a:pt x="11746" y="22516"/>
                  <a:pt x="12136" y="23101"/>
                  <a:pt x="12443" y="23548"/>
                </a:cubicBezTo>
                <a:cubicBezTo>
                  <a:pt x="12499" y="23604"/>
                  <a:pt x="12555" y="23604"/>
                  <a:pt x="12583" y="23548"/>
                </a:cubicBezTo>
                <a:cubicBezTo>
                  <a:pt x="12750" y="23659"/>
                  <a:pt x="12890" y="23799"/>
                  <a:pt x="13057" y="23938"/>
                </a:cubicBezTo>
                <a:cubicBezTo>
                  <a:pt x="13280" y="24189"/>
                  <a:pt x="13392" y="24441"/>
                  <a:pt x="13615" y="24692"/>
                </a:cubicBezTo>
                <a:cubicBezTo>
                  <a:pt x="13615" y="24803"/>
                  <a:pt x="13699" y="24943"/>
                  <a:pt x="13699" y="25054"/>
                </a:cubicBezTo>
                <a:cubicBezTo>
                  <a:pt x="13894" y="25166"/>
                  <a:pt x="14089" y="25333"/>
                  <a:pt x="14257" y="25501"/>
                </a:cubicBezTo>
                <a:cubicBezTo>
                  <a:pt x="14424" y="25696"/>
                  <a:pt x="14591" y="25891"/>
                  <a:pt x="14703" y="26003"/>
                </a:cubicBezTo>
                <a:cubicBezTo>
                  <a:pt x="14926" y="26087"/>
                  <a:pt x="14954" y="26226"/>
                  <a:pt x="15122" y="26366"/>
                </a:cubicBezTo>
                <a:cubicBezTo>
                  <a:pt x="15149" y="26393"/>
                  <a:pt x="15205" y="26393"/>
                  <a:pt x="15233" y="26421"/>
                </a:cubicBezTo>
                <a:cubicBezTo>
                  <a:pt x="15373" y="26561"/>
                  <a:pt x="15401" y="26645"/>
                  <a:pt x="15373" y="26728"/>
                </a:cubicBezTo>
                <a:cubicBezTo>
                  <a:pt x="15456" y="26756"/>
                  <a:pt x="15568" y="26784"/>
                  <a:pt x="15652" y="26840"/>
                </a:cubicBezTo>
                <a:cubicBezTo>
                  <a:pt x="15763" y="26896"/>
                  <a:pt x="15847" y="26924"/>
                  <a:pt x="15931" y="26979"/>
                </a:cubicBezTo>
                <a:cubicBezTo>
                  <a:pt x="16098" y="27035"/>
                  <a:pt x="16238" y="27119"/>
                  <a:pt x="16349" y="27230"/>
                </a:cubicBezTo>
                <a:cubicBezTo>
                  <a:pt x="16461" y="27286"/>
                  <a:pt x="16600" y="27286"/>
                  <a:pt x="16740" y="27258"/>
                </a:cubicBezTo>
                <a:cubicBezTo>
                  <a:pt x="16879" y="27258"/>
                  <a:pt x="16991" y="27258"/>
                  <a:pt x="17130" y="27258"/>
                </a:cubicBezTo>
                <a:cubicBezTo>
                  <a:pt x="17437" y="27314"/>
                  <a:pt x="17716" y="27370"/>
                  <a:pt x="18023" y="27454"/>
                </a:cubicBezTo>
                <a:cubicBezTo>
                  <a:pt x="18051" y="27454"/>
                  <a:pt x="18051" y="27454"/>
                  <a:pt x="18107" y="27454"/>
                </a:cubicBezTo>
                <a:cubicBezTo>
                  <a:pt x="18190" y="27537"/>
                  <a:pt x="18386" y="27565"/>
                  <a:pt x="18442" y="27649"/>
                </a:cubicBezTo>
                <a:cubicBezTo>
                  <a:pt x="18860" y="27677"/>
                  <a:pt x="19139" y="27705"/>
                  <a:pt x="19195" y="27872"/>
                </a:cubicBezTo>
                <a:cubicBezTo>
                  <a:pt x="19669" y="27844"/>
                  <a:pt x="20311" y="27761"/>
                  <a:pt x="20394" y="27928"/>
                </a:cubicBezTo>
                <a:cubicBezTo>
                  <a:pt x="20701" y="27816"/>
                  <a:pt x="20673" y="27621"/>
                  <a:pt x="21287" y="27537"/>
                </a:cubicBezTo>
                <a:cubicBezTo>
                  <a:pt x="21427" y="27509"/>
                  <a:pt x="21399" y="27537"/>
                  <a:pt x="21510" y="27509"/>
                </a:cubicBezTo>
                <a:cubicBezTo>
                  <a:pt x="21706" y="27426"/>
                  <a:pt x="21901" y="27370"/>
                  <a:pt x="22096" y="27342"/>
                </a:cubicBezTo>
                <a:cubicBezTo>
                  <a:pt x="22320" y="27370"/>
                  <a:pt x="22654" y="27286"/>
                  <a:pt x="22822" y="27314"/>
                </a:cubicBezTo>
                <a:lnTo>
                  <a:pt x="22822" y="27370"/>
                </a:lnTo>
                <a:cubicBezTo>
                  <a:pt x="23073" y="27342"/>
                  <a:pt x="23324" y="27258"/>
                  <a:pt x="23575" y="27175"/>
                </a:cubicBezTo>
                <a:cubicBezTo>
                  <a:pt x="23659" y="27091"/>
                  <a:pt x="23798" y="27007"/>
                  <a:pt x="23910" y="26979"/>
                </a:cubicBezTo>
                <a:cubicBezTo>
                  <a:pt x="24161" y="26951"/>
                  <a:pt x="24412" y="26868"/>
                  <a:pt x="24635" y="26840"/>
                </a:cubicBezTo>
                <a:cubicBezTo>
                  <a:pt x="25388" y="26589"/>
                  <a:pt x="26086" y="26310"/>
                  <a:pt x="26783" y="25975"/>
                </a:cubicBezTo>
                <a:cubicBezTo>
                  <a:pt x="26923" y="25891"/>
                  <a:pt x="27062" y="25808"/>
                  <a:pt x="27202" y="25752"/>
                </a:cubicBezTo>
                <a:cubicBezTo>
                  <a:pt x="27481" y="25640"/>
                  <a:pt x="27983" y="25445"/>
                  <a:pt x="28039" y="25529"/>
                </a:cubicBezTo>
                <a:cubicBezTo>
                  <a:pt x="28067" y="25584"/>
                  <a:pt x="27844" y="25668"/>
                  <a:pt x="27955" y="25696"/>
                </a:cubicBezTo>
                <a:cubicBezTo>
                  <a:pt x="27341" y="26115"/>
                  <a:pt x="26700" y="26449"/>
                  <a:pt x="26030" y="26728"/>
                </a:cubicBezTo>
                <a:cubicBezTo>
                  <a:pt x="25667" y="26868"/>
                  <a:pt x="25249" y="26979"/>
                  <a:pt x="24858" y="27091"/>
                </a:cubicBezTo>
                <a:cubicBezTo>
                  <a:pt x="24747" y="27119"/>
                  <a:pt x="24579" y="27175"/>
                  <a:pt x="24496" y="27230"/>
                </a:cubicBezTo>
                <a:cubicBezTo>
                  <a:pt x="24440" y="27230"/>
                  <a:pt x="24384" y="27286"/>
                  <a:pt x="24328" y="27314"/>
                </a:cubicBezTo>
                <a:cubicBezTo>
                  <a:pt x="25640" y="26924"/>
                  <a:pt x="26923" y="26421"/>
                  <a:pt x="28150" y="25808"/>
                </a:cubicBezTo>
                <a:lnTo>
                  <a:pt x="28150" y="25808"/>
                </a:lnTo>
                <a:cubicBezTo>
                  <a:pt x="28150" y="25780"/>
                  <a:pt x="28234" y="25724"/>
                  <a:pt x="28234" y="25696"/>
                </a:cubicBezTo>
                <a:cubicBezTo>
                  <a:pt x="28513" y="25612"/>
                  <a:pt x="28513" y="25501"/>
                  <a:pt x="28625" y="25445"/>
                </a:cubicBezTo>
                <a:cubicBezTo>
                  <a:pt x="28736" y="25417"/>
                  <a:pt x="28681" y="25473"/>
                  <a:pt x="28653" y="25501"/>
                </a:cubicBezTo>
                <a:cubicBezTo>
                  <a:pt x="28708" y="25473"/>
                  <a:pt x="28764" y="25473"/>
                  <a:pt x="28820" y="25445"/>
                </a:cubicBezTo>
                <a:cubicBezTo>
                  <a:pt x="28876" y="25361"/>
                  <a:pt x="28681" y="25501"/>
                  <a:pt x="28681" y="25417"/>
                </a:cubicBezTo>
                <a:cubicBezTo>
                  <a:pt x="28876" y="25278"/>
                  <a:pt x="29071" y="25138"/>
                  <a:pt x="29266" y="24971"/>
                </a:cubicBezTo>
                <a:cubicBezTo>
                  <a:pt x="29434" y="24831"/>
                  <a:pt x="29573" y="24636"/>
                  <a:pt x="29601" y="24413"/>
                </a:cubicBezTo>
                <a:lnTo>
                  <a:pt x="29685" y="24441"/>
                </a:lnTo>
                <a:cubicBezTo>
                  <a:pt x="29685" y="24357"/>
                  <a:pt x="29629" y="24385"/>
                  <a:pt x="29629" y="24357"/>
                </a:cubicBezTo>
                <a:cubicBezTo>
                  <a:pt x="29629" y="24078"/>
                  <a:pt x="29601" y="23799"/>
                  <a:pt x="29545" y="23492"/>
                </a:cubicBezTo>
                <a:cubicBezTo>
                  <a:pt x="29350" y="22990"/>
                  <a:pt x="29155" y="22516"/>
                  <a:pt x="28904" y="22041"/>
                </a:cubicBezTo>
                <a:cubicBezTo>
                  <a:pt x="28625" y="21623"/>
                  <a:pt x="28346" y="20953"/>
                  <a:pt x="28011" y="20395"/>
                </a:cubicBezTo>
                <a:cubicBezTo>
                  <a:pt x="27899" y="20172"/>
                  <a:pt x="27760" y="19949"/>
                  <a:pt x="27648" y="19754"/>
                </a:cubicBezTo>
                <a:cubicBezTo>
                  <a:pt x="27481" y="19475"/>
                  <a:pt x="27286" y="19140"/>
                  <a:pt x="27118" y="18833"/>
                </a:cubicBezTo>
                <a:cubicBezTo>
                  <a:pt x="26951" y="18582"/>
                  <a:pt x="26811" y="18331"/>
                  <a:pt x="26700" y="18107"/>
                </a:cubicBezTo>
                <a:cubicBezTo>
                  <a:pt x="26253" y="17438"/>
                  <a:pt x="25863" y="16768"/>
                  <a:pt x="25333" y="16099"/>
                </a:cubicBezTo>
                <a:cubicBezTo>
                  <a:pt x="25137" y="15820"/>
                  <a:pt x="24886" y="15541"/>
                  <a:pt x="24663" y="15234"/>
                </a:cubicBezTo>
                <a:cubicBezTo>
                  <a:pt x="24440" y="14927"/>
                  <a:pt x="24217" y="14648"/>
                  <a:pt x="24021" y="14341"/>
                </a:cubicBezTo>
                <a:cubicBezTo>
                  <a:pt x="23882" y="14090"/>
                  <a:pt x="23770" y="13839"/>
                  <a:pt x="23714" y="13560"/>
                </a:cubicBezTo>
                <a:cubicBezTo>
                  <a:pt x="23491" y="13337"/>
                  <a:pt x="23240" y="13141"/>
                  <a:pt x="23017" y="12946"/>
                </a:cubicBezTo>
                <a:cubicBezTo>
                  <a:pt x="22905" y="12862"/>
                  <a:pt x="22933" y="12835"/>
                  <a:pt x="22878" y="12751"/>
                </a:cubicBezTo>
                <a:lnTo>
                  <a:pt x="21901" y="11858"/>
                </a:lnTo>
                <a:cubicBezTo>
                  <a:pt x="21622" y="11579"/>
                  <a:pt x="21315" y="11328"/>
                  <a:pt x="20980" y="11105"/>
                </a:cubicBezTo>
                <a:cubicBezTo>
                  <a:pt x="20618" y="10770"/>
                  <a:pt x="20227" y="10491"/>
                  <a:pt x="19837" y="10212"/>
                </a:cubicBezTo>
                <a:cubicBezTo>
                  <a:pt x="19753" y="10156"/>
                  <a:pt x="19669" y="10128"/>
                  <a:pt x="19585" y="10073"/>
                </a:cubicBezTo>
                <a:cubicBezTo>
                  <a:pt x="19502" y="10017"/>
                  <a:pt x="19530" y="10017"/>
                  <a:pt x="19502" y="9989"/>
                </a:cubicBezTo>
                <a:cubicBezTo>
                  <a:pt x="19306" y="9849"/>
                  <a:pt x="19195" y="9821"/>
                  <a:pt x="18944" y="9598"/>
                </a:cubicBezTo>
                <a:cubicBezTo>
                  <a:pt x="18776" y="9487"/>
                  <a:pt x="18581" y="9291"/>
                  <a:pt x="18414" y="9152"/>
                </a:cubicBezTo>
                <a:cubicBezTo>
                  <a:pt x="18218" y="9012"/>
                  <a:pt x="18051" y="8901"/>
                  <a:pt x="17828" y="8817"/>
                </a:cubicBezTo>
                <a:cubicBezTo>
                  <a:pt x="17800" y="8761"/>
                  <a:pt x="17688" y="8705"/>
                  <a:pt x="17716" y="8705"/>
                </a:cubicBezTo>
                <a:cubicBezTo>
                  <a:pt x="17660" y="8650"/>
                  <a:pt x="17688" y="8705"/>
                  <a:pt x="17632" y="8650"/>
                </a:cubicBezTo>
                <a:cubicBezTo>
                  <a:pt x="17437" y="8538"/>
                  <a:pt x="17270" y="8399"/>
                  <a:pt x="17102" y="8259"/>
                </a:cubicBezTo>
                <a:lnTo>
                  <a:pt x="16963" y="8175"/>
                </a:lnTo>
                <a:cubicBezTo>
                  <a:pt x="16907" y="8147"/>
                  <a:pt x="16851" y="8064"/>
                  <a:pt x="16823" y="8120"/>
                </a:cubicBezTo>
                <a:cubicBezTo>
                  <a:pt x="16796" y="8175"/>
                  <a:pt x="16684" y="8259"/>
                  <a:pt x="16600" y="8315"/>
                </a:cubicBezTo>
                <a:cubicBezTo>
                  <a:pt x="16461" y="8426"/>
                  <a:pt x="16293" y="8566"/>
                  <a:pt x="16126" y="8705"/>
                </a:cubicBezTo>
                <a:cubicBezTo>
                  <a:pt x="16070" y="8705"/>
                  <a:pt x="15931" y="8845"/>
                  <a:pt x="15819" y="8929"/>
                </a:cubicBezTo>
                <a:close/>
                <a:moveTo>
                  <a:pt x="17716" y="8454"/>
                </a:moveTo>
                <a:cubicBezTo>
                  <a:pt x="17772" y="8426"/>
                  <a:pt x="17632" y="8343"/>
                  <a:pt x="17632" y="8371"/>
                </a:cubicBezTo>
                <a:cubicBezTo>
                  <a:pt x="17660" y="8399"/>
                  <a:pt x="17688" y="8426"/>
                  <a:pt x="17744" y="8454"/>
                </a:cubicBezTo>
                <a:close/>
                <a:moveTo>
                  <a:pt x="17884" y="8650"/>
                </a:moveTo>
                <a:cubicBezTo>
                  <a:pt x="17884" y="8622"/>
                  <a:pt x="17828" y="8566"/>
                  <a:pt x="17772" y="8538"/>
                </a:cubicBezTo>
                <a:cubicBezTo>
                  <a:pt x="17744" y="8538"/>
                  <a:pt x="17828" y="8594"/>
                  <a:pt x="17884" y="8650"/>
                </a:cubicBezTo>
                <a:close/>
                <a:moveTo>
                  <a:pt x="12918" y="12639"/>
                </a:moveTo>
                <a:cubicBezTo>
                  <a:pt x="12945" y="12639"/>
                  <a:pt x="12945" y="12667"/>
                  <a:pt x="12945" y="12695"/>
                </a:cubicBezTo>
                <a:cubicBezTo>
                  <a:pt x="13001" y="12695"/>
                  <a:pt x="13057" y="12611"/>
                  <a:pt x="13085" y="12639"/>
                </a:cubicBezTo>
                <a:cubicBezTo>
                  <a:pt x="13169" y="12472"/>
                  <a:pt x="13252" y="12304"/>
                  <a:pt x="13308" y="12109"/>
                </a:cubicBezTo>
                <a:close/>
                <a:moveTo>
                  <a:pt x="29741" y="24775"/>
                </a:moveTo>
                <a:close/>
                <a:moveTo>
                  <a:pt x="29796" y="24692"/>
                </a:moveTo>
                <a:cubicBezTo>
                  <a:pt x="29964" y="24245"/>
                  <a:pt x="29992" y="23799"/>
                  <a:pt x="29908" y="23352"/>
                </a:cubicBezTo>
                <a:cubicBezTo>
                  <a:pt x="29657" y="22348"/>
                  <a:pt x="29266" y="21372"/>
                  <a:pt x="28708" y="20507"/>
                </a:cubicBezTo>
                <a:cubicBezTo>
                  <a:pt x="27565" y="18470"/>
                  <a:pt x="26253" y="16517"/>
                  <a:pt x="24775" y="14732"/>
                </a:cubicBezTo>
                <a:cubicBezTo>
                  <a:pt x="24775" y="14760"/>
                  <a:pt x="24775" y="14787"/>
                  <a:pt x="24775" y="14787"/>
                </a:cubicBezTo>
                <a:cubicBezTo>
                  <a:pt x="25082" y="15262"/>
                  <a:pt x="25667" y="15959"/>
                  <a:pt x="26114" y="16573"/>
                </a:cubicBezTo>
                <a:cubicBezTo>
                  <a:pt x="26421" y="17047"/>
                  <a:pt x="26811" y="17661"/>
                  <a:pt x="27118" y="18191"/>
                </a:cubicBezTo>
                <a:cubicBezTo>
                  <a:pt x="27620" y="19000"/>
                  <a:pt x="28095" y="19893"/>
                  <a:pt x="28597" y="20786"/>
                </a:cubicBezTo>
                <a:cubicBezTo>
                  <a:pt x="28876" y="21288"/>
                  <a:pt x="29127" y="21734"/>
                  <a:pt x="29350" y="22181"/>
                </a:cubicBezTo>
                <a:cubicBezTo>
                  <a:pt x="29573" y="22599"/>
                  <a:pt x="29741" y="23074"/>
                  <a:pt x="29852" y="23576"/>
                </a:cubicBezTo>
                <a:cubicBezTo>
                  <a:pt x="29852" y="23576"/>
                  <a:pt x="29852" y="23520"/>
                  <a:pt x="29852" y="23576"/>
                </a:cubicBezTo>
                <a:cubicBezTo>
                  <a:pt x="29852" y="23687"/>
                  <a:pt x="29852" y="23520"/>
                  <a:pt x="29880" y="23631"/>
                </a:cubicBezTo>
                <a:cubicBezTo>
                  <a:pt x="29908" y="23855"/>
                  <a:pt x="29936" y="24078"/>
                  <a:pt x="29908" y="24329"/>
                </a:cubicBezTo>
                <a:cubicBezTo>
                  <a:pt x="29880" y="24441"/>
                  <a:pt x="29852" y="24580"/>
                  <a:pt x="29796" y="24692"/>
                </a:cubicBezTo>
                <a:close/>
                <a:moveTo>
                  <a:pt x="29796" y="23659"/>
                </a:moveTo>
                <a:cubicBezTo>
                  <a:pt x="29769" y="23715"/>
                  <a:pt x="29741" y="23548"/>
                  <a:pt x="29741" y="23659"/>
                </a:cubicBezTo>
                <a:cubicBezTo>
                  <a:pt x="29769" y="23687"/>
                  <a:pt x="29824" y="23799"/>
                  <a:pt x="29824" y="23659"/>
                </a:cubicBezTo>
                <a:close/>
                <a:moveTo>
                  <a:pt x="29350" y="22432"/>
                </a:moveTo>
                <a:cubicBezTo>
                  <a:pt x="29322" y="22404"/>
                  <a:pt x="29294" y="22404"/>
                  <a:pt x="29294" y="22432"/>
                </a:cubicBezTo>
                <a:cubicBezTo>
                  <a:pt x="29294" y="22460"/>
                  <a:pt x="29322" y="22488"/>
                  <a:pt x="29350" y="22516"/>
                </a:cubicBezTo>
                <a:cubicBezTo>
                  <a:pt x="29378" y="22543"/>
                  <a:pt x="29378" y="22488"/>
                  <a:pt x="29350" y="22432"/>
                </a:cubicBezTo>
                <a:close/>
                <a:moveTo>
                  <a:pt x="25667" y="16210"/>
                </a:moveTo>
                <a:cubicBezTo>
                  <a:pt x="25807" y="16434"/>
                  <a:pt x="25779" y="16210"/>
                  <a:pt x="25667" y="16210"/>
                </a:cubicBezTo>
                <a:close/>
                <a:moveTo>
                  <a:pt x="19418" y="9487"/>
                </a:moveTo>
                <a:lnTo>
                  <a:pt x="19418" y="9515"/>
                </a:lnTo>
                <a:lnTo>
                  <a:pt x="19530" y="9570"/>
                </a:lnTo>
                <a:close/>
                <a:moveTo>
                  <a:pt x="14061" y="11467"/>
                </a:moveTo>
                <a:cubicBezTo>
                  <a:pt x="14034" y="11467"/>
                  <a:pt x="14006" y="11467"/>
                  <a:pt x="13978" y="11495"/>
                </a:cubicBezTo>
                <a:cubicBezTo>
                  <a:pt x="13978" y="11523"/>
                  <a:pt x="14006" y="11551"/>
                  <a:pt x="14061" y="11467"/>
                </a:cubicBezTo>
                <a:close/>
                <a:moveTo>
                  <a:pt x="13894" y="11774"/>
                </a:moveTo>
                <a:cubicBezTo>
                  <a:pt x="13978" y="11719"/>
                  <a:pt x="14006" y="11663"/>
                  <a:pt x="14061" y="11607"/>
                </a:cubicBezTo>
                <a:cubicBezTo>
                  <a:pt x="14034" y="11551"/>
                  <a:pt x="13894" y="11719"/>
                  <a:pt x="13894" y="11774"/>
                </a:cubicBezTo>
                <a:close/>
                <a:moveTo>
                  <a:pt x="13894" y="11942"/>
                </a:moveTo>
                <a:cubicBezTo>
                  <a:pt x="13922" y="11914"/>
                  <a:pt x="13950" y="11886"/>
                  <a:pt x="13978" y="11858"/>
                </a:cubicBezTo>
                <a:cubicBezTo>
                  <a:pt x="13950" y="11830"/>
                  <a:pt x="13922" y="11858"/>
                  <a:pt x="13866" y="11914"/>
                </a:cubicBezTo>
                <a:cubicBezTo>
                  <a:pt x="13894" y="11914"/>
                  <a:pt x="13894" y="11942"/>
                  <a:pt x="13894" y="11942"/>
                </a:cubicBezTo>
                <a:close/>
                <a:moveTo>
                  <a:pt x="18218" y="35600"/>
                </a:moveTo>
                <a:cubicBezTo>
                  <a:pt x="18218" y="35572"/>
                  <a:pt x="18163" y="35544"/>
                  <a:pt x="18023" y="35544"/>
                </a:cubicBezTo>
                <a:cubicBezTo>
                  <a:pt x="18023" y="35544"/>
                  <a:pt x="18023" y="35572"/>
                  <a:pt x="17995" y="35572"/>
                </a:cubicBezTo>
                <a:cubicBezTo>
                  <a:pt x="18051" y="35572"/>
                  <a:pt x="18135" y="35600"/>
                  <a:pt x="18218" y="35600"/>
                </a:cubicBezTo>
                <a:close/>
                <a:moveTo>
                  <a:pt x="18637" y="35489"/>
                </a:moveTo>
                <a:cubicBezTo>
                  <a:pt x="18693" y="35461"/>
                  <a:pt x="18274" y="35433"/>
                  <a:pt x="18274" y="35489"/>
                </a:cubicBezTo>
                <a:cubicBezTo>
                  <a:pt x="18386" y="35489"/>
                  <a:pt x="18497" y="35516"/>
                  <a:pt x="18637" y="35516"/>
                </a:cubicBezTo>
                <a:close/>
                <a:moveTo>
                  <a:pt x="18832" y="35433"/>
                </a:moveTo>
                <a:cubicBezTo>
                  <a:pt x="18832" y="35405"/>
                  <a:pt x="18776" y="35405"/>
                  <a:pt x="18665" y="35377"/>
                </a:cubicBezTo>
                <a:cubicBezTo>
                  <a:pt x="18693" y="35405"/>
                  <a:pt x="18665" y="35433"/>
                  <a:pt x="18832" y="35433"/>
                </a:cubicBezTo>
                <a:close/>
                <a:moveTo>
                  <a:pt x="17158" y="35182"/>
                </a:moveTo>
                <a:cubicBezTo>
                  <a:pt x="16796" y="35154"/>
                  <a:pt x="16433" y="35098"/>
                  <a:pt x="16070" y="35042"/>
                </a:cubicBezTo>
                <a:cubicBezTo>
                  <a:pt x="16070" y="35070"/>
                  <a:pt x="16070" y="35098"/>
                  <a:pt x="16042" y="35126"/>
                </a:cubicBezTo>
                <a:cubicBezTo>
                  <a:pt x="16098" y="35154"/>
                  <a:pt x="16238" y="35182"/>
                  <a:pt x="16210" y="35210"/>
                </a:cubicBezTo>
                <a:cubicBezTo>
                  <a:pt x="16517" y="35238"/>
                  <a:pt x="16851" y="35238"/>
                  <a:pt x="17158" y="35182"/>
                </a:cubicBezTo>
                <a:close/>
                <a:moveTo>
                  <a:pt x="29322" y="32950"/>
                </a:moveTo>
                <a:cubicBezTo>
                  <a:pt x="28429" y="33285"/>
                  <a:pt x="27565" y="33619"/>
                  <a:pt x="26700" y="33898"/>
                </a:cubicBezTo>
                <a:lnTo>
                  <a:pt x="27174" y="33815"/>
                </a:lnTo>
                <a:cubicBezTo>
                  <a:pt x="27341" y="33731"/>
                  <a:pt x="27537" y="33675"/>
                  <a:pt x="27732" y="33647"/>
                </a:cubicBezTo>
                <a:cubicBezTo>
                  <a:pt x="28290" y="33480"/>
                  <a:pt x="28820" y="33229"/>
                  <a:pt x="29322" y="32950"/>
                </a:cubicBezTo>
                <a:close/>
                <a:moveTo>
                  <a:pt x="28792" y="33340"/>
                </a:moveTo>
                <a:cubicBezTo>
                  <a:pt x="28820" y="33257"/>
                  <a:pt x="28541" y="33396"/>
                  <a:pt x="28569" y="33424"/>
                </a:cubicBezTo>
                <a:cubicBezTo>
                  <a:pt x="28653" y="33396"/>
                  <a:pt x="28708" y="33368"/>
                  <a:pt x="28792" y="33340"/>
                </a:cubicBezTo>
                <a:close/>
                <a:moveTo>
                  <a:pt x="29183" y="33257"/>
                </a:moveTo>
                <a:cubicBezTo>
                  <a:pt x="29183" y="33229"/>
                  <a:pt x="29015" y="33285"/>
                  <a:pt x="28960" y="33312"/>
                </a:cubicBezTo>
                <a:cubicBezTo>
                  <a:pt x="28904" y="33340"/>
                  <a:pt x="29071" y="33312"/>
                  <a:pt x="29183" y="33257"/>
                </a:cubicBezTo>
                <a:close/>
                <a:moveTo>
                  <a:pt x="32028" y="31666"/>
                </a:moveTo>
                <a:cubicBezTo>
                  <a:pt x="31945" y="31722"/>
                  <a:pt x="31861" y="31750"/>
                  <a:pt x="31777" y="31806"/>
                </a:cubicBezTo>
                <a:lnTo>
                  <a:pt x="31833" y="31806"/>
                </a:lnTo>
                <a:close/>
                <a:moveTo>
                  <a:pt x="35711" y="18386"/>
                </a:moveTo>
                <a:cubicBezTo>
                  <a:pt x="35544" y="17996"/>
                  <a:pt x="35599" y="18331"/>
                  <a:pt x="35711" y="18386"/>
                </a:cubicBezTo>
                <a:close/>
                <a:moveTo>
                  <a:pt x="28513" y="7980"/>
                </a:moveTo>
                <a:cubicBezTo>
                  <a:pt x="28513" y="7980"/>
                  <a:pt x="28541" y="8064"/>
                  <a:pt x="28597" y="8147"/>
                </a:cubicBezTo>
                <a:cubicBezTo>
                  <a:pt x="28653" y="8175"/>
                  <a:pt x="28681" y="8175"/>
                  <a:pt x="28653" y="8120"/>
                </a:cubicBezTo>
                <a:cubicBezTo>
                  <a:pt x="28597" y="8064"/>
                  <a:pt x="28569" y="8064"/>
                  <a:pt x="28513" y="8008"/>
                </a:cubicBezTo>
                <a:close/>
                <a:moveTo>
                  <a:pt x="26867" y="6585"/>
                </a:moveTo>
                <a:cubicBezTo>
                  <a:pt x="26839" y="6529"/>
                  <a:pt x="27062" y="6697"/>
                  <a:pt x="26923" y="6557"/>
                </a:cubicBezTo>
                <a:cubicBezTo>
                  <a:pt x="26895" y="6529"/>
                  <a:pt x="26728" y="6474"/>
                  <a:pt x="26867" y="6585"/>
                </a:cubicBezTo>
                <a:close/>
                <a:moveTo>
                  <a:pt x="25612" y="5609"/>
                </a:moveTo>
                <a:cubicBezTo>
                  <a:pt x="29294" y="8901"/>
                  <a:pt x="32391" y="12779"/>
                  <a:pt x="34790" y="17103"/>
                </a:cubicBezTo>
                <a:cubicBezTo>
                  <a:pt x="35544" y="18386"/>
                  <a:pt x="36130" y="19754"/>
                  <a:pt x="36548" y="21176"/>
                </a:cubicBezTo>
                <a:cubicBezTo>
                  <a:pt x="36548" y="21148"/>
                  <a:pt x="36548" y="21093"/>
                  <a:pt x="36548" y="21065"/>
                </a:cubicBezTo>
                <a:cubicBezTo>
                  <a:pt x="36436" y="20479"/>
                  <a:pt x="36241" y="19921"/>
                  <a:pt x="36018" y="19391"/>
                </a:cubicBezTo>
                <a:cubicBezTo>
                  <a:pt x="35767" y="18777"/>
                  <a:pt x="35432" y="18135"/>
                  <a:pt x="35153" y="17549"/>
                </a:cubicBezTo>
                <a:cubicBezTo>
                  <a:pt x="34679" y="16713"/>
                  <a:pt x="34121" y="15624"/>
                  <a:pt x="33563" y="14732"/>
                </a:cubicBezTo>
                <a:cubicBezTo>
                  <a:pt x="32698" y="13281"/>
                  <a:pt x="31722" y="11886"/>
                  <a:pt x="30633" y="10547"/>
                </a:cubicBezTo>
                <a:cubicBezTo>
                  <a:pt x="29517" y="9152"/>
                  <a:pt x="28290" y="7869"/>
                  <a:pt x="26923" y="6725"/>
                </a:cubicBezTo>
                <a:cubicBezTo>
                  <a:pt x="26923" y="6697"/>
                  <a:pt x="27007" y="6753"/>
                  <a:pt x="26951" y="6697"/>
                </a:cubicBezTo>
                <a:cubicBezTo>
                  <a:pt x="26811" y="6557"/>
                  <a:pt x="26979" y="6753"/>
                  <a:pt x="26867" y="6669"/>
                </a:cubicBezTo>
                <a:cubicBezTo>
                  <a:pt x="26532" y="6362"/>
                  <a:pt x="26086" y="5999"/>
                  <a:pt x="25612" y="5609"/>
                </a:cubicBezTo>
                <a:close/>
                <a:moveTo>
                  <a:pt x="16768" y="7617"/>
                </a:moveTo>
                <a:lnTo>
                  <a:pt x="16768" y="7617"/>
                </a:lnTo>
                <a:lnTo>
                  <a:pt x="16796" y="7617"/>
                </a:lnTo>
                <a:lnTo>
                  <a:pt x="17019" y="7813"/>
                </a:lnTo>
                <a:cubicBezTo>
                  <a:pt x="17102" y="7869"/>
                  <a:pt x="17186" y="7952"/>
                  <a:pt x="17270" y="8036"/>
                </a:cubicBezTo>
                <a:cubicBezTo>
                  <a:pt x="17549" y="8231"/>
                  <a:pt x="17828" y="8399"/>
                  <a:pt x="18135" y="8510"/>
                </a:cubicBezTo>
                <a:cubicBezTo>
                  <a:pt x="17716" y="8231"/>
                  <a:pt x="17298" y="7924"/>
                  <a:pt x="16851" y="76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4"/>
          <p:cNvSpPr/>
          <p:nvPr/>
        </p:nvSpPr>
        <p:spPr>
          <a:xfrm>
            <a:off x="134563" y="3244300"/>
            <a:ext cx="323650" cy="308300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4"/>
          <p:cNvSpPr/>
          <p:nvPr/>
        </p:nvSpPr>
        <p:spPr>
          <a:xfrm>
            <a:off x="581550" y="4848575"/>
            <a:ext cx="362025" cy="360600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4"/>
          <p:cNvSpPr/>
          <p:nvPr/>
        </p:nvSpPr>
        <p:spPr>
          <a:xfrm>
            <a:off x="7217850" y="700550"/>
            <a:ext cx="1212925" cy="428975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4"/>
          <p:cNvSpPr/>
          <p:nvPr/>
        </p:nvSpPr>
        <p:spPr>
          <a:xfrm>
            <a:off x="7336750" y="1408175"/>
            <a:ext cx="790250" cy="616600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"/>
          <p:cNvSpPr/>
          <p:nvPr/>
        </p:nvSpPr>
        <p:spPr>
          <a:xfrm>
            <a:off x="7634313" y="1129525"/>
            <a:ext cx="458275" cy="500125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4"/>
          <p:cNvSpPr/>
          <p:nvPr/>
        </p:nvSpPr>
        <p:spPr>
          <a:xfrm>
            <a:off x="8788913" y="-100850"/>
            <a:ext cx="910250" cy="813975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4"/>
          <p:cNvSpPr/>
          <p:nvPr/>
        </p:nvSpPr>
        <p:spPr>
          <a:xfrm>
            <a:off x="895938" y="3878925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1220250" y="1408175"/>
            <a:ext cx="16750" cy="14900"/>
          </a:xfrm>
          <a:custGeom>
            <a:avLst/>
            <a:gdLst/>
            <a:ahLst/>
            <a:cxnLst/>
            <a:rect l="l" t="t" r="r" b="b"/>
            <a:pathLst>
              <a:path w="670" h="596" extrusionOk="0">
                <a:moveTo>
                  <a:pt x="49" y="0"/>
                </a:moveTo>
                <a:cubicBezTo>
                  <a:pt x="39" y="0"/>
                  <a:pt x="31" y="3"/>
                  <a:pt x="28" y="9"/>
                </a:cubicBezTo>
                <a:cubicBezTo>
                  <a:pt x="0" y="37"/>
                  <a:pt x="335" y="344"/>
                  <a:pt x="670" y="595"/>
                </a:cubicBezTo>
                <a:cubicBezTo>
                  <a:pt x="586" y="428"/>
                  <a:pt x="502" y="260"/>
                  <a:pt x="419" y="121"/>
                </a:cubicBezTo>
                <a:lnTo>
                  <a:pt x="307" y="65"/>
                </a:lnTo>
                <a:lnTo>
                  <a:pt x="307" y="65"/>
                </a:lnTo>
                <a:cubicBezTo>
                  <a:pt x="324" y="88"/>
                  <a:pt x="324" y="97"/>
                  <a:pt x="312" y="97"/>
                </a:cubicBezTo>
                <a:cubicBezTo>
                  <a:pt x="273" y="97"/>
                  <a:pt x="109" y="0"/>
                  <a:pt x="49" y="0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4"/>
          <p:cNvSpPr/>
          <p:nvPr/>
        </p:nvSpPr>
        <p:spPr>
          <a:xfrm>
            <a:off x="6924138" y="217875"/>
            <a:ext cx="851650" cy="482675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"/>
          <p:cNvSpPr/>
          <p:nvPr/>
        </p:nvSpPr>
        <p:spPr>
          <a:xfrm rot="8100000">
            <a:off x="1357652" y="3570028"/>
            <a:ext cx="628444" cy="641019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4"/>
          <p:cNvSpPr/>
          <p:nvPr/>
        </p:nvSpPr>
        <p:spPr>
          <a:xfrm rot="8100000">
            <a:off x="1495194" y="3806374"/>
            <a:ext cx="818867" cy="463171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4"/>
          <p:cNvSpPr/>
          <p:nvPr/>
        </p:nvSpPr>
        <p:spPr>
          <a:xfrm rot="8829132">
            <a:off x="-300784" y="3729019"/>
            <a:ext cx="1123506" cy="1277603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4"/>
          <p:cNvSpPr/>
          <p:nvPr/>
        </p:nvSpPr>
        <p:spPr>
          <a:xfrm>
            <a:off x="8713875" y="380463"/>
            <a:ext cx="291550" cy="318075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4"/>
          <p:cNvSpPr/>
          <p:nvPr/>
        </p:nvSpPr>
        <p:spPr>
          <a:xfrm>
            <a:off x="8127000" y="-179525"/>
            <a:ext cx="661925" cy="1155750"/>
          </a:xfrm>
          <a:custGeom>
            <a:avLst/>
            <a:gdLst/>
            <a:ahLst/>
            <a:cxnLst/>
            <a:rect l="l" t="t" r="r" b="b"/>
            <a:pathLst>
              <a:path w="26477" h="46230" extrusionOk="0">
                <a:moveTo>
                  <a:pt x="21371" y="46229"/>
                </a:moveTo>
                <a:cubicBezTo>
                  <a:pt x="21092" y="46118"/>
                  <a:pt x="20785" y="46006"/>
                  <a:pt x="20478" y="45867"/>
                </a:cubicBezTo>
                <a:lnTo>
                  <a:pt x="19976" y="45671"/>
                </a:lnTo>
                <a:lnTo>
                  <a:pt x="19753" y="45588"/>
                </a:lnTo>
                <a:lnTo>
                  <a:pt x="19557" y="45476"/>
                </a:lnTo>
                <a:cubicBezTo>
                  <a:pt x="19083" y="45253"/>
                  <a:pt x="18637" y="44974"/>
                  <a:pt x="18162" y="44695"/>
                </a:cubicBezTo>
                <a:lnTo>
                  <a:pt x="17577" y="44360"/>
                </a:lnTo>
                <a:lnTo>
                  <a:pt x="17046" y="43970"/>
                </a:lnTo>
                <a:cubicBezTo>
                  <a:pt x="16516" y="43607"/>
                  <a:pt x="16042" y="43188"/>
                  <a:pt x="15568" y="42742"/>
                </a:cubicBezTo>
                <a:cubicBezTo>
                  <a:pt x="15205" y="42407"/>
                  <a:pt x="14842" y="42017"/>
                  <a:pt x="14536" y="41626"/>
                </a:cubicBezTo>
                <a:cubicBezTo>
                  <a:pt x="13559" y="40538"/>
                  <a:pt x="12722" y="39366"/>
                  <a:pt x="12052" y="38083"/>
                </a:cubicBezTo>
                <a:cubicBezTo>
                  <a:pt x="11411" y="36911"/>
                  <a:pt x="10937" y="35684"/>
                  <a:pt x="10630" y="34400"/>
                </a:cubicBezTo>
                <a:cubicBezTo>
                  <a:pt x="10574" y="33926"/>
                  <a:pt x="10574" y="33452"/>
                  <a:pt x="10602" y="32977"/>
                </a:cubicBezTo>
                <a:cubicBezTo>
                  <a:pt x="10490" y="32391"/>
                  <a:pt x="10379" y="31861"/>
                  <a:pt x="10295" y="31359"/>
                </a:cubicBezTo>
                <a:cubicBezTo>
                  <a:pt x="10295" y="31136"/>
                  <a:pt x="10295" y="31136"/>
                  <a:pt x="10295" y="30941"/>
                </a:cubicBezTo>
                <a:cubicBezTo>
                  <a:pt x="10155" y="29546"/>
                  <a:pt x="10406" y="27621"/>
                  <a:pt x="10406" y="26533"/>
                </a:cubicBezTo>
                <a:cubicBezTo>
                  <a:pt x="10518" y="25724"/>
                  <a:pt x="10518" y="24970"/>
                  <a:pt x="10574" y="24050"/>
                </a:cubicBezTo>
                <a:lnTo>
                  <a:pt x="10574" y="23547"/>
                </a:lnTo>
                <a:cubicBezTo>
                  <a:pt x="10574" y="23464"/>
                  <a:pt x="10574" y="23408"/>
                  <a:pt x="10602" y="23352"/>
                </a:cubicBezTo>
                <a:cubicBezTo>
                  <a:pt x="10602" y="22934"/>
                  <a:pt x="10546" y="22738"/>
                  <a:pt x="10574" y="22152"/>
                </a:cubicBezTo>
                <a:cubicBezTo>
                  <a:pt x="10602" y="21455"/>
                  <a:pt x="10574" y="20423"/>
                  <a:pt x="10351" y="19865"/>
                </a:cubicBezTo>
                <a:cubicBezTo>
                  <a:pt x="10351" y="19781"/>
                  <a:pt x="10295" y="19558"/>
                  <a:pt x="10323" y="19614"/>
                </a:cubicBezTo>
                <a:cubicBezTo>
                  <a:pt x="10323" y="19446"/>
                  <a:pt x="10295" y="19558"/>
                  <a:pt x="10267" y="19418"/>
                </a:cubicBezTo>
                <a:cubicBezTo>
                  <a:pt x="10211" y="19195"/>
                  <a:pt x="10155" y="18916"/>
                  <a:pt x="10072" y="18665"/>
                </a:cubicBezTo>
                <a:cubicBezTo>
                  <a:pt x="10016" y="18386"/>
                  <a:pt x="9904" y="18163"/>
                  <a:pt x="9876" y="17968"/>
                </a:cubicBezTo>
                <a:cubicBezTo>
                  <a:pt x="9848" y="17828"/>
                  <a:pt x="9793" y="17717"/>
                  <a:pt x="9765" y="17577"/>
                </a:cubicBezTo>
                <a:cubicBezTo>
                  <a:pt x="9709" y="17465"/>
                  <a:pt x="9681" y="17354"/>
                  <a:pt x="9625" y="17242"/>
                </a:cubicBezTo>
                <a:cubicBezTo>
                  <a:pt x="9542" y="16991"/>
                  <a:pt x="9458" y="16768"/>
                  <a:pt x="9374" y="16545"/>
                </a:cubicBezTo>
                <a:cubicBezTo>
                  <a:pt x="9179" y="16098"/>
                  <a:pt x="9039" y="15680"/>
                  <a:pt x="8844" y="15317"/>
                </a:cubicBezTo>
                <a:cubicBezTo>
                  <a:pt x="8788" y="15094"/>
                  <a:pt x="8705" y="14899"/>
                  <a:pt x="8593" y="14703"/>
                </a:cubicBezTo>
                <a:cubicBezTo>
                  <a:pt x="8537" y="14592"/>
                  <a:pt x="8481" y="14424"/>
                  <a:pt x="8426" y="14313"/>
                </a:cubicBezTo>
                <a:cubicBezTo>
                  <a:pt x="7728" y="13336"/>
                  <a:pt x="6947" y="12499"/>
                  <a:pt x="6054" y="11746"/>
                </a:cubicBezTo>
                <a:lnTo>
                  <a:pt x="6054" y="11746"/>
                </a:lnTo>
                <a:cubicBezTo>
                  <a:pt x="5998" y="11690"/>
                  <a:pt x="5943" y="11635"/>
                  <a:pt x="5859" y="11607"/>
                </a:cubicBezTo>
                <a:lnTo>
                  <a:pt x="5078" y="11244"/>
                </a:lnTo>
                <a:cubicBezTo>
                  <a:pt x="4799" y="11160"/>
                  <a:pt x="4492" y="11049"/>
                  <a:pt x="4213" y="10937"/>
                </a:cubicBezTo>
                <a:cubicBezTo>
                  <a:pt x="4101" y="10853"/>
                  <a:pt x="4073" y="10881"/>
                  <a:pt x="4018" y="10825"/>
                </a:cubicBezTo>
                <a:cubicBezTo>
                  <a:pt x="3683" y="10742"/>
                  <a:pt x="3208" y="10491"/>
                  <a:pt x="2678" y="10295"/>
                </a:cubicBezTo>
                <a:cubicBezTo>
                  <a:pt x="2567" y="10240"/>
                  <a:pt x="2427" y="10156"/>
                  <a:pt x="2288" y="10128"/>
                </a:cubicBezTo>
                <a:lnTo>
                  <a:pt x="1786" y="9961"/>
                </a:lnTo>
                <a:cubicBezTo>
                  <a:pt x="1618" y="9877"/>
                  <a:pt x="1423" y="9821"/>
                  <a:pt x="1228" y="9765"/>
                </a:cubicBezTo>
                <a:lnTo>
                  <a:pt x="725" y="9626"/>
                </a:lnTo>
                <a:cubicBezTo>
                  <a:pt x="725" y="9598"/>
                  <a:pt x="725" y="9598"/>
                  <a:pt x="614" y="9542"/>
                </a:cubicBezTo>
                <a:cubicBezTo>
                  <a:pt x="391" y="9486"/>
                  <a:pt x="363" y="9458"/>
                  <a:pt x="167" y="9403"/>
                </a:cubicBezTo>
                <a:cubicBezTo>
                  <a:pt x="167" y="9375"/>
                  <a:pt x="0" y="9375"/>
                  <a:pt x="140" y="9263"/>
                </a:cubicBezTo>
                <a:lnTo>
                  <a:pt x="363" y="8984"/>
                </a:lnTo>
                <a:cubicBezTo>
                  <a:pt x="502" y="8817"/>
                  <a:pt x="614" y="8677"/>
                  <a:pt x="698" y="8677"/>
                </a:cubicBezTo>
                <a:cubicBezTo>
                  <a:pt x="781" y="8566"/>
                  <a:pt x="837" y="8510"/>
                  <a:pt x="893" y="8426"/>
                </a:cubicBezTo>
                <a:lnTo>
                  <a:pt x="1060" y="8398"/>
                </a:lnTo>
                <a:cubicBezTo>
                  <a:pt x="1535" y="7561"/>
                  <a:pt x="1981" y="6752"/>
                  <a:pt x="2427" y="5915"/>
                </a:cubicBezTo>
                <a:cubicBezTo>
                  <a:pt x="2455" y="5748"/>
                  <a:pt x="2483" y="5580"/>
                  <a:pt x="2455" y="5441"/>
                </a:cubicBezTo>
                <a:cubicBezTo>
                  <a:pt x="2567" y="5022"/>
                  <a:pt x="2651" y="4660"/>
                  <a:pt x="2818" y="4213"/>
                </a:cubicBezTo>
                <a:cubicBezTo>
                  <a:pt x="2957" y="3962"/>
                  <a:pt x="2985" y="3767"/>
                  <a:pt x="3097" y="3516"/>
                </a:cubicBezTo>
                <a:cubicBezTo>
                  <a:pt x="3236" y="3265"/>
                  <a:pt x="3543" y="2623"/>
                  <a:pt x="3683" y="2372"/>
                </a:cubicBezTo>
                <a:cubicBezTo>
                  <a:pt x="3934" y="1870"/>
                  <a:pt x="4073" y="1814"/>
                  <a:pt x="4297" y="1368"/>
                </a:cubicBezTo>
                <a:cubicBezTo>
                  <a:pt x="4352" y="893"/>
                  <a:pt x="4408" y="559"/>
                  <a:pt x="4464" y="56"/>
                </a:cubicBezTo>
                <a:lnTo>
                  <a:pt x="4464" y="1"/>
                </a:lnTo>
                <a:cubicBezTo>
                  <a:pt x="5078" y="308"/>
                  <a:pt x="5692" y="614"/>
                  <a:pt x="6305" y="977"/>
                </a:cubicBezTo>
                <a:cubicBezTo>
                  <a:pt x="6417" y="1061"/>
                  <a:pt x="6528" y="1144"/>
                  <a:pt x="6612" y="1228"/>
                </a:cubicBezTo>
                <a:lnTo>
                  <a:pt x="6863" y="1396"/>
                </a:lnTo>
                <a:cubicBezTo>
                  <a:pt x="7003" y="1507"/>
                  <a:pt x="7142" y="1619"/>
                  <a:pt x="7282" y="1730"/>
                </a:cubicBezTo>
                <a:cubicBezTo>
                  <a:pt x="7505" y="1842"/>
                  <a:pt x="7700" y="1954"/>
                  <a:pt x="7923" y="2065"/>
                </a:cubicBezTo>
                <a:cubicBezTo>
                  <a:pt x="8175" y="2233"/>
                  <a:pt x="8426" y="2400"/>
                  <a:pt x="8677" y="2623"/>
                </a:cubicBezTo>
                <a:cubicBezTo>
                  <a:pt x="9179" y="2735"/>
                  <a:pt x="9625" y="3014"/>
                  <a:pt x="9988" y="3376"/>
                </a:cubicBezTo>
                <a:cubicBezTo>
                  <a:pt x="10100" y="3488"/>
                  <a:pt x="10267" y="3683"/>
                  <a:pt x="10462" y="3851"/>
                </a:cubicBezTo>
                <a:lnTo>
                  <a:pt x="10937" y="4353"/>
                </a:lnTo>
                <a:cubicBezTo>
                  <a:pt x="11188" y="4660"/>
                  <a:pt x="11327" y="4911"/>
                  <a:pt x="11522" y="5190"/>
                </a:cubicBezTo>
                <a:cubicBezTo>
                  <a:pt x="11857" y="5441"/>
                  <a:pt x="12164" y="5720"/>
                  <a:pt x="12415" y="6027"/>
                </a:cubicBezTo>
                <a:cubicBezTo>
                  <a:pt x="12778" y="6417"/>
                  <a:pt x="13085" y="6836"/>
                  <a:pt x="13392" y="7282"/>
                </a:cubicBezTo>
                <a:cubicBezTo>
                  <a:pt x="13447" y="7366"/>
                  <a:pt x="13392" y="7338"/>
                  <a:pt x="13447" y="7478"/>
                </a:cubicBezTo>
                <a:cubicBezTo>
                  <a:pt x="13699" y="7784"/>
                  <a:pt x="13671" y="7589"/>
                  <a:pt x="13866" y="7924"/>
                </a:cubicBezTo>
                <a:cubicBezTo>
                  <a:pt x="14173" y="8147"/>
                  <a:pt x="14396" y="8398"/>
                  <a:pt x="14563" y="8705"/>
                </a:cubicBezTo>
                <a:cubicBezTo>
                  <a:pt x="14842" y="9124"/>
                  <a:pt x="15121" y="9654"/>
                  <a:pt x="15372" y="10072"/>
                </a:cubicBezTo>
                <a:cubicBezTo>
                  <a:pt x="15484" y="10212"/>
                  <a:pt x="15540" y="10240"/>
                  <a:pt x="15568" y="10212"/>
                </a:cubicBezTo>
                <a:cubicBezTo>
                  <a:pt x="15735" y="10407"/>
                  <a:pt x="15986" y="10825"/>
                  <a:pt x="16182" y="11132"/>
                </a:cubicBezTo>
                <a:cubicBezTo>
                  <a:pt x="16349" y="11411"/>
                  <a:pt x="16461" y="11718"/>
                  <a:pt x="16572" y="12025"/>
                </a:cubicBezTo>
                <a:cubicBezTo>
                  <a:pt x="16656" y="12304"/>
                  <a:pt x="16767" y="12583"/>
                  <a:pt x="16879" y="12890"/>
                </a:cubicBezTo>
                <a:cubicBezTo>
                  <a:pt x="16907" y="13085"/>
                  <a:pt x="16935" y="13281"/>
                  <a:pt x="16935" y="13504"/>
                </a:cubicBezTo>
                <a:cubicBezTo>
                  <a:pt x="17158" y="13922"/>
                  <a:pt x="17325" y="14341"/>
                  <a:pt x="17437" y="14815"/>
                </a:cubicBezTo>
                <a:cubicBezTo>
                  <a:pt x="17577" y="15317"/>
                  <a:pt x="17716" y="15819"/>
                  <a:pt x="17772" y="16154"/>
                </a:cubicBezTo>
                <a:cubicBezTo>
                  <a:pt x="17856" y="16517"/>
                  <a:pt x="17939" y="16880"/>
                  <a:pt x="17939" y="17242"/>
                </a:cubicBezTo>
                <a:cubicBezTo>
                  <a:pt x="17967" y="17354"/>
                  <a:pt x="17995" y="17465"/>
                  <a:pt x="18023" y="17549"/>
                </a:cubicBezTo>
                <a:cubicBezTo>
                  <a:pt x="18079" y="17968"/>
                  <a:pt x="18023" y="18135"/>
                  <a:pt x="17939" y="18135"/>
                </a:cubicBezTo>
                <a:cubicBezTo>
                  <a:pt x="18051" y="18609"/>
                  <a:pt x="18107" y="19056"/>
                  <a:pt x="18134" y="19530"/>
                </a:cubicBezTo>
                <a:cubicBezTo>
                  <a:pt x="18162" y="19865"/>
                  <a:pt x="18134" y="20200"/>
                  <a:pt x="18079" y="20534"/>
                </a:cubicBezTo>
                <a:cubicBezTo>
                  <a:pt x="18107" y="20869"/>
                  <a:pt x="18134" y="21092"/>
                  <a:pt x="18162" y="21316"/>
                </a:cubicBezTo>
                <a:cubicBezTo>
                  <a:pt x="18218" y="21567"/>
                  <a:pt x="18246" y="21790"/>
                  <a:pt x="18246" y="22041"/>
                </a:cubicBezTo>
                <a:cubicBezTo>
                  <a:pt x="18246" y="22627"/>
                  <a:pt x="18190" y="23213"/>
                  <a:pt x="18079" y="23799"/>
                </a:cubicBezTo>
                <a:cubicBezTo>
                  <a:pt x="18079" y="23882"/>
                  <a:pt x="18107" y="23854"/>
                  <a:pt x="18079" y="23994"/>
                </a:cubicBezTo>
                <a:cubicBezTo>
                  <a:pt x="18023" y="24105"/>
                  <a:pt x="17967" y="24468"/>
                  <a:pt x="17883" y="24580"/>
                </a:cubicBezTo>
                <a:cubicBezTo>
                  <a:pt x="17856" y="25305"/>
                  <a:pt x="17800" y="25863"/>
                  <a:pt x="17660" y="25919"/>
                </a:cubicBezTo>
                <a:cubicBezTo>
                  <a:pt x="17660" y="26728"/>
                  <a:pt x="17744" y="27844"/>
                  <a:pt x="17577" y="27983"/>
                </a:cubicBezTo>
                <a:cubicBezTo>
                  <a:pt x="17632" y="28179"/>
                  <a:pt x="17716" y="28402"/>
                  <a:pt x="17828" y="28597"/>
                </a:cubicBezTo>
                <a:cubicBezTo>
                  <a:pt x="17967" y="28904"/>
                  <a:pt x="18051" y="29211"/>
                  <a:pt x="18107" y="29546"/>
                </a:cubicBezTo>
                <a:cubicBezTo>
                  <a:pt x="18190" y="29741"/>
                  <a:pt x="18134" y="29713"/>
                  <a:pt x="18190" y="29908"/>
                </a:cubicBezTo>
                <a:cubicBezTo>
                  <a:pt x="18246" y="30048"/>
                  <a:pt x="18302" y="30187"/>
                  <a:pt x="18386" y="30355"/>
                </a:cubicBezTo>
                <a:cubicBezTo>
                  <a:pt x="18441" y="30494"/>
                  <a:pt x="18497" y="30662"/>
                  <a:pt x="18581" y="30829"/>
                </a:cubicBezTo>
                <a:cubicBezTo>
                  <a:pt x="18609" y="31052"/>
                  <a:pt x="18692" y="31248"/>
                  <a:pt x="18776" y="31443"/>
                </a:cubicBezTo>
                <a:cubicBezTo>
                  <a:pt x="18832" y="31554"/>
                  <a:pt x="18860" y="31666"/>
                  <a:pt x="18888" y="31750"/>
                </a:cubicBezTo>
                <a:cubicBezTo>
                  <a:pt x="18944" y="31833"/>
                  <a:pt x="18971" y="31889"/>
                  <a:pt x="18999" y="31973"/>
                </a:cubicBezTo>
                <a:lnTo>
                  <a:pt x="18944" y="32001"/>
                </a:lnTo>
                <a:cubicBezTo>
                  <a:pt x="19027" y="32196"/>
                  <a:pt x="19167" y="32364"/>
                  <a:pt x="19306" y="32531"/>
                </a:cubicBezTo>
                <a:lnTo>
                  <a:pt x="19529" y="32782"/>
                </a:lnTo>
                <a:cubicBezTo>
                  <a:pt x="19613" y="32866"/>
                  <a:pt x="19697" y="32949"/>
                  <a:pt x="19753" y="33033"/>
                </a:cubicBezTo>
                <a:cubicBezTo>
                  <a:pt x="19948" y="33145"/>
                  <a:pt x="20115" y="33284"/>
                  <a:pt x="20255" y="33424"/>
                </a:cubicBezTo>
                <a:cubicBezTo>
                  <a:pt x="20394" y="33591"/>
                  <a:pt x="20534" y="33731"/>
                  <a:pt x="20701" y="33870"/>
                </a:cubicBezTo>
                <a:cubicBezTo>
                  <a:pt x="20869" y="34038"/>
                  <a:pt x="21008" y="34177"/>
                  <a:pt x="21148" y="34316"/>
                </a:cubicBezTo>
                <a:cubicBezTo>
                  <a:pt x="22208" y="35153"/>
                  <a:pt x="23324" y="35907"/>
                  <a:pt x="24495" y="36548"/>
                </a:cubicBezTo>
                <a:cubicBezTo>
                  <a:pt x="24774" y="36716"/>
                  <a:pt x="25026" y="36800"/>
                  <a:pt x="25249" y="36967"/>
                </a:cubicBezTo>
                <a:cubicBezTo>
                  <a:pt x="25667" y="37218"/>
                  <a:pt x="26476" y="37804"/>
                  <a:pt x="26448" y="37860"/>
                </a:cubicBezTo>
                <a:cubicBezTo>
                  <a:pt x="26393" y="37943"/>
                  <a:pt x="26058" y="37692"/>
                  <a:pt x="26142" y="37832"/>
                </a:cubicBezTo>
                <a:cubicBezTo>
                  <a:pt x="25026" y="37246"/>
                  <a:pt x="23910" y="36632"/>
                  <a:pt x="22849" y="35963"/>
                </a:cubicBezTo>
                <a:cubicBezTo>
                  <a:pt x="22264" y="35572"/>
                  <a:pt x="21678" y="35153"/>
                  <a:pt x="21148" y="34707"/>
                </a:cubicBezTo>
                <a:cubicBezTo>
                  <a:pt x="20980" y="34568"/>
                  <a:pt x="20729" y="34372"/>
                  <a:pt x="20618" y="34289"/>
                </a:cubicBezTo>
                <a:cubicBezTo>
                  <a:pt x="20534" y="34205"/>
                  <a:pt x="20450" y="34149"/>
                  <a:pt x="20339" y="34093"/>
                </a:cubicBezTo>
                <a:cubicBezTo>
                  <a:pt x="22068" y="35684"/>
                  <a:pt x="24412" y="36939"/>
                  <a:pt x="26225" y="38139"/>
                </a:cubicBezTo>
                <a:lnTo>
                  <a:pt x="26225" y="38139"/>
                </a:lnTo>
                <a:lnTo>
                  <a:pt x="26253" y="38139"/>
                </a:lnTo>
                <a:lnTo>
                  <a:pt x="26253" y="38139"/>
                </a:lnTo>
                <a:cubicBezTo>
                  <a:pt x="26253" y="38194"/>
                  <a:pt x="26197" y="38306"/>
                  <a:pt x="26169" y="38334"/>
                </a:cubicBezTo>
                <a:cubicBezTo>
                  <a:pt x="26030" y="38557"/>
                  <a:pt x="25863" y="38780"/>
                  <a:pt x="25723" y="39004"/>
                </a:cubicBezTo>
                <a:cubicBezTo>
                  <a:pt x="25611" y="39171"/>
                  <a:pt x="25667" y="39004"/>
                  <a:pt x="25695" y="38976"/>
                </a:cubicBezTo>
                <a:cubicBezTo>
                  <a:pt x="25611" y="39059"/>
                  <a:pt x="25556" y="39087"/>
                  <a:pt x="25472" y="39199"/>
                </a:cubicBezTo>
                <a:cubicBezTo>
                  <a:pt x="25388" y="39366"/>
                  <a:pt x="25639" y="39004"/>
                  <a:pt x="25639" y="39115"/>
                </a:cubicBezTo>
                <a:cubicBezTo>
                  <a:pt x="25221" y="39785"/>
                  <a:pt x="24663" y="40622"/>
                  <a:pt x="24161" y="41375"/>
                </a:cubicBezTo>
                <a:lnTo>
                  <a:pt x="24105" y="41319"/>
                </a:lnTo>
                <a:cubicBezTo>
                  <a:pt x="24021" y="41459"/>
                  <a:pt x="24133" y="41375"/>
                  <a:pt x="24105" y="41459"/>
                </a:cubicBezTo>
                <a:cubicBezTo>
                  <a:pt x="23826" y="41877"/>
                  <a:pt x="23547" y="42463"/>
                  <a:pt x="23240" y="42909"/>
                </a:cubicBezTo>
                <a:lnTo>
                  <a:pt x="22570" y="44137"/>
                </a:lnTo>
                <a:lnTo>
                  <a:pt x="21622" y="45783"/>
                </a:lnTo>
                <a:close/>
                <a:moveTo>
                  <a:pt x="22180" y="44416"/>
                </a:moveTo>
                <a:cubicBezTo>
                  <a:pt x="22152" y="44416"/>
                  <a:pt x="22124" y="44444"/>
                  <a:pt x="22040" y="44555"/>
                </a:cubicBezTo>
                <a:cubicBezTo>
                  <a:pt x="21985" y="44639"/>
                  <a:pt x="22040" y="44611"/>
                  <a:pt x="22096" y="44555"/>
                </a:cubicBezTo>
                <a:cubicBezTo>
                  <a:pt x="22124" y="44528"/>
                  <a:pt x="22124" y="44472"/>
                  <a:pt x="22180" y="44416"/>
                </a:cubicBezTo>
                <a:close/>
                <a:moveTo>
                  <a:pt x="23212" y="42491"/>
                </a:moveTo>
                <a:cubicBezTo>
                  <a:pt x="23296" y="42435"/>
                  <a:pt x="23156" y="42686"/>
                  <a:pt x="23268" y="42519"/>
                </a:cubicBezTo>
                <a:cubicBezTo>
                  <a:pt x="23268" y="42491"/>
                  <a:pt x="23324" y="42351"/>
                  <a:pt x="23212" y="42491"/>
                </a:cubicBezTo>
                <a:close/>
                <a:moveTo>
                  <a:pt x="4213" y="10909"/>
                </a:moveTo>
                <a:cubicBezTo>
                  <a:pt x="4241" y="10909"/>
                  <a:pt x="4185" y="10825"/>
                  <a:pt x="4073" y="10770"/>
                </a:cubicBezTo>
                <a:lnTo>
                  <a:pt x="4018" y="10770"/>
                </a:lnTo>
                <a:cubicBezTo>
                  <a:pt x="4045" y="10798"/>
                  <a:pt x="4101" y="10825"/>
                  <a:pt x="4213" y="10909"/>
                </a:cubicBezTo>
                <a:close/>
                <a:moveTo>
                  <a:pt x="4603" y="11049"/>
                </a:moveTo>
                <a:cubicBezTo>
                  <a:pt x="4687" y="11049"/>
                  <a:pt x="4352" y="10825"/>
                  <a:pt x="4297" y="10825"/>
                </a:cubicBezTo>
                <a:cubicBezTo>
                  <a:pt x="4380" y="10909"/>
                  <a:pt x="4492" y="10993"/>
                  <a:pt x="4603" y="11049"/>
                </a:cubicBezTo>
                <a:close/>
                <a:moveTo>
                  <a:pt x="4799" y="11077"/>
                </a:moveTo>
                <a:cubicBezTo>
                  <a:pt x="4827" y="11049"/>
                  <a:pt x="4799" y="11021"/>
                  <a:pt x="4715" y="10965"/>
                </a:cubicBezTo>
                <a:cubicBezTo>
                  <a:pt x="4687" y="10993"/>
                  <a:pt x="4631" y="10993"/>
                  <a:pt x="4771" y="11077"/>
                </a:cubicBezTo>
                <a:close/>
                <a:moveTo>
                  <a:pt x="3460" y="10072"/>
                </a:moveTo>
                <a:cubicBezTo>
                  <a:pt x="3125" y="9905"/>
                  <a:pt x="2762" y="9765"/>
                  <a:pt x="2427" y="9626"/>
                </a:cubicBezTo>
                <a:cubicBezTo>
                  <a:pt x="2399" y="9654"/>
                  <a:pt x="2399" y="9682"/>
                  <a:pt x="2372" y="9682"/>
                </a:cubicBezTo>
                <a:cubicBezTo>
                  <a:pt x="2427" y="9710"/>
                  <a:pt x="2539" y="9765"/>
                  <a:pt x="2511" y="9793"/>
                </a:cubicBezTo>
                <a:cubicBezTo>
                  <a:pt x="2818" y="9905"/>
                  <a:pt x="3125" y="10016"/>
                  <a:pt x="3460" y="10072"/>
                </a:cubicBezTo>
                <a:close/>
                <a:moveTo>
                  <a:pt x="10434" y="19111"/>
                </a:moveTo>
                <a:cubicBezTo>
                  <a:pt x="10434" y="19195"/>
                  <a:pt x="10462" y="19251"/>
                  <a:pt x="10490" y="19335"/>
                </a:cubicBezTo>
                <a:cubicBezTo>
                  <a:pt x="10546" y="19363"/>
                  <a:pt x="10462" y="19084"/>
                  <a:pt x="10434" y="19111"/>
                </a:cubicBezTo>
                <a:close/>
                <a:moveTo>
                  <a:pt x="10490" y="19753"/>
                </a:moveTo>
                <a:cubicBezTo>
                  <a:pt x="10518" y="19753"/>
                  <a:pt x="10490" y="19586"/>
                  <a:pt x="10490" y="19530"/>
                </a:cubicBezTo>
                <a:cubicBezTo>
                  <a:pt x="10490" y="19474"/>
                  <a:pt x="10462" y="19614"/>
                  <a:pt x="10490" y="19753"/>
                </a:cubicBezTo>
                <a:close/>
                <a:moveTo>
                  <a:pt x="10769" y="19976"/>
                </a:moveTo>
                <a:cubicBezTo>
                  <a:pt x="10630" y="19000"/>
                  <a:pt x="10379" y="18079"/>
                  <a:pt x="9988" y="17186"/>
                </a:cubicBezTo>
                <a:cubicBezTo>
                  <a:pt x="10044" y="17326"/>
                  <a:pt x="10100" y="17493"/>
                  <a:pt x="10127" y="17661"/>
                </a:cubicBezTo>
                <a:cubicBezTo>
                  <a:pt x="10183" y="17856"/>
                  <a:pt x="10239" y="18051"/>
                  <a:pt x="10295" y="18247"/>
                </a:cubicBezTo>
                <a:cubicBezTo>
                  <a:pt x="10379" y="18470"/>
                  <a:pt x="10406" y="18693"/>
                  <a:pt x="10462" y="18888"/>
                </a:cubicBezTo>
                <a:cubicBezTo>
                  <a:pt x="10546" y="19111"/>
                  <a:pt x="10602" y="19307"/>
                  <a:pt x="10630" y="19474"/>
                </a:cubicBezTo>
                <a:cubicBezTo>
                  <a:pt x="10658" y="19642"/>
                  <a:pt x="10713" y="19809"/>
                  <a:pt x="10769" y="19976"/>
                </a:cubicBezTo>
                <a:close/>
                <a:moveTo>
                  <a:pt x="10909" y="22766"/>
                </a:moveTo>
                <a:lnTo>
                  <a:pt x="10909" y="22989"/>
                </a:lnTo>
                <a:lnTo>
                  <a:pt x="10909" y="22710"/>
                </a:lnTo>
                <a:cubicBezTo>
                  <a:pt x="10909" y="22738"/>
                  <a:pt x="10909" y="22738"/>
                  <a:pt x="10909" y="22766"/>
                </a:cubicBezTo>
                <a:close/>
                <a:moveTo>
                  <a:pt x="12443" y="38390"/>
                </a:moveTo>
                <a:cubicBezTo>
                  <a:pt x="12638" y="38808"/>
                  <a:pt x="12583" y="38446"/>
                  <a:pt x="12443" y="38390"/>
                </a:cubicBezTo>
                <a:close/>
                <a:moveTo>
                  <a:pt x="21231" y="45839"/>
                </a:moveTo>
                <a:lnTo>
                  <a:pt x="22180" y="44081"/>
                </a:lnTo>
                <a:cubicBezTo>
                  <a:pt x="22487" y="43579"/>
                  <a:pt x="22766" y="43077"/>
                  <a:pt x="23073" y="42547"/>
                </a:cubicBezTo>
                <a:cubicBezTo>
                  <a:pt x="23101" y="42547"/>
                  <a:pt x="23045" y="42630"/>
                  <a:pt x="23101" y="42547"/>
                </a:cubicBezTo>
                <a:cubicBezTo>
                  <a:pt x="23240" y="42379"/>
                  <a:pt x="23045" y="42603"/>
                  <a:pt x="23128" y="42463"/>
                </a:cubicBezTo>
                <a:cubicBezTo>
                  <a:pt x="23380" y="42045"/>
                  <a:pt x="23714" y="41542"/>
                  <a:pt x="24077" y="40984"/>
                </a:cubicBezTo>
                <a:cubicBezTo>
                  <a:pt x="23017" y="42463"/>
                  <a:pt x="22040" y="43970"/>
                  <a:pt x="21148" y="45532"/>
                </a:cubicBezTo>
                <a:cubicBezTo>
                  <a:pt x="16628" y="43886"/>
                  <a:pt x="13029" y="40120"/>
                  <a:pt x="11355" y="35628"/>
                </a:cubicBezTo>
                <a:lnTo>
                  <a:pt x="11355" y="35739"/>
                </a:lnTo>
                <a:cubicBezTo>
                  <a:pt x="11578" y="36660"/>
                  <a:pt x="12331" y="38083"/>
                  <a:pt x="13085" y="39199"/>
                </a:cubicBezTo>
                <a:cubicBezTo>
                  <a:pt x="13671" y="40120"/>
                  <a:pt x="14340" y="41012"/>
                  <a:pt x="15093" y="41821"/>
                </a:cubicBezTo>
                <a:cubicBezTo>
                  <a:pt x="16321" y="43105"/>
                  <a:pt x="17716" y="44165"/>
                  <a:pt x="19278" y="44974"/>
                </a:cubicBezTo>
                <a:cubicBezTo>
                  <a:pt x="19920" y="45309"/>
                  <a:pt x="20562" y="45588"/>
                  <a:pt x="21231" y="4583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4"/>
          <p:cNvSpPr/>
          <p:nvPr/>
        </p:nvSpPr>
        <p:spPr>
          <a:xfrm>
            <a:off x="6279489" y="654875"/>
            <a:ext cx="563461" cy="500146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4"/>
          <p:cNvSpPr/>
          <p:nvPr/>
        </p:nvSpPr>
        <p:spPr>
          <a:xfrm>
            <a:off x="7829625" y="217875"/>
            <a:ext cx="726800" cy="1083200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"/>
          <p:cNvSpPr txBox="1">
            <a:spLocks noGrp="1"/>
          </p:cNvSpPr>
          <p:nvPr>
            <p:ph type="title"/>
          </p:nvPr>
        </p:nvSpPr>
        <p:spPr>
          <a:xfrm>
            <a:off x="2916900" y="3441733"/>
            <a:ext cx="3310200" cy="48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5" name="Google Shape;275;p14"/>
          <p:cNvSpPr txBox="1">
            <a:spLocks noGrp="1"/>
          </p:cNvSpPr>
          <p:nvPr>
            <p:ph type="subTitle" idx="1"/>
          </p:nvPr>
        </p:nvSpPr>
        <p:spPr>
          <a:xfrm>
            <a:off x="2274000" y="1226008"/>
            <a:ext cx="4596000" cy="175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4"/>
          <p:cNvSpPr/>
          <p:nvPr/>
        </p:nvSpPr>
        <p:spPr>
          <a:xfrm>
            <a:off x="-74175" y="2702400"/>
            <a:ext cx="1600" cy="1600"/>
          </a:xfrm>
          <a:custGeom>
            <a:avLst/>
            <a:gdLst/>
            <a:ahLst/>
            <a:cxnLst/>
            <a:rect l="l" t="t" r="r" b="b"/>
            <a:pathLst>
              <a:path w="64" h="64" extrusionOk="0">
                <a:moveTo>
                  <a:pt x="63" y="0"/>
                </a:moveTo>
                <a:cubicBezTo>
                  <a:pt x="21" y="21"/>
                  <a:pt x="0" y="21"/>
                  <a:pt x="0" y="63"/>
                </a:cubicBezTo>
                <a:cubicBezTo>
                  <a:pt x="42" y="63"/>
                  <a:pt x="63" y="21"/>
                  <a:pt x="63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4"/>
          <p:cNvSpPr/>
          <p:nvPr/>
        </p:nvSpPr>
        <p:spPr>
          <a:xfrm>
            <a:off x="-72600" y="270240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4_1_2_1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9"/>
          <p:cNvSpPr txBox="1">
            <a:spLocks noGrp="1"/>
          </p:cNvSpPr>
          <p:nvPr>
            <p:ph type="ctrTitle"/>
          </p:nvPr>
        </p:nvSpPr>
        <p:spPr>
          <a:xfrm>
            <a:off x="713225" y="242750"/>
            <a:ext cx="77175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19"/>
          <p:cNvSpPr/>
          <p:nvPr/>
        </p:nvSpPr>
        <p:spPr>
          <a:xfrm>
            <a:off x="238822" y="-94727"/>
            <a:ext cx="750749" cy="670210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9"/>
          <p:cNvSpPr/>
          <p:nvPr/>
        </p:nvSpPr>
        <p:spPr>
          <a:xfrm>
            <a:off x="-96283" y="-279679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9"/>
          <p:cNvSpPr/>
          <p:nvPr/>
        </p:nvSpPr>
        <p:spPr>
          <a:xfrm>
            <a:off x="343960" y="579963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9"/>
          <p:cNvSpPr/>
          <p:nvPr/>
        </p:nvSpPr>
        <p:spPr>
          <a:xfrm>
            <a:off x="574908" y="74881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9"/>
          <p:cNvSpPr/>
          <p:nvPr/>
        </p:nvSpPr>
        <p:spPr>
          <a:xfrm>
            <a:off x="8630815" y="283252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9"/>
          <p:cNvSpPr/>
          <p:nvPr/>
        </p:nvSpPr>
        <p:spPr>
          <a:xfrm>
            <a:off x="8302274" y="330744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9"/>
          <p:cNvSpPr/>
          <p:nvPr/>
        </p:nvSpPr>
        <p:spPr>
          <a:xfrm>
            <a:off x="8121193" y="-9472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9"/>
          <p:cNvSpPr/>
          <p:nvPr/>
        </p:nvSpPr>
        <p:spPr>
          <a:xfrm>
            <a:off x="-11" y="4016730"/>
            <a:ext cx="383673" cy="350484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9"/>
          <p:cNvSpPr/>
          <p:nvPr/>
        </p:nvSpPr>
        <p:spPr>
          <a:xfrm>
            <a:off x="-96272" y="4408215"/>
            <a:ext cx="802980" cy="716902"/>
          </a:xfrm>
          <a:custGeom>
            <a:avLst/>
            <a:gdLst/>
            <a:ahLst/>
            <a:cxnLst/>
            <a:rect l="l" t="t" r="r" b="b"/>
            <a:pathLst>
              <a:path w="36437" h="32531" extrusionOk="0">
                <a:moveTo>
                  <a:pt x="5245" y="27174"/>
                </a:moveTo>
                <a:cubicBezTo>
                  <a:pt x="4994" y="26783"/>
                  <a:pt x="4799" y="26365"/>
                  <a:pt x="4659" y="25919"/>
                </a:cubicBezTo>
                <a:cubicBezTo>
                  <a:pt x="4492" y="25444"/>
                  <a:pt x="4353" y="24998"/>
                  <a:pt x="4269" y="24691"/>
                </a:cubicBezTo>
                <a:cubicBezTo>
                  <a:pt x="4101" y="24384"/>
                  <a:pt x="3990" y="24049"/>
                  <a:pt x="3906" y="23715"/>
                </a:cubicBezTo>
                <a:cubicBezTo>
                  <a:pt x="3878" y="23631"/>
                  <a:pt x="3822" y="23519"/>
                  <a:pt x="3822" y="23463"/>
                </a:cubicBezTo>
                <a:cubicBezTo>
                  <a:pt x="3711" y="23073"/>
                  <a:pt x="3711" y="22905"/>
                  <a:pt x="3767" y="22878"/>
                </a:cubicBezTo>
                <a:cubicBezTo>
                  <a:pt x="3460" y="22208"/>
                  <a:pt x="3041" y="21008"/>
                  <a:pt x="3069" y="20757"/>
                </a:cubicBezTo>
                <a:cubicBezTo>
                  <a:pt x="2818" y="20143"/>
                  <a:pt x="2679" y="20032"/>
                  <a:pt x="2428" y="19446"/>
                </a:cubicBezTo>
                <a:cubicBezTo>
                  <a:pt x="2232" y="18944"/>
                  <a:pt x="2065" y="18414"/>
                  <a:pt x="1953" y="17856"/>
                </a:cubicBezTo>
                <a:cubicBezTo>
                  <a:pt x="1925" y="17772"/>
                  <a:pt x="1925" y="17800"/>
                  <a:pt x="1870" y="17688"/>
                </a:cubicBezTo>
                <a:cubicBezTo>
                  <a:pt x="1897" y="17549"/>
                  <a:pt x="1814" y="17214"/>
                  <a:pt x="1814" y="17075"/>
                </a:cubicBezTo>
                <a:cubicBezTo>
                  <a:pt x="1591" y="16405"/>
                  <a:pt x="1451" y="15875"/>
                  <a:pt x="1563" y="15763"/>
                </a:cubicBezTo>
                <a:cubicBezTo>
                  <a:pt x="1284" y="15010"/>
                  <a:pt x="837" y="13978"/>
                  <a:pt x="1005" y="13782"/>
                </a:cubicBezTo>
                <a:cubicBezTo>
                  <a:pt x="865" y="13559"/>
                  <a:pt x="754" y="13448"/>
                  <a:pt x="614" y="13252"/>
                </a:cubicBezTo>
                <a:cubicBezTo>
                  <a:pt x="419" y="12946"/>
                  <a:pt x="307" y="12611"/>
                  <a:pt x="251" y="12276"/>
                </a:cubicBezTo>
                <a:cubicBezTo>
                  <a:pt x="196" y="12081"/>
                  <a:pt x="251" y="12081"/>
                  <a:pt x="196" y="11913"/>
                </a:cubicBezTo>
                <a:cubicBezTo>
                  <a:pt x="84" y="11551"/>
                  <a:pt x="0" y="11188"/>
                  <a:pt x="0" y="10825"/>
                </a:cubicBezTo>
                <a:cubicBezTo>
                  <a:pt x="0" y="10602"/>
                  <a:pt x="28" y="10351"/>
                  <a:pt x="56" y="10100"/>
                </a:cubicBezTo>
                <a:cubicBezTo>
                  <a:pt x="56" y="9877"/>
                  <a:pt x="112" y="9681"/>
                  <a:pt x="168" y="9458"/>
                </a:cubicBezTo>
                <a:lnTo>
                  <a:pt x="223" y="9458"/>
                </a:lnTo>
                <a:cubicBezTo>
                  <a:pt x="335" y="9151"/>
                  <a:pt x="363" y="8537"/>
                  <a:pt x="530" y="8119"/>
                </a:cubicBezTo>
                <a:cubicBezTo>
                  <a:pt x="530" y="8007"/>
                  <a:pt x="558" y="7924"/>
                  <a:pt x="586" y="7840"/>
                </a:cubicBezTo>
                <a:cubicBezTo>
                  <a:pt x="614" y="7728"/>
                  <a:pt x="670" y="7589"/>
                  <a:pt x="726" y="7449"/>
                </a:cubicBezTo>
                <a:cubicBezTo>
                  <a:pt x="837" y="7254"/>
                  <a:pt x="977" y="7059"/>
                  <a:pt x="1088" y="6864"/>
                </a:cubicBezTo>
                <a:cubicBezTo>
                  <a:pt x="1228" y="6668"/>
                  <a:pt x="1367" y="6501"/>
                  <a:pt x="1535" y="6361"/>
                </a:cubicBezTo>
                <a:cubicBezTo>
                  <a:pt x="1953" y="5803"/>
                  <a:pt x="2455" y="5329"/>
                  <a:pt x="3041" y="4966"/>
                </a:cubicBezTo>
                <a:cubicBezTo>
                  <a:pt x="3627" y="4576"/>
                  <a:pt x="4241" y="4241"/>
                  <a:pt x="4883" y="3934"/>
                </a:cubicBezTo>
                <a:cubicBezTo>
                  <a:pt x="5134" y="3823"/>
                  <a:pt x="5357" y="3683"/>
                  <a:pt x="5608" y="3571"/>
                </a:cubicBezTo>
                <a:cubicBezTo>
                  <a:pt x="6054" y="3376"/>
                  <a:pt x="6975" y="3041"/>
                  <a:pt x="7003" y="3125"/>
                </a:cubicBezTo>
                <a:cubicBezTo>
                  <a:pt x="7031" y="3209"/>
                  <a:pt x="6668" y="3348"/>
                  <a:pt x="6808" y="3348"/>
                </a:cubicBezTo>
                <a:cubicBezTo>
                  <a:pt x="6389" y="3571"/>
                  <a:pt x="5915" y="3823"/>
                  <a:pt x="5357" y="4101"/>
                </a:cubicBezTo>
                <a:cubicBezTo>
                  <a:pt x="4743" y="4380"/>
                  <a:pt x="4129" y="4687"/>
                  <a:pt x="3516" y="5050"/>
                </a:cubicBezTo>
                <a:cubicBezTo>
                  <a:pt x="2930" y="5413"/>
                  <a:pt x="2372" y="5831"/>
                  <a:pt x="1897" y="6361"/>
                </a:cubicBezTo>
                <a:cubicBezTo>
                  <a:pt x="1758" y="6501"/>
                  <a:pt x="1646" y="6668"/>
                  <a:pt x="1535" y="6864"/>
                </a:cubicBezTo>
                <a:cubicBezTo>
                  <a:pt x="1479" y="6975"/>
                  <a:pt x="1423" y="7059"/>
                  <a:pt x="1395" y="7170"/>
                </a:cubicBezTo>
                <a:cubicBezTo>
                  <a:pt x="1451" y="7087"/>
                  <a:pt x="1507" y="6975"/>
                  <a:pt x="1563" y="6891"/>
                </a:cubicBezTo>
                <a:cubicBezTo>
                  <a:pt x="2428" y="5636"/>
                  <a:pt x="3571" y="4994"/>
                  <a:pt x="4687" y="4464"/>
                </a:cubicBezTo>
                <a:cubicBezTo>
                  <a:pt x="5496" y="4101"/>
                  <a:pt x="6305" y="3739"/>
                  <a:pt x="7142" y="3432"/>
                </a:cubicBezTo>
                <a:lnTo>
                  <a:pt x="7170" y="3432"/>
                </a:lnTo>
                <a:cubicBezTo>
                  <a:pt x="7198" y="3376"/>
                  <a:pt x="7310" y="3320"/>
                  <a:pt x="7338" y="3292"/>
                </a:cubicBezTo>
                <a:cubicBezTo>
                  <a:pt x="7561" y="3209"/>
                  <a:pt x="7812" y="3097"/>
                  <a:pt x="8035" y="2986"/>
                </a:cubicBezTo>
                <a:cubicBezTo>
                  <a:pt x="8231" y="2902"/>
                  <a:pt x="8091" y="3013"/>
                  <a:pt x="8063" y="3041"/>
                </a:cubicBezTo>
                <a:cubicBezTo>
                  <a:pt x="8175" y="2986"/>
                  <a:pt x="8231" y="2986"/>
                  <a:pt x="8370" y="2958"/>
                </a:cubicBezTo>
                <a:cubicBezTo>
                  <a:pt x="8510" y="2846"/>
                  <a:pt x="8091" y="3013"/>
                  <a:pt x="8175" y="2930"/>
                </a:cubicBezTo>
                <a:cubicBezTo>
                  <a:pt x="8956" y="2567"/>
                  <a:pt x="9793" y="2260"/>
                  <a:pt x="10630" y="1981"/>
                </a:cubicBezTo>
                <a:lnTo>
                  <a:pt x="10658" y="2037"/>
                </a:lnTo>
                <a:cubicBezTo>
                  <a:pt x="10797" y="2009"/>
                  <a:pt x="10658" y="1981"/>
                  <a:pt x="10714" y="1953"/>
                </a:cubicBezTo>
                <a:cubicBezTo>
                  <a:pt x="11216" y="1786"/>
                  <a:pt x="11802" y="1507"/>
                  <a:pt x="12332" y="1395"/>
                </a:cubicBezTo>
                <a:cubicBezTo>
                  <a:pt x="13252" y="1088"/>
                  <a:pt x="14201" y="837"/>
                  <a:pt x="15149" y="642"/>
                </a:cubicBezTo>
                <a:cubicBezTo>
                  <a:pt x="16238" y="391"/>
                  <a:pt x="17326" y="251"/>
                  <a:pt x="18442" y="168"/>
                </a:cubicBezTo>
                <a:cubicBezTo>
                  <a:pt x="18888" y="140"/>
                  <a:pt x="19306" y="84"/>
                  <a:pt x="19725" y="56"/>
                </a:cubicBezTo>
                <a:cubicBezTo>
                  <a:pt x="20283" y="0"/>
                  <a:pt x="20952" y="0"/>
                  <a:pt x="21566" y="0"/>
                </a:cubicBezTo>
                <a:cubicBezTo>
                  <a:pt x="22068" y="0"/>
                  <a:pt x="22599" y="0"/>
                  <a:pt x="23017" y="28"/>
                </a:cubicBezTo>
                <a:cubicBezTo>
                  <a:pt x="24412" y="28"/>
                  <a:pt x="25807" y="140"/>
                  <a:pt x="27202" y="307"/>
                </a:cubicBezTo>
                <a:cubicBezTo>
                  <a:pt x="28485" y="447"/>
                  <a:pt x="29741" y="782"/>
                  <a:pt x="30912" y="1339"/>
                </a:cubicBezTo>
                <a:cubicBezTo>
                  <a:pt x="31331" y="1591"/>
                  <a:pt x="31694" y="1897"/>
                  <a:pt x="32001" y="2260"/>
                </a:cubicBezTo>
                <a:cubicBezTo>
                  <a:pt x="32475" y="2511"/>
                  <a:pt x="32921" y="2790"/>
                  <a:pt x="33368" y="3097"/>
                </a:cubicBezTo>
                <a:cubicBezTo>
                  <a:pt x="33479" y="3209"/>
                  <a:pt x="33563" y="3292"/>
                  <a:pt x="33647" y="3404"/>
                </a:cubicBezTo>
                <a:cubicBezTo>
                  <a:pt x="34205" y="3906"/>
                  <a:pt x="34707" y="4520"/>
                  <a:pt x="35097" y="5162"/>
                </a:cubicBezTo>
                <a:cubicBezTo>
                  <a:pt x="35460" y="5748"/>
                  <a:pt x="35739" y="6361"/>
                  <a:pt x="35990" y="7031"/>
                </a:cubicBezTo>
                <a:cubicBezTo>
                  <a:pt x="36213" y="7840"/>
                  <a:pt x="36325" y="8649"/>
                  <a:pt x="36381" y="9486"/>
                </a:cubicBezTo>
                <a:cubicBezTo>
                  <a:pt x="36381" y="9681"/>
                  <a:pt x="36409" y="9849"/>
                  <a:pt x="36436" y="9988"/>
                </a:cubicBezTo>
                <a:cubicBezTo>
                  <a:pt x="36436" y="10072"/>
                  <a:pt x="36436" y="10128"/>
                  <a:pt x="36436" y="10183"/>
                </a:cubicBezTo>
                <a:cubicBezTo>
                  <a:pt x="36436" y="10574"/>
                  <a:pt x="36436" y="10993"/>
                  <a:pt x="36381" y="11383"/>
                </a:cubicBezTo>
                <a:lnTo>
                  <a:pt x="36381" y="11467"/>
                </a:lnTo>
                <a:lnTo>
                  <a:pt x="36381" y="11578"/>
                </a:lnTo>
                <a:lnTo>
                  <a:pt x="36381" y="11578"/>
                </a:lnTo>
                <a:cubicBezTo>
                  <a:pt x="36381" y="11551"/>
                  <a:pt x="36381" y="11495"/>
                  <a:pt x="36409" y="11439"/>
                </a:cubicBezTo>
                <a:lnTo>
                  <a:pt x="36325" y="11662"/>
                </a:lnTo>
                <a:lnTo>
                  <a:pt x="36325" y="11662"/>
                </a:lnTo>
                <a:lnTo>
                  <a:pt x="36381" y="11578"/>
                </a:lnTo>
                <a:cubicBezTo>
                  <a:pt x="36297" y="12248"/>
                  <a:pt x="36130" y="13141"/>
                  <a:pt x="36130" y="13699"/>
                </a:cubicBezTo>
                <a:cubicBezTo>
                  <a:pt x="36102" y="13810"/>
                  <a:pt x="36102" y="14034"/>
                  <a:pt x="36074" y="13978"/>
                </a:cubicBezTo>
                <a:cubicBezTo>
                  <a:pt x="36046" y="14117"/>
                  <a:pt x="36074" y="14034"/>
                  <a:pt x="36074" y="14173"/>
                </a:cubicBezTo>
                <a:cubicBezTo>
                  <a:pt x="35990" y="14675"/>
                  <a:pt x="35851" y="15177"/>
                  <a:pt x="35711" y="15680"/>
                </a:cubicBezTo>
                <a:cubicBezTo>
                  <a:pt x="35488" y="16600"/>
                  <a:pt x="35153" y="17521"/>
                  <a:pt x="34763" y="18358"/>
                </a:cubicBezTo>
                <a:cubicBezTo>
                  <a:pt x="34623" y="18553"/>
                  <a:pt x="34539" y="18749"/>
                  <a:pt x="34456" y="18944"/>
                </a:cubicBezTo>
                <a:cubicBezTo>
                  <a:pt x="34372" y="19055"/>
                  <a:pt x="34288" y="19167"/>
                  <a:pt x="34232" y="19279"/>
                </a:cubicBezTo>
                <a:cubicBezTo>
                  <a:pt x="33814" y="20367"/>
                  <a:pt x="33368" y="21427"/>
                  <a:pt x="32838" y="22459"/>
                </a:cubicBezTo>
                <a:lnTo>
                  <a:pt x="32838" y="22459"/>
                </a:lnTo>
                <a:lnTo>
                  <a:pt x="32726" y="22654"/>
                </a:lnTo>
                <a:cubicBezTo>
                  <a:pt x="32670" y="22933"/>
                  <a:pt x="32586" y="23184"/>
                  <a:pt x="32503" y="23491"/>
                </a:cubicBezTo>
                <a:cubicBezTo>
                  <a:pt x="32419" y="23770"/>
                  <a:pt x="32335" y="24077"/>
                  <a:pt x="32224" y="24356"/>
                </a:cubicBezTo>
                <a:cubicBezTo>
                  <a:pt x="32140" y="24496"/>
                  <a:pt x="32140" y="24496"/>
                  <a:pt x="32084" y="24552"/>
                </a:cubicBezTo>
                <a:cubicBezTo>
                  <a:pt x="31889" y="25026"/>
                  <a:pt x="31610" y="25472"/>
                  <a:pt x="31275" y="25835"/>
                </a:cubicBezTo>
                <a:cubicBezTo>
                  <a:pt x="30912" y="26309"/>
                  <a:pt x="30522" y="26728"/>
                  <a:pt x="30103" y="27118"/>
                </a:cubicBezTo>
                <a:cubicBezTo>
                  <a:pt x="30048" y="27118"/>
                  <a:pt x="29992" y="27146"/>
                  <a:pt x="29964" y="27174"/>
                </a:cubicBezTo>
                <a:cubicBezTo>
                  <a:pt x="29852" y="27258"/>
                  <a:pt x="29769" y="27341"/>
                  <a:pt x="29657" y="27425"/>
                </a:cubicBezTo>
                <a:cubicBezTo>
                  <a:pt x="29462" y="27509"/>
                  <a:pt x="29099" y="27816"/>
                  <a:pt x="29015" y="27732"/>
                </a:cubicBezTo>
                <a:cubicBezTo>
                  <a:pt x="28932" y="27760"/>
                  <a:pt x="28848" y="27816"/>
                  <a:pt x="28792" y="27844"/>
                </a:cubicBezTo>
                <a:lnTo>
                  <a:pt x="28681" y="27760"/>
                </a:lnTo>
                <a:cubicBezTo>
                  <a:pt x="28346" y="28039"/>
                  <a:pt x="28011" y="28290"/>
                  <a:pt x="27648" y="28513"/>
                </a:cubicBezTo>
                <a:cubicBezTo>
                  <a:pt x="27230" y="28764"/>
                  <a:pt x="26811" y="29015"/>
                  <a:pt x="26393" y="29211"/>
                </a:cubicBezTo>
                <a:cubicBezTo>
                  <a:pt x="26253" y="29322"/>
                  <a:pt x="26142" y="29434"/>
                  <a:pt x="26030" y="29573"/>
                </a:cubicBezTo>
                <a:cubicBezTo>
                  <a:pt x="25695" y="29824"/>
                  <a:pt x="25361" y="30076"/>
                  <a:pt x="24970" y="30271"/>
                </a:cubicBezTo>
                <a:cubicBezTo>
                  <a:pt x="24719" y="30355"/>
                  <a:pt x="24551" y="30438"/>
                  <a:pt x="24272" y="30522"/>
                </a:cubicBezTo>
                <a:cubicBezTo>
                  <a:pt x="23854" y="30661"/>
                  <a:pt x="23436" y="30773"/>
                  <a:pt x="23017" y="30829"/>
                </a:cubicBezTo>
                <a:cubicBezTo>
                  <a:pt x="22599" y="30913"/>
                  <a:pt x="22431" y="30829"/>
                  <a:pt x="22041" y="30913"/>
                </a:cubicBezTo>
                <a:cubicBezTo>
                  <a:pt x="21817" y="31052"/>
                  <a:pt x="21622" y="31247"/>
                  <a:pt x="21427" y="31415"/>
                </a:cubicBezTo>
                <a:cubicBezTo>
                  <a:pt x="20980" y="31582"/>
                  <a:pt x="20506" y="31694"/>
                  <a:pt x="20032" y="31805"/>
                </a:cubicBezTo>
                <a:cubicBezTo>
                  <a:pt x="19697" y="31805"/>
                  <a:pt x="19306" y="31889"/>
                  <a:pt x="18972" y="31861"/>
                </a:cubicBezTo>
                <a:cubicBezTo>
                  <a:pt x="18469" y="32028"/>
                  <a:pt x="17939" y="32140"/>
                  <a:pt x="17409" y="32168"/>
                </a:cubicBezTo>
                <a:cubicBezTo>
                  <a:pt x="16991" y="32391"/>
                  <a:pt x="16517" y="32531"/>
                  <a:pt x="16014" y="32531"/>
                </a:cubicBezTo>
                <a:lnTo>
                  <a:pt x="14731" y="32531"/>
                </a:lnTo>
                <a:cubicBezTo>
                  <a:pt x="14368" y="32503"/>
                  <a:pt x="14034" y="32447"/>
                  <a:pt x="13699" y="32363"/>
                </a:cubicBezTo>
                <a:cubicBezTo>
                  <a:pt x="12722" y="32475"/>
                  <a:pt x="11746" y="32335"/>
                  <a:pt x="10853" y="32001"/>
                </a:cubicBezTo>
                <a:cubicBezTo>
                  <a:pt x="10741" y="31973"/>
                  <a:pt x="10825" y="31945"/>
                  <a:pt x="10658" y="31889"/>
                </a:cubicBezTo>
                <a:cubicBezTo>
                  <a:pt x="10267" y="31749"/>
                  <a:pt x="10407" y="31889"/>
                  <a:pt x="10016" y="31749"/>
                </a:cubicBezTo>
                <a:cubicBezTo>
                  <a:pt x="9625" y="31722"/>
                  <a:pt x="9263" y="31582"/>
                  <a:pt x="8956" y="31387"/>
                </a:cubicBezTo>
                <a:cubicBezTo>
                  <a:pt x="8454" y="31108"/>
                  <a:pt x="7979" y="30773"/>
                  <a:pt x="7561" y="30382"/>
                </a:cubicBezTo>
                <a:cubicBezTo>
                  <a:pt x="7421" y="30271"/>
                  <a:pt x="7366" y="30271"/>
                  <a:pt x="7338" y="30299"/>
                </a:cubicBezTo>
                <a:cubicBezTo>
                  <a:pt x="6975" y="30076"/>
                  <a:pt x="6668" y="29797"/>
                  <a:pt x="6389" y="29490"/>
                </a:cubicBezTo>
                <a:cubicBezTo>
                  <a:pt x="5999" y="28960"/>
                  <a:pt x="5636" y="28402"/>
                  <a:pt x="5385" y="27788"/>
                </a:cubicBezTo>
                <a:cubicBezTo>
                  <a:pt x="5329" y="27593"/>
                  <a:pt x="5273" y="27397"/>
                  <a:pt x="5245" y="27174"/>
                </a:cubicBezTo>
                <a:close/>
                <a:moveTo>
                  <a:pt x="8203" y="12583"/>
                </a:moveTo>
                <a:lnTo>
                  <a:pt x="8956" y="14508"/>
                </a:lnTo>
                <a:lnTo>
                  <a:pt x="8956" y="14508"/>
                </a:lnTo>
                <a:lnTo>
                  <a:pt x="9012" y="14619"/>
                </a:lnTo>
                <a:cubicBezTo>
                  <a:pt x="9263" y="14871"/>
                  <a:pt x="9514" y="15150"/>
                  <a:pt x="9765" y="15429"/>
                </a:cubicBezTo>
                <a:cubicBezTo>
                  <a:pt x="9793" y="15484"/>
                  <a:pt x="9793" y="15484"/>
                  <a:pt x="9821" y="15540"/>
                </a:cubicBezTo>
                <a:cubicBezTo>
                  <a:pt x="10100" y="15847"/>
                  <a:pt x="10379" y="16684"/>
                  <a:pt x="10518" y="17242"/>
                </a:cubicBezTo>
                <a:cubicBezTo>
                  <a:pt x="10490" y="17270"/>
                  <a:pt x="10462" y="17298"/>
                  <a:pt x="10490" y="17354"/>
                </a:cubicBezTo>
                <a:cubicBezTo>
                  <a:pt x="10518" y="17437"/>
                  <a:pt x="10518" y="17465"/>
                  <a:pt x="10546" y="17549"/>
                </a:cubicBezTo>
                <a:cubicBezTo>
                  <a:pt x="10518" y="17688"/>
                  <a:pt x="10574" y="17967"/>
                  <a:pt x="10490" y="17995"/>
                </a:cubicBezTo>
                <a:cubicBezTo>
                  <a:pt x="10490" y="18051"/>
                  <a:pt x="10490" y="18107"/>
                  <a:pt x="10490" y="18135"/>
                </a:cubicBezTo>
                <a:lnTo>
                  <a:pt x="10351" y="18218"/>
                </a:lnTo>
                <a:lnTo>
                  <a:pt x="10937" y="19697"/>
                </a:lnTo>
                <a:cubicBezTo>
                  <a:pt x="11020" y="19781"/>
                  <a:pt x="11104" y="19864"/>
                  <a:pt x="11216" y="19892"/>
                </a:cubicBezTo>
                <a:cubicBezTo>
                  <a:pt x="11383" y="20088"/>
                  <a:pt x="11551" y="20283"/>
                  <a:pt x="11718" y="20478"/>
                </a:cubicBezTo>
                <a:cubicBezTo>
                  <a:pt x="11746" y="20646"/>
                  <a:pt x="11829" y="20729"/>
                  <a:pt x="11885" y="20869"/>
                </a:cubicBezTo>
                <a:cubicBezTo>
                  <a:pt x="11941" y="21008"/>
                  <a:pt x="12081" y="21427"/>
                  <a:pt x="12136" y="21566"/>
                </a:cubicBezTo>
                <a:cubicBezTo>
                  <a:pt x="12192" y="21817"/>
                  <a:pt x="12136" y="21929"/>
                  <a:pt x="12192" y="22152"/>
                </a:cubicBezTo>
                <a:cubicBezTo>
                  <a:pt x="12332" y="22236"/>
                  <a:pt x="12499" y="22320"/>
                  <a:pt x="12694" y="22375"/>
                </a:cubicBezTo>
                <a:cubicBezTo>
                  <a:pt x="12862" y="22599"/>
                  <a:pt x="13001" y="22850"/>
                  <a:pt x="13141" y="23101"/>
                </a:cubicBezTo>
                <a:cubicBezTo>
                  <a:pt x="13197" y="23296"/>
                  <a:pt x="13252" y="23324"/>
                  <a:pt x="13252" y="23436"/>
                </a:cubicBezTo>
                <a:cubicBezTo>
                  <a:pt x="13308" y="23463"/>
                  <a:pt x="13364" y="23463"/>
                  <a:pt x="13420" y="23463"/>
                </a:cubicBezTo>
                <a:cubicBezTo>
                  <a:pt x="13476" y="23463"/>
                  <a:pt x="13559" y="23463"/>
                  <a:pt x="13615" y="23463"/>
                </a:cubicBezTo>
                <a:cubicBezTo>
                  <a:pt x="13643" y="23436"/>
                  <a:pt x="13643" y="23408"/>
                  <a:pt x="13671" y="23380"/>
                </a:cubicBezTo>
                <a:cubicBezTo>
                  <a:pt x="13671" y="23380"/>
                  <a:pt x="13671" y="23352"/>
                  <a:pt x="13699" y="23352"/>
                </a:cubicBezTo>
                <a:cubicBezTo>
                  <a:pt x="13727" y="23324"/>
                  <a:pt x="13727" y="23324"/>
                  <a:pt x="13755" y="23296"/>
                </a:cubicBezTo>
                <a:cubicBezTo>
                  <a:pt x="13922" y="23240"/>
                  <a:pt x="14061" y="23212"/>
                  <a:pt x="14229" y="23212"/>
                </a:cubicBezTo>
                <a:cubicBezTo>
                  <a:pt x="14452" y="23240"/>
                  <a:pt x="14703" y="23268"/>
                  <a:pt x="14926" y="23240"/>
                </a:cubicBezTo>
                <a:cubicBezTo>
                  <a:pt x="15149" y="23268"/>
                  <a:pt x="15289" y="23352"/>
                  <a:pt x="15484" y="23380"/>
                </a:cubicBezTo>
                <a:cubicBezTo>
                  <a:pt x="15986" y="23240"/>
                  <a:pt x="16489" y="23184"/>
                  <a:pt x="17019" y="23212"/>
                </a:cubicBezTo>
                <a:cubicBezTo>
                  <a:pt x="17075" y="23212"/>
                  <a:pt x="17047" y="23268"/>
                  <a:pt x="17130" y="23268"/>
                </a:cubicBezTo>
                <a:cubicBezTo>
                  <a:pt x="17326" y="23268"/>
                  <a:pt x="17242" y="23184"/>
                  <a:pt x="17437" y="23184"/>
                </a:cubicBezTo>
                <a:cubicBezTo>
                  <a:pt x="17577" y="22961"/>
                  <a:pt x="18302" y="22933"/>
                  <a:pt x="18832" y="22905"/>
                </a:cubicBezTo>
                <a:cubicBezTo>
                  <a:pt x="18916" y="22878"/>
                  <a:pt x="18916" y="22850"/>
                  <a:pt x="18916" y="22794"/>
                </a:cubicBezTo>
                <a:cubicBezTo>
                  <a:pt x="19111" y="22710"/>
                  <a:pt x="19279" y="22654"/>
                  <a:pt x="19474" y="22599"/>
                </a:cubicBezTo>
                <a:cubicBezTo>
                  <a:pt x="19837" y="22543"/>
                  <a:pt x="20088" y="22571"/>
                  <a:pt x="20422" y="22515"/>
                </a:cubicBezTo>
                <a:cubicBezTo>
                  <a:pt x="20534" y="22571"/>
                  <a:pt x="20701" y="22571"/>
                  <a:pt x="20785" y="22654"/>
                </a:cubicBezTo>
                <a:cubicBezTo>
                  <a:pt x="21008" y="22543"/>
                  <a:pt x="21231" y="22459"/>
                  <a:pt x="21483" y="22403"/>
                </a:cubicBezTo>
                <a:cubicBezTo>
                  <a:pt x="21734" y="22347"/>
                  <a:pt x="21985" y="22320"/>
                  <a:pt x="22152" y="22292"/>
                </a:cubicBezTo>
                <a:cubicBezTo>
                  <a:pt x="22347" y="22152"/>
                  <a:pt x="22459" y="22208"/>
                  <a:pt x="22682" y="22124"/>
                </a:cubicBezTo>
                <a:cubicBezTo>
                  <a:pt x="22710" y="22124"/>
                  <a:pt x="22766" y="22069"/>
                  <a:pt x="22794" y="22069"/>
                </a:cubicBezTo>
                <a:cubicBezTo>
                  <a:pt x="22989" y="22013"/>
                  <a:pt x="23073" y="22041"/>
                  <a:pt x="23129" y="22096"/>
                </a:cubicBezTo>
                <a:cubicBezTo>
                  <a:pt x="23184" y="22041"/>
                  <a:pt x="23296" y="21985"/>
                  <a:pt x="23380" y="21929"/>
                </a:cubicBezTo>
                <a:cubicBezTo>
                  <a:pt x="23463" y="21873"/>
                  <a:pt x="23547" y="21817"/>
                  <a:pt x="23659" y="21762"/>
                </a:cubicBezTo>
                <a:cubicBezTo>
                  <a:pt x="23770" y="21650"/>
                  <a:pt x="23910" y="21594"/>
                  <a:pt x="24077" y="21538"/>
                </a:cubicBezTo>
                <a:cubicBezTo>
                  <a:pt x="24161" y="21455"/>
                  <a:pt x="24245" y="21343"/>
                  <a:pt x="24300" y="21232"/>
                </a:cubicBezTo>
                <a:cubicBezTo>
                  <a:pt x="24356" y="21120"/>
                  <a:pt x="24412" y="21008"/>
                  <a:pt x="24496" y="20897"/>
                </a:cubicBezTo>
                <a:cubicBezTo>
                  <a:pt x="24747" y="20674"/>
                  <a:pt x="24970" y="20311"/>
                  <a:pt x="25137" y="20255"/>
                </a:cubicBezTo>
                <a:cubicBezTo>
                  <a:pt x="25165" y="20199"/>
                  <a:pt x="25137" y="20199"/>
                  <a:pt x="25193" y="20143"/>
                </a:cubicBezTo>
                <a:cubicBezTo>
                  <a:pt x="25221" y="20088"/>
                  <a:pt x="25416" y="20004"/>
                  <a:pt x="25500" y="19976"/>
                </a:cubicBezTo>
                <a:cubicBezTo>
                  <a:pt x="25751" y="19613"/>
                  <a:pt x="25946" y="19390"/>
                  <a:pt x="26086" y="19446"/>
                </a:cubicBezTo>
                <a:cubicBezTo>
                  <a:pt x="26309" y="19028"/>
                  <a:pt x="26588" y="18442"/>
                  <a:pt x="26783" y="18470"/>
                </a:cubicBezTo>
                <a:cubicBezTo>
                  <a:pt x="26839" y="18107"/>
                  <a:pt x="26672" y="18051"/>
                  <a:pt x="26923" y="17493"/>
                </a:cubicBezTo>
                <a:cubicBezTo>
                  <a:pt x="26951" y="17381"/>
                  <a:pt x="26979" y="17409"/>
                  <a:pt x="27007" y="17298"/>
                </a:cubicBezTo>
                <a:cubicBezTo>
                  <a:pt x="27034" y="17102"/>
                  <a:pt x="27090" y="16907"/>
                  <a:pt x="27174" y="16712"/>
                </a:cubicBezTo>
                <a:cubicBezTo>
                  <a:pt x="27313" y="16517"/>
                  <a:pt x="27397" y="16210"/>
                  <a:pt x="27537" y="16070"/>
                </a:cubicBezTo>
                <a:lnTo>
                  <a:pt x="27592" y="16070"/>
                </a:lnTo>
                <a:cubicBezTo>
                  <a:pt x="27704" y="15819"/>
                  <a:pt x="27760" y="15596"/>
                  <a:pt x="27816" y="15345"/>
                </a:cubicBezTo>
                <a:cubicBezTo>
                  <a:pt x="27788" y="15205"/>
                  <a:pt x="27788" y="15066"/>
                  <a:pt x="27844" y="14954"/>
                </a:cubicBezTo>
                <a:cubicBezTo>
                  <a:pt x="27927" y="14731"/>
                  <a:pt x="27983" y="14452"/>
                  <a:pt x="28095" y="14257"/>
                </a:cubicBezTo>
                <a:cubicBezTo>
                  <a:pt x="28262" y="13503"/>
                  <a:pt x="28402" y="12750"/>
                  <a:pt x="28485" y="11997"/>
                </a:cubicBezTo>
                <a:lnTo>
                  <a:pt x="28485" y="11523"/>
                </a:lnTo>
                <a:cubicBezTo>
                  <a:pt x="28541" y="11244"/>
                  <a:pt x="28653" y="10714"/>
                  <a:pt x="28736" y="10714"/>
                </a:cubicBezTo>
                <a:cubicBezTo>
                  <a:pt x="28820" y="10714"/>
                  <a:pt x="28764" y="10937"/>
                  <a:pt x="28820" y="10881"/>
                </a:cubicBezTo>
                <a:cubicBezTo>
                  <a:pt x="28876" y="11606"/>
                  <a:pt x="28820" y="12332"/>
                  <a:pt x="28681" y="13029"/>
                </a:cubicBezTo>
                <a:cubicBezTo>
                  <a:pt x="28625" y="13420"/>
                  <a:pt x="28513" y="13838"/>
                  <a:pt x="28402" y="14229"/>
                </a:cubicBezTo>
                <a:cubicBezTo>
                  <a:pt x="28374" y="14340"/>
                  <a:pt x="28318" y="14508"/>
                  <a:pt x="28318" y="14592"/>
                </a:cubicBezTo>
                <a:cubicBezTo>
                  <a:pt x="28290" y="14647"/>
                  <a:pt x="28290" y="14703"/>
                  <a:pt x="28318" y="14787"/>
                </a:cubicBezTo>
                <a:cubicBezTo>
                  <a:pt x="28653" y="13448"/>
                  <a:pt x="28904" y="12081"/>
                  <a:pt x="29043" y="10714"/>
                </a:cubicBezTo>
                <a:lnTo>
                  <a:pt x="29043" y="10714"/>
                </a:lnTo>
                <a:cubicBezTo>
                  <a:pt x="29015" y="10686"/>
                  <a:pt x="29015" y="10630"/>
                  <a:pt x="28987" y="10602"/>
                </a:cubicBezTo>
                <a:cubicBezTo>
                  <a:pt x="29043" y="10323"/>
                  <a:pt x="28960" y="10267"/>
                  <a:pt x="28987" y="10156"/>
                </a:cubicBezTo>
                <a:cubicBezTo>
                  <a:pt x="29015" y="10016"/>
                  <a:pt x="29043" y="10128"/>
                  <a:pt x="29043" y="10156"/>
                </a:cubicBezTo>
                <a:cubicBezTo>
                  <a:pt x="29043" y="10072"/>
                  <a:pt x="29071" y="10044"/>
                  <a:pt x="29099" y="9960"/>
                </a:cubicBezTo>
                <a:cubicBezTo>
                  <a:pt x="29043" y="9849"/>
                  <a:pt x="29043" y="10128"/>
                  <a:pt x="28987" y="10072"/>
                </a:cubicBezTo>
                <a:cubicBezTo>
                  <a:pt x="28987" y="9821"/>
                  <a:pt x="28960" y="9570"/>
                  <a:pt x="28904" y="9319"/>
                </a:cubicBezTo>
                <a:cubicBezTo>
                  <a:pt x="28876" y="9095"/>
                  <a:pt x="28792" y="8900"/>
                  <a:pt x="28625" y="8733"/>
                </a:cubicBezTo>
                <a:lnTo>
                  <a:pt x="28681" y="8705"/>
                </a:lnTo>
                <a:cubicBezTo>
                  <a:pt x="28625" y="8649"/>
                  <a:pt x="28625" y="8733"/>
                  <a:pt x="28597" y="8705"/>
                </a:cubicBezTo>
                <a:cubicBezTo>
                  <a:pt x="28346" y="8565"/>
                  <a:pt x="28095" y="8426"/>
                  <a:pt x="27816" y="8342"/>
                </a:cubicBezTo>
                <a:cubicBezTo>
                  <a:pt x="27286" y="8231"/>
                  <a:pt x="26756" y="8147"/>
                  <a:pt x="26225" y="8119"/>
                </a:cubicBezTo>
                <a:cubicBezTo>
                  <a:pt x="25723" y="8119"/>
                  <a:pt x="25026" y="8035"/>
                  <a:pt x="24356" y="8007"/>
                </a:cubicBezTo>
                <a:lnTo>
                  <a:pt x="23631" y="8007"/>
                </a:lnTo>
                <a:cubicBezTo>
                  <a:pt x="23296" y="8007"/>
                  <a:pt x="22933" y="7979"/>
                  <a:pt x="22571" y="7979"/>
                </a:cubicBezTo>
                <a:cubicBezTo>
                  <a:pt x="22292" y="7979"/>
                  <a:pt x="21985" y="7979"/>
                  <a:pt x="21734" y="7924"/>
                </a:cubicBezTo>
                <a:cubicBezTo>
                  <a:pt x="20925" y="7952"/>
                  <a:pt x="20143" y="7924"/>
                  <a:pt x="19306" y="8035"/>
                </a:cubicBezTo>
                <a:cubicBezTo>
                  <a:pt x="18972" y="8063"/>
                  <a:pt x="18609" y="8119"/>
                  <a:pt x="18218" y="8147"/>
                </a:cubicBezTo>
                <a:cubicBezTo>
                  <a:pt x="17856" y="8175"/>
                  <a:pt x="17493" y="8231"/>
                  <a:pt x="17130" y="8231"/>
                </a:cubicBezTo>
                <a:cubicBezTo>
                  <a:pt x="16851" y="8231"/>
                  <a:pt x="16544" y="8175"/>
                  <a:pt x="16293" y="8091"/>
                </a:cubicBezTo>
                <a:cubicBezTo>
                  <a:pt x="15986" y="8175"/>
                  <a:pt x="15680" y="8258"/>
                  <a:pt x="15373" y="8370"/>
                </a:cubicBezTo>
                <a:cubicBezTo>
                  <a:pt x="15261" y="8398"/>
                  <a:pt x="15261" y="8370"/>
                  <a:pt x="15149" y="8398"/>
                </a:cubicBezTo>
                <a:lnTo>
                  <a:pt x="13866" y="8733"/>
                </a:lnTo>
                <a:cubicBezTo>
                  <a:pt x="13476" y="8844"/>
                  <a:pt x="13113" y="8984"/>
                  <a:pt x="12750" y="9151"/>
                </a:cubicBezTo>
                <a:cubicBezTo>
                  <a:pt x="12276" y="9263"/>
                  <a:pt x="11829" y="9402"/>
                  <a:pt x="11411" y="9598"/>
                </a:cubicBezTo>
                <a:cubicBezTo>
                  <a:pt x="11299" y="9653"/>
                  <a:pt x="11216" y="9709"/>
                  <a:pt x="11132" y="9737"/>
                </a:cubicBezTo>
                <a:cubicBezTo>
                  <a:pt x="11048" y="9793"/>
                  <a:pt x="11076" y="9737"/>
                  <a:pt x="11020" y="9765"/>
                </a:cubicBezTo>
                <a:cubicBezTo>
                  <a:pt x="10797" y="9849"/>
                  <a:pt x="10714" y="9932"/>
                  <a:pt x="10407" y="10044"/>
                </a:cubicBezTo>
                <a:cubicBezTo>
                  <a:pt x="10211" y="10128"/>
                  <a:pt x="9960" y="10183"/>
                  <a:pt x="9737" y="10267"/>
                </a:cubicBezTo>
                <a:cubicBezTo>
                  <a:pt x="9542" y="10351"/>
                  <a:pt x="9346" y="10435"/>
                  <a:pt x="9151" y="10574"/>
                </a:cubicBezTo>
                <a:cubicBezTo>
                  <a:pt x="9095" y="10574"/>
                  <a:pt x="8984" y="10658"/>
                  <a:pt x="9012" y="10602"/>
                </a:cubicBezTo>
                <a:cubicBezTo>
                  <a:pt x="8928" y="10630"/>
                  <a:pt x="8984" y="10658"/>
                  <a:pt x="8928" y="10686"/>
                </a:cubicBezTo>
                <a:cubicBezTo>
                  <a:pt x="8705" y="10769"/>
                  <a:pt x="8510" y="10853"/>
                  <a:pt x="8314" y="10909"/>
                </a:cubicBezTo>
                <a:lnTo>
                  <a:pt x="8147" y="10993"/>
                </a:lnTo>
                <a:cubicBezTo>
                  <a:pt x="8091" y="11020"/>
                  <a:pt x="8007" y="11020"/>
                  <a:pt x="8035" y="11076"/>
                </a:cubicBezTo>
                <a:cubicBezTo>
                  <a:pt x="8091" y="11132"/>
                  <a:pt x="8063" y="11272"/>
                  <a:pt x="8091" y="11355"/>
                </a:cubicBezTo>
                <a:cubicBezTo>
                  <a:pt x="8119" y="11551"/>
                  <a:pt x="8147" y="11746"/>
                  <a:pt x="8175" y="11969"/>
                </a:cubicBezTo>
                <a:cubicBezTo>
                  <a:pt x="8119" y="12025"/>
                  <a:pt x="8175" y="12220"/>
                  <a:pt x="8203" y="12360"/>
                </a:cubicBezTo>
                <a:cubicBezTo>
                  <a:pt x="8203" y="12443"/>
                  <a:pt x="8203" y="12499"/>
                  <a:pt x="8203" y="12583"/>
                </a:cubicBezTo>
                <a:close/>
                <a:moveTo>
                  <a:pt x="8789" y="10462"/>
                </a:moveTo>
                <a:cubicBezTo>
                  <a:pt x="8789" y="10407"/>
                  <a:pt x="8649" y="10490"/>
                  <a:pt x="8677" y="10490"/>
                </a:cubicBezTo>
                <a:cubicBezTo>
                  <a:pt x="8705" y="10490"/>
                  <a:pt x="8761" y="10490"/>
                  <a:pt x="8789" y="10462"/>
                </a:cubicBezTo>
                <a:close/>
                <a:moveTo>
                  <a:pt x="9040" y="10435"/>
                </a:moveTo>
                <a:cubicBezTo>
                  <a:pt x="9040" y="10407"/>
                  <a:pt x="8928" y="10435"/>
                  <a:pt x="8900" y="10462"/>
                </a:cubicBezTo>
                <a:cubicBezTo>
                  <a:pt x="8872" y="10490"/>
                  <a:pt x="8956" y="10462"/>
                  <a:pt x="9040" y="10435"/>
                </a:cubicBezTo>
                <a:close/>
                <a:moveTo>
                  <a:pt x="9821" y="16768"/>
                </a:moveTo>
                <a:cubicBezTo>
                  <a:pt x="9849" y="16768"/>
                  <a:pt x="9849" y="16768"/>
                  <a:pt x="9877" y="16768"/>
                </a:cubicBezTo>
                <a:cubicBezTo>
                  <a:pt x="9877" y="16712"/>
                  <a:pt x="9877" y="16628"/>
                  <a:pt x="9904" y="16628"/>
                </a:cubicBezTo>
                <a:cubicBezTo>
                  <a:pt x="9821" y="16461"/>
                  <a:pt x="9709" y="16293"/>
                  <a:pt x="9570" y="16182"/>
                </a:cubicBezTo>
                <a:close/>
                <a:moveTo>
                  <a:pt x="28987" y="8872"/>
                </a:moveTo>
                <a:close/>
                <a:moveTo>
                  <a:pt x="28932" y="8761"/>
                </a:moveTo>
                <a:cubicBezTo>
                  <a:pt x="28681" y="8398"/>
                  <a:pt x="28290" y="8119"/>
                  <a:pt x="27871" y="7979"/>
                </a:cubicBezTo>
                <a:cubicBezTo>
                  <a:pt x="26895" y="7645"/>
                  <a:pt x="25863" y="7477"/>
                  <a:pt x="24803" y="7477"/>
                </a:cubicBezTo>
                <a:cubicBezTo>
                  <a:pt x="22487" y="7366"/>
                  <a:pt x="20143" y="7477"/>
                  <a:pt x="17828" y="7784"/>
                </a:cubicBezTo>
                <a:lnTo>
                  <a:pt x="17911" y="7812"/>
                </a:lnTo>
                <a:cubicBezTo>
                  <a:pt x="18469" y="7812"/>
                  <a:pt x="19362" y="7673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1" y="7645"/>
                  <a:pt x="23966" y="7673"/>
                  <a:pt x="24998" y="7728"/>
                </a:cubicBezTo>
                <a:cubicBezTo>
                  <a:pt x="25556" y="7784"/>
                  <a:pt x="26086" y="7784"/>
                  <a:pt x="26588" y="7840"/>
                </a:cubicBezTo>
                <a:cubicBezTo>
                  <a:pt x="27090" y="7868"/>
                  <a:pt x="27565" y="7979"/>
                  <a:pt x="28039" y="8147"/>
                </a:cubicBezTo>
                <a:cubicBezTo>
                  <a:pt x="28039" y="8147"/>
                  <a:pt x="27983" y="8147"/>
                  <a:pt x="28039" y="8147"/>
                </a:cubicBezTo>
                <a:cubicBezTo>
                  <a:pt x="28150" y="8231"/>
                  <a:pt x="28011" y="8119"/>
                  <a:pt x="28095" y="8147"/>
                </a:cubicBezTo>
                <a:cubicBezTo>
                  <a:pt x="28318" y="8231"/>
                  <a:pt x="28513" y="8370"/>
                  <a:pt x="28708" y="8510"/>
                </a:cubicBezTo>
                <a:cubicBezTo>
                  <a:pt x="28792" y="8565"/>
                  <a:pt x="28876" y="8677"/>
                  <a:pt x="28960" y="8761"/>
                </a:cubicBezTo>
                <a:close/>
                <a:moveTo>
                  <a:pt x="28095" y="8203"/>
                </a:moveTo>
                <a:cubicBezTo>
                  <a:pt x="28123" y="8258"/>
                  <a:pt x="27955" y="8203"/>
                  <a:pt x="28067" y="8258"/>
                </a:cubicBezTo>
                <a:cubicBezTo>
                  <a:pt x="28095" y="8258"/>
                  <a:pt x="28178" y="8258"/>
                  <a:pt x="28095" y="8203"/>
                </a:cubicBezTo>
                <a:close/>
                <a:moveTo>
                  <a:pt x="26783" y="7952"/>
                </a:moveTo>
                <a:cubicBezTo>
                  <a:pt x="26756" y="7952"/>
                  <a:pt x="26756" y="7979"/>
                  <a:pt x="26783" y="7979"/>
                </a:cubicBezTo>
                <a:cubicBezTo>
                  <a:pt x="26839" y="8007"/>
                  <a:pt x="26839" y="7979"/>
                  <a:pt x="26895" y="7979"/>
                </a:cubicBezTo>
                <a:cubicBezTo>
                  <a:pt x="26951" y="7979"/>
                  <a:pt x="26867" y="7979"/>
                  <a:pt x="26811" y="7952"/>
                </a:cubicBezTo>
                <a:close/>
                <a:moveTo>
                  <a:pt x="19530" y="7812"/>
                </a:moveTo>
                <a:cubicBezTo>
                  <a:pt x="19809" y="7812"/>
                  <a:pt x="19613" y="7728"/>
                  <a:pt x="19530" y="7812"/>
                </a:cubicBezTo>
                <a:close/>
                <a:moveTo>
                  <a:pt x="10546" y="9570"/>
                </a:moveTo>
                <a:lnTo>
                  <a:pt x="10574" y="9570"/>
                </a:lnTo>
                <a:lnTo>
                  <a:pt x="10686" y="9542"/>
                </a:lnTo>
                <a:close/>
                <a:moveTo>
                  <a:pt x="9430" y="15150"/>
                </a:moveTo>
                <a:cubicBezTo>
                  <a:pt x="9402" y="15150"/>
                  <a:pt x="9374" y="15177"/>
                  <a:pt x="9402" y="15261"/>
                </a:cubicBezTo>
                <a:cubicBezTo>
                  <a:pt x="9430" y="15261"/>
                  <a:pt x="9458" y="15261"/>
                  <a:pt x="9430" y="15177"/>
                </a:cubicBezTo>
                <a:close/>
                <a:moveTo>
                  <a:pt x="9570" y="15456"/>
                </a:moveTo>
                <a:cubicBezTo>
                  <a:pt x="9570" y="15373"/>
                  <a:pt x="9542" y="15289"/>
                  <a:pt x="9514" y="15233"/>
                </a:cubicBezTo>
                <a:cubicBezTo>
                  <a:pt x="9486" y="15233"/>
                  <a:pt x="9542" y="15456"/>
                  <a:pt x="9598" y="15456"/>
                </a:cubicBezTo>
                <a:close/>
                <a:moveTo>
                  <a:pt x="9737" y="15568"/>
                </a:moveTo>
                <a:cubicBezTo>
                  <a:pt x="9709" y="15512"/>
                  <a:pt x="9709" y="15456"/>
                  <a:pt x="9681" y="15429"/>
                </a:cubicBezTo>
                <a:cubicBezTo>
                  <a:pt x="9653" y="15429"/>
                  <a:pt x="9653" y="15484"/>
                  <a:pt x="9681" y="15540"/>
                </a:cubicBezTo>
                <a:cubicBezTo>
                  <a:pt x="9709" y="15540"/>
                  <a:pt x="9737" y="15568"/>
                  <a:pt x="9737" y="15568"/>
                </a:cubicBezTo>
                <a:close/>
                <a:moveTo>
                  <a:pt x="32112" y="24328"/>
                </a:moveTo>
                <a:cubicBezTo>
                  <a:pt x="32084" y="24300"/>
                  <a:pt x="32028" y="24356"/>
                  <a:pt x="31973" y="24468"/>
                </a:cubicBezTo>
                <a:cubicBezTo>
                  <a:pt x="31973" y="24468"/>
                  <a:pt x="31973" y="24496"/>
                  <a:pt x="31973" y="24524"/>
                </a:cubicBezTo>
                <a:cubicBezTo>
                  <a:pt x="32028" y="24468"/>
                  <a:pt x="32056" y="24412"/>
                  <a:pt x="32112" y="24356"/>
                </a:cubicBezTo>
                <a:close/>
                <a:moveTo>
                  <a:pt x="32252" y="23938"/>
                </a:moveTo>
                <a:cubicBezTo>
                  <a:pt x="32252" y="23854"/>
                  <a:pt x="32028" y="24189"/>
                  <a:pt x="32028" y="24245"/>
                </a:cubicBezTo>
                <a:cubicBezTo>
                  <a:pt x="32112" y="24161"/>
                  <a:pt x="32196" y="24049"/>
                  <a:pt x="32252" y="23938"/>
                </a:cubicBezTo>
                <a:close/>
                <a:moveTo>
                  <a:pt x="32280" y="23742"/>
                </a:moveTo>
                <a:cubicBezTo>
                  <a:pt x="32252" y="23742"/>
                  <a:pt x="32224" y="23742"/>
                  <a:pt x="32168" y="23826"/>
                </a:cubicBezTo>
                <a:cubicBezTo>
                  <a:pt x="32196" y="23854"/>
                  <a:pt x="32224" y="23910"/>
                  <a:pt x="32307" y="23770"/>
                </a:cubicBezTo>
                <a:close/>
                <a:moveTo>
                  <a:pt x="31191" y="25026"/>
                </a:moveTo>
                <a:cubicBezTo>
                  <a:pt x="30968" y="25305"/>
                  <a:pt x="30745" y="25584"/>
                  <a:pt x="30522" y="25863"/>
                </a:cubicBezTo>
                <a:cubicBezTo>
                  <a:pt x="30550" y="25891"/>
                  <a:pt x="30550" y="25919"/>
                  <a:pt x="30550" y="25946"/>
                </a:cubicBezTo>
                <a:cubicBezTo>
                  <a:pt x="30606" y="25891"/>
                  <a:pt x="30717" y="25807"/>
                  <a:pt x="30717" y="25835"/>
                </a:cubicBezTo>
                <a:cubicBezTo>
                  <a:pt x="30912" y="25584"/>
                  <a:pt x="31080" y="25333"/>
                  <a:pt x="31191" y="25026"/>
                </a:cubicBezTo>
                <a:close/>
                <a:moveTo>
                  <a:pt x="35711" y="13503"/>
                </a:moveTo>
                <a:cubicBezTo>
                  <a:pt x="35544" y="14452"/>
                  <a:pt x="35348" y="15345"/>
                  <a:pt x="35125" y="16238"/>
                </a:cubicBezTo>
                <a:cubicBezTo>
                  <a:pt x="35181" y="16098"/>
                  <a:pt x="35237" y="15959"/>
                  <a:pt x="35293" y="15791"/>
                </a:cubicBezTo>
                <a:cubicBezTo>
                  <a:pt x="35348" y="15596"/>
                  <a:pt x="35404" y="15401"/>
                  <a:pt x="35460" y="15233"/>
                </a:cubicBezTo>
                <a:cubicBezTo>
                  <a:pt x="35600" y="14675"/>
                  <a:pt x="35683" y="14089"/>
                  <a:pt x="35711" y="13531"/>
                </a:cubicBezTo>
                <a:close/>
                <a:moveTo>
                  <a:pt x="35739" y="14173"/>
                </a:moveTo>
                <a:cubicBezTo>
                  <a:pt x="35711" y="14117"/>
                  <a:pt x="35683" y="14396"/>
                  <a:pt x="35711" y="14396"/>
                </a:cubicBezTo>
                <a:cubicBezTo>
                  <a:pt x="35739" y="14313"/>
                  <a:pt x="35767" y="14257"/>
                  <a:pt x="35767" y="14173"/>
                </a:cubicBezTo>
                <a:close/>
                <a:moveTo>
                  <a:pt x="35906" y="13782"/>
                </a:moveTo>
                <a:cubicBezTo>
                  <a:pt x="35879" y="13782"/>
                  <a:pt x="35823" y="13922"/>
                  <a:pt x="35823" y="14006"/>
                </a:cubicBezTo>
                <a:cubicBezTo>
                  <a:pt x="35823" y="14061"/>
                  <a:pt x="35879" y="13922"/>
                  <a:pt x="35906" y="13782"/>
                </a:cubicBezTo>
                <a:close/>
                <a:moveTo>
                  <a:pt x="36046" y="10546"/>
                </a:moveTo>
                <a:cubicBezTo>
                  <a:pt x="36046" y="10630"/>
                  <a:pt x="36046" y="10714"/>
                  <a:pt x="36018" y="10797"/>
                </a:cubicBezTo>
                <a:cubicBezTo>
                  <a:pt x="36018" y="10797"/>
                  <a:pt x="36018" y="10769"/>
                  <a:pt x="36046" y="10769"/>
                </a:cubicBezTo>
                <a:close/>
                <a:moveTo>
                  <a:pt x="26756" y="419"/>
                </a:moveTo>
                <a:cubicBezTo>
                  <a:pt x="26309" y="335"/>
                  <a:pt x="26616" y="503"/>
                  <a:pt x="26756" y="419"/>
                </a:cubicBezTo>
                <a:close/>
                <a:moveTo>
                  <a:pt x="14117" y="1060"/>
                </a:moveTo>
                <a:cubicBezTo>
                  <a:pt x="14117" y="1088"/>
                  <a:pt x="14173" y="1088"/>
                  <a:pt x="14285" y="1060"/>
                </a:cubicBezTo>
                <a:cubicBezTo>
                  <a:pt x="14340" y="1033"/>
                  <a:pt x="14340" y="1033"/>
                  <a:pt x="14285" y="1033"/>
                </a:cubicBezTo>
                <a:cubicBezTo>
                  <a:pt x="14229" y="1033"/>
                  <a:pt x="14173" y="1033"/>
                  <a:pt x="14089" y="1060"/>
                </a:cubicBezTo>
                <a:close/>
                <a:moveTo>
                  <a:pt x="12053" y="1702"/>
                </a:moveTo>
                <a:cubicBezTo>
                  <a:pt x="11969" y="1702"/>
                  <a:pt x="12248" y="1618"/>
                  <a:pt x="12053" y="1646"/>
                </a:cubicBezTo>
                <a:cubicBezTo>
                  <a:pt x="11997" y="1674"/>
                  <a:pt x="11857" y="1758"/>
                  <a:pt x="12025" y="1702"/>
                </a:cubicBezTo>
                <a:close/>
                <a:moveTo>
                  <a:pt x="10546" y="2260"/>
                </a:moveTo>
                <a:cubicBezTo>
                  <a:pt x="15289" y="865"/>
                  <a:pt x="20227" y="279"/>
                  <a:pt x="25165" y="530"/>
                </a:cubicBezTo>
                <a:cubicBezTo>
                  <a:pt x="26644" y="558"/>
                  <a:pt x="28123" y="782"/>
                  <a:pt x="29545" y="1172"/>
                </a:cubicBezTo>
                <a:lnTo>
                  <a:pt x="29434" y="1116"/>
                </a:lnTo>
                <a:cubicBezTo>
                  <a:pt x="28876" y="921"/>
                  <a:pt x="28318" y="754"/>
                  <a:pt x="27732" y="670"/>
                </a:cubicBezTo>
                <a:cubicBezTo>
                  <a:pt x="27062" y="558"/>
                  <a:pt x="26365" y="503"/>
                  <a:pt x="25723" y="447"/>
                </a:cubicBezTo>
                <a:cubicBezTo>
                  <a:pt x="24747" y="391"/>
                  <a:pt x="23547" y="307"/>
                  <a:pt x="22487" y="307"/>
                </a:cubicBezTo>
                <a:cubicBezTo>
                  <a:pt x="20785" y="279"/>
                  <a:pt x="19083" y="391"/>
                  <a:pt x="17381" y="586"/>
                </a:cubicBezTo>
                <a:cubicBezTo>
                  <a:pt x="15624" y="809"/>
                  <a:pt x="13866" y="1200"/>
                  <a:pt x="12192" y="1730"/>
                </a:cubicBezTo>
                <a:cubicBezTo>
                  <a:pt x="12192" y="1730"/>
                  <a:pt x="12248" y="1702"/>
                  <a:pt x="12192" y="1702"/>
                </a:cubicBezTo>
                <a:cubicBezTo>
                  <a:pt x="11969" y="1758"/>
                  <a:pt x="12248" y="1702"/>
                  <a:pt x="12108" y="1758"/>
                </a:cubicBezTo>
                <a:cubicBezTo>
                  <a:pt x="11662" y="1897"/>
                  <a:pt x="11104" y="2065"/>
                  <a:pt x="10518" y="2260"/>
                </a:cubicBezTo>
                <a:close/>
                <a:moveTo>
                  <a:pt x="7561" y="10825"/>
                </a:moveTo>
                <a:lnTo>
                  <a:pt x="7561" y="10825"/>
                </a:lnTo>
                <a:lnTo>
                  <a:pt x="7589" y="10825"/>
                </a:lnTo>
                <a:lnTo>
                  <a:pt x="7868" y="10741"/>
                </a:lnTo>
                <a:cubicBezTo>
                  <a:pt x="7979" y="10714"/>
                  <a:pt x="8091" y="10658"/>
                  <a:pt x="8231" y="10630"/>
                </a:cubicBezTo>
                <a:cubicBezTo>
                  <a:pt x="8510" y="10518"/>
                  <a:pt x="8789" y="10379"/>
                  <a:pt x="9067" y="10183"/>
                </a:cubicBezTo>
                <a:cubicBezTo>
                  <a:pt x="8593" y="10379"/>
                  <a:pt x="8119" y="10574"/>
                  <a:pt x="7673" y="1079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9"/>
          <p:cNvSpPr/>
          <p:nvPr/>
        </p:nvSpPr>
        <p:spPr>
          <a:xfrm>
            <a:off x="183800" y="4733293"/>
            <a:ext cx="953607" cy="667097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9"/>
          <p:cNvSpPr/>
          <p:nvPr/>
        </p:nvSpPr>
        <p:spPr>
          <a:xfrm>
            <a:off x="8717094" y="4296575"/>
            <a:ext cx="432244" cy="383673"/>
          </a:xfrm>
          <a:custGeom>
            <a:avLst/>
            <a:gdLst/>
            <a:ahLst/>
            <a:cxnLst/>
            <a:rect l="l" t="t" r="r" b="b"/>
            <a:pathLst>
              <a:path w="19614" h="17410" extrusionOk="0">
                <a:moveTo>
                  <a:pt x="19446" y="6669"/>
                </a:moveTo>
                <a:cubicBezTo>
                  <a:pt x="19474" y="6892"/>
                  <a:pt x="19446" y="7143"/>
                  <a:pt x="19390" y="7394"/>
                </a:cubicBezTo>
                <a:cubicBezTo>
                  <a:pt x="19363" y="7645"/>
                  <a:pt x="19307" y="7896"/>
                  <a:pt x="19251" y="8063"/>
                </a:cubicBezTo>
                <a:cubicBezTo>
                  <a:pt x="19223" y="8231"/>
                  <a:pt x="19195" y="8426"/>
                  <a:pt x="19139" y="8594"/>
                </a:cubicBezTo>
                <a:cubicBezTo>
                  <a:pt x="19139" y="8649"/>
                  <a:pt x="19111" y="8705"/>
                  <a:pt x="19111" y="8733"/>
                </a:cubicBezTo>
                <a:cubicBezTo>
                  <a:pt x="19056" y="8928"/>
                  <a:pt x="19028" y="9012"/>
                  <a:pt x="18972" y="9012"/>
                </a:cubicBezTo>
                <a:cubicBezTo>
                  <a:pt x="18944" y="9403"/>
                  <a:pt x="18860" y="9793"/>
                  <a:pt x="18749" y="10156"/>
                </a:cubicBezTo>
                <a:cubicBezTo>
                  <a:pt x="18693" y="10491"/>
                  <a:pt x="18749" y="10602"/>
                  <a:pt x="18693" y="10909"/>
                </a:cubicBezTo>
                <a:cubicBezTo>
                  <a:pt x="18637" y="11216"/>
                  <a:pt x="18581" y="11495"/>
                  <a:pt x="18498" y="11802"/>
                </a:cubicBezTo>
                <a:lnTo>
                  <a:pt x="18498" y="11886"/>
                </a:lnTo>
                <a:cubicBezTo>
                  <a:pt x="18498" y="11941"/>
                  <a:pt x="18386" y="12109"/>
                  <a:pt x="18358" y="12165"/>
                </a:cubicBezTo>
                <a:cubicBezTo>
                  <a:pt x="18274" y="12555"/>
                  <a:pt x="18219" y="12834"/>
                  <a:pt x="18135" y="12834"/>
                </a:cubicBezTo>
                <a:cubicBezTo>
                  <a:pt x="18051" y="13253"/>
                  <a:pt x="17996" y="13839"/>
                  <a:pt x="17856" y="13894"/>
                </a:cubicBezTo>
                <a:cubicBezTo>
                  <a:pt x="17856" y="14034"/>
                  <a:pt x="17884" y="14118"/>
                  <a:pt x="17884" y="14229"/>
                </a:cubicBezTo>
                <a:cubicBezTo>
                  <a:pt x="17884" y="14424"/>
                  <a:pt x="17856" y="14620"/>
                  <a:pt x="17800" y="14787"/>
                </a:cubicBezTo>
                <a:cubicBezTo>
                  <a:pt x="17772" y="14899"/>
                  <a:pt x="17744" y="14871"/>
                  <a:pt x="17717" y="14982"/>
                </a:cubicBezTo>
                <a:cubicBezTo>
                  <a:pt x="17689" y="15178"/>
                  <a:pt x="17605" y="15345"/>
                  <a:pt x="17521" y="15513"/>
                </a:cubicBezTo>
                <a:lnTo>
                  <a:pt x="17298" y="15847"/>
                </a:lnTo>
                <a:cubicBezTo>
                  <a:pt x="17242" y="15931"/>
                  <a:pt x="17159" y="16015"/>
                  <a:pt x="17075" y="16098"/>
                </a:cubicBezTo>
                <a:lnTo>
                  <a:pt x="17075" y="16098"/>
                </a:lnTo>
                <a:cubicBezTo>
                  <a:pt x="16935" y="16210"/>
                  <a:pt x="16768" y="16489"/>
                  <a:pt x="16545" y="16628"/>
                </a:cubicBezTo>
                <a:cubicBezTo>
                  <a:pt x="16545" y="16656"/>
                  <a:pt x="16517" y="16712"/>
                  <a:pt x="16461" y="16740"/>
                </a:cubicBezTo>
                <a:lnTo>
                  <a:pt x="16294" y="16880"/>
                </a:lnTo>
                <a:cubicBezTo>
                  <a:pt x="16210" y="16935"/>
                  <a:pt x="16070" y="16991"/>
                  <a:pt x="15959" y="17047"/>
                </a:cubicBezTo>
                <a:cubicBezTo>
                  <a:pt x="15875" y="17103"/>
                  <a:pt x="15764" y="17131"/>
                  <a:pt x="15652" y="17159"/>
                </a:cubicBezTo>
                <a:cubicBezTo>
                  <a:pt x="15317" y="17298"/>
                  <a:pt x="14955" y="17382"/>
                  <a:pt x="14592" y="17410"/>
                </a:cubicBezTo>
                <a:cubicBezTo>
                  <a:pt x="14229" y="17410"/>
                  <a:pt x="13839" y="17410"/>
                  <a:pt x="13476" y="17382"/>
                </a:cubicBezTo>
                <a:cubicBezTo>
                  <a:pt x="13308" y="17382"/>
                  <a:pt x="13197" y="17382"/>
                  <a:pt x="13057" y="17354"/>
                </a:cubicBezTo>
                <a:cubicBezTo>
                  <a:pt x="12778" y="17326"/>
                  <a:pt x="12527" y="17270"/>
                  <a:pt x="12276" y="17186"/>
                </a:cubicBezTo>
                <a:cubicBezTo>
                  <a:pt x="12276" y="17159"/>
                  <a:pt x="12499" y="17186"/>
                  <a:pt x="12444" y="17131"/>
                </a:cubicBezTo>
                <a:cubicBezTo>
                  <a:pt x="12695" y="17131"/>
                  <a:pt x="12974" y="17131"/>
                  <a:pt x="13281" y="17186"/>
                </a:cubicBezTo>
                <a:cubicBezTo>
                  <a:pt x="13643" y="17214"/>
                  <a:pt x="14006" y="17242"/>
                  <a:pt x="14397" y="17214"/>
                </a:cubicBezTo>
                <a:cubicBezTo>
                  <a:pt x="14759" y="17214"/>
                  <a:pt x="15122" y="17159"/>
                  <a:pt x="15485" y="17047"/>
                </a:cubicBezTo>
                <a:cubicBezTo>
                  <a:pt x="15596" y="17019"/>
                  <a:pt x="15680" y="16991"/>
                  <a:pt x="15791" y="16935"/>
                </a:cubicBezTo>
                <a:cubicBezTo>
                  <a:pt x="15847" y="16907"/>
                  <a:pt x="15903" y="16852"/>
                  <a:pt x="15931" y="16824"/>
                </a:cubicBezTo>
                <a:cubicBezTo>
                  <a:pt x="15875" y="16852"/>
                  <a:pt x="15819" y="16880"/>
                  <a:pt x="15764" y="16907"/>
                </a:cubicBezTo>
                <a:cubicBezTo>
                  <a:pt x="15122" y="17186"/>
                  <a:pt x="14424" y="17270"/>
                  <a:pt x="13727" y="17186"/>
                </a:cubicBezTo>
                <a:cubicBezTo>
                  <a:pt x="13253" y="17131"/>
                  <a:pt x="12778" y="17075"/>
                  <a:pt x="12332" y="17019"/>
                </a:cubicBezTo>
                <a:lnTo>
                  <a:pt x="12332" y="17019"/>
                </a:lnTo>
                <a:lnTo>
                  <a:pt x="12220" y="17019"/>
                </a:lnTo>
                <a:cubicBezTo>
                  <a:pt x="12081" y="16991"/>
                  <a:pt x="11941" y="16963"/>
                  <a:pt x="11802" y="16963"/>
                </a:cubicBezTo>
                <a:cubicBezTo>
                  <a:pt x="11690" y="16963"/>
                  <a:pt x="11774" y="16935"/>
                  <a:pt x="11802" y="16935"/>
                </a:cubicBezTo>
                <a:cubicBezTo>
                  <a:pt x="11746" y="16935"/>
                  <a:pt x="11718" y="16907"/>
                  <a:pt x="11635" y="16907"/>
                </a:cubicBezTo>
                <a:cubicBezTo>
                  <a:pt x="11551" y="16880"/>
                  <a:pt x="11774" y="16935"/>
                  <a:pt x="11718" y="16963"/>
                </a:cubicBezTo>
                <a:cubicBezTo>
                  <a:pt x="11244" y="16907"/>
                  <a:pt x="10798" y="16852"/>
                  <a:pt x="10323" y="16740"/>
                </a:cubicBezTo>
                <a:lnTo>
                  <a:pt x="10323" y="16712"/>
                </a:lnTo>
                <a:cubicBezTo>
                  <a:pt x="10240" y="16684"/>
                  <a:pt x="10295" y="16740"/>
                  <a:pt x="10267" y="16740"/>
                </a:cubicBezTo>
                <a:cubicBezTo>
                  <a:pt x="9988" y="16684"/>
                  <a:pt x="9682" y="16628"/>
                  <a:pt x="9403" y="16545"/>
                </a:cubicBezTo>
                <a:cubicBezTo>
                  <a:pt x="8900" y="16461"/>
                  <a:pt x="8398" y="16322"/>
                  <a:pt x="7896" y="16154"/>
                </a:cubicBezTo>
                <a:cubicBezTo>
                  <a:pt x="7338" y="15987"/>
                  <a:pt x="6808" y="15764"/>
                  <a:pt x="6278" y="15485"/>
                </a:cubicBezTo>
                <a:cubicBezTo>
                  <a:pt x="6055" y="15401"/>
                  <a:pt x="5859" y="15317"/>
                  <a:pt x="5664" y="15206"/>
                </a:cubicBezTo>
                <a:cubicBezTo>
                  <a:pt x="5385" y="15066"/>
                  <a:pt x="5078" y="14899"/>
                  <a:pt x="4799" y="14759"/>
                </a:cubicBezTo>
                <a:cubicBezTo>
                  <a:pt x="4548" y="14592"/>
                  <a:pt x="4325" y="14480"/>
                  <a:pt x="4158" y="14341"/>
                </a:cubicBezTo>
                <a:cubicBezTo>
                  <a:pt x="3516" y="13978"/>
                  <a:pt x="2902" y="13560"/>
                  <a:pt x="2316" y="13113"/>
                </a:cubicBezTo>
                <a:cubicBezTo>
                  <a:pt x="1758" y="12723"/>
                  <a:pt x="1284" y="12220"/>
                  <a:pt x="893" y="11662"/>
                </a:cubicBezTo>
                <a:cubicBezTo>
                  <a:pt x="782" y="11439"/>
                  <a:pt x="698" y="11216"/>
                  <a:pt x="642" y="10965"/>
                </a:cubicBezTo>
                <a:cubicBezTo>
                  <a:pt x="503" y="10714"/>
                  <a:pt x="363" y="10463"/>
                  <a:pt x="252" y="10212"/>
                </a:cubicBezTo>
                <a:cubicBezTo>
                  <a:pt x="224" y="10100"/>
                  <a:pt x="224" y="10100"/>
                  <a:pt x="196" y="9988"/>
                </a:cubicBezTo>
                <a:cubicBezTo>
                  <a:pt x="84" y="9598"/>
                  <a:pt x="28" y="9207"/>
                  <a:pt x="1" y="8817"/>
                </a:cubicBezTo>
                <a:cubicBezTo>
                  <a:pt x="1" y="8454"/>
                  <a:pt x="28" y="8091"/>
                  <a:pt x="84" y="7729"/>
                </a:cubicBezTo>
                <a:cubicBezTo>
                  <a:pt x="196" y="7310"/>
                  <a:pt x="363" y="6892"/>
                  <a:pt x="559" y="6473"/>
                </a:cubicBezTo>
                <a:cubicBezTo>
                  <a:pt x="614" y="6390"/>
                  <a:pt x="642" y="6334"/>
                  <a:pt x="670" y="6250"/>
                </a:cubicBezTo>
                <a:cubicBezTo>
                  <a:pt x="698" y="6222"/>
                  <a:pt x="726" y="6194"/>
                  <a:pt x="726" y="6166"/>
                </a:cubicBezTo>
                <a:cubicBezTo>
                  <a:pt x="838" y="5971"/>
                  <a:pt x="949" y="5804"/>
                  <a:pt x="1061" y="5608"/>
                </a:cubicBezTo>
                <a:lnTo>
                  <a:pt x="1089" y="5580"/>
                </a:lnTo>
                <a:lnTo>
                  <a:pt x="1144" y="5525"/>
                </a:lnTo>
                <a:lnTo>
                  <a:pt x="1144" y="5525"/>
                </a:lnTo>
                <a:cubicBezTo>
                  <a:pt x="1144" y="5553"/>
                  <a:pt x="1089" y="5580"/>
                  <a:pt x="1089" y="5580"/>
                </a:cubicBezTo>
                <a:lnTo>
                  <a:pt x="1200" y="5525"/>
                </a:lnTo>
                <a:lnTo>
                  <a:pt x="1200" y="5525"/>
                </a:lnTo>
                <a:lnTo>
                  <a:pt x="1144" y="5525"/>
                </a:lnTo>
                <a:cubicBezTo>
                  <a:pt x="1340" y="5246"/>
                  <a:pt x="1647" y="4883"/>
                  <a:pt x="1814" y="4632"/>
                </a:cubicBezTo>
                <a:cubicBezTo>
                  <a:pt x="1842" y="4604"/>
                  <a:pt x="1926" y="4492"/>
                  <a:pt x="1926" y="4520"/>
                </a:cubicBezTo>
                <a:cubicBezTo>
                  <a:pt x="1954" y="4464"/>
                  <a:pt x="1926" y="4492"/>
                  <a:pt x="1954" y="4437"/>
                </a:cubicBezTo>
                <a:cubicBezTo>
                  <a:pt x="2149" y="4241"/>
                  <a:pt x="2316" y="4046"/>
                  <a:pt x="2512" y="3851"/>
                </a:cubicBezTo>
                <a:cubicBezTo>
                  <a:pt x="2874" y="3488"/>
                  <a:pt x="3265" y="3153"/>
                  <a:pt x="3683" y="2874"/>
                </a:cubicBezTo>
                <a:cubicBezTo>
                  <a:pt x="3767" y="2818"/>
                  <a:pt x="3879" y="2763"/>
                  <a:pt x="3962" y="2707"/>
                </a:cubicBezTo>
                <a:lnTo>
                  <a:pt x="4158" y="2595"/>
                </a:lnTo>
                <a:cubicBezTo>
                  <a:pt x="4632" y="2205"/>
                  <a:pt x="5106" y="1842"/>
                  <a:pt x="5636" y="1535"/>
                </a:cubicBezTo>
                <a:lnTo>
                  <a:pt x="5636" y="1535"/>
                </a:lnTo>
                <a:lnTo>
                  <a:pt x="5720" y="1451"/>
                </a:lnTo>
                <a:cubicBezTo>
                  <a:pt x="5832" y="1340"/>
                  <a:pt x="5943" y="1256"/>
                  <a:pt x="6055" y="1144"/>
                </a:cubicBezTo>
                <a:cubicBezTo>
                  <a:pt x="6166" y="1033"/>
                  <a:pt x="6278" y="921"/>
                  <a:pt x="6417" y="810"/>
                </a:cubicBezTo>
                <a:cubicBezTo>
                  <a:pt x="6445" y="782"/>
                  <a:pt x="6501" y="782"/>
                  <a:pt x="6529" y="754"/>
                </a:cubicBezTo>
                <a:cubicBezTo>
                  <a:pt x="6752" y="614"/>
                  <a:pt x="6975" y="475"/>
                  <a:pt x="7226" y="391"/>
                </a:cubicBezTo>
                <a:cubicBezTo>
                  <a:pt x="7505" y="280"/>
                  <a:pt x="7812" y="196"/>
                  <a:pt x="8119" y="112"/>
                </a:cubicBezTo>
                <a:cubicBezTo>
                  <a:pt x="8119" y="140"/>
                  <a:pt x="8147" y="140"/>
                  <a:pt x="8175" y="112"/>
                </a:cubicBezTo>
                <a:cubicBezTo>
                  <a:pt x="8259" y="112"/>
                  <a:pt x="8315" y="84"/>
                  <a:pt x="8370" y="84"/>
                </a:cubicBezTo>
                <a:cubicBezTo>
                  <a:pt x="8510" y="84"/>
                  <a:pt x="8761" y="56"/>
                  <a:pt x="8761" y="112"/>
                </a:cubicBezTo>
                <a:lnTo>
                  <a:pt x="8900" y="112"/>
                </a:lnTo>
                <a:cubicBezTo>
                  <a:pt x="8900" y="140"/>
                  <a:pt x="8900" y="168"/>
                  <a:pt x="8928" y="196"/>
                </a:cubicBezTo>
                <a:cubicBezTo>
                  <a:pt x="9151" y="140"/>
                  <a:pt x="9375" y="140"/>
                  <a:pt x="9598" y="112"/>
                </a:cubicBezTo>
                <a:cubicBezTo>
                  <a:pt x="9849" y="112"/>
                  <a:pt x="10100" y="112"/>
                  <a:pt x="10351" y="112"/>
                </a:cubicBezTo>
                <a:cubicBezTo>
                  <a:pt x="10435" y="112"/>
                  <a:pt x="10519" y="84"/>
                  <a:pt x="10602" y="56"/>
                </a:cubicBezTo>
                <a:cubicBezTo>
                  <a:pt x="10825" y="1"/>
                  <a:pt x="11049" y="1"/>
                  <a:pt x="11272" y="1"/>
                </a:cubicBezTo>
                <a:cubicBezTo>
                  <a:pt x="11411" y="56"/>
                  <a:pt x="11523" y="56"/>
                  <a:pt x="11662" y="56"/>
                </a:cubicBezTo>
                <a:cubicBezTo>
                  <a:pt x="11802" y="84"/>
                  <a:pt x="12192" y="196"/>
                  <a:pt x="12332" y="252"/>
                </a:cubicBezTo>
                <a:cubicBezTo>
                  <a:pt x="12555" y="335"/>
                  <a:pt x="12583" y="419"/>
                  <a:pt x="12778" y="503"/>
                </a:cubicBezTo>
                <a:cubicBezTo>
                  <a:pt x="12918" y="475"/>
                  <a:pt x="13057" y="447"/>
                  <a:pt x="13197" y="419"/>
                </a:cubicBezTo>
                <a:cubicBezTo>
                  <a:pt x="13448" y="475"/>
                  <a:pt x="13699" y="531"/>
                  <a:pt x="13950" y="614"/>
                </a:cubicBezTo>
                <a:cubicBezTo>
                  <a:pt x="14090" y="698"/>
                  <a:pt x="14285" y="782"/>
                  <a:pt x="14452" y="865"/>
                </a:cubicBezTo>
                <a:cubicBezTo>
                  <a:pt x="14703" y="921"/>
                  <a:pt x="14982" y="1005"/>
                  <a:pt x="15233" y="1144"/>
                </a:cubicBezTo>
                <a:cubicBezTo>
                  <a:pt x="15485" y="1144"/>
                  <a:pt x="15736" y="1228"/>
                  <a:pt x="15959" y="1340"/>
                </a:cubicBezTo>
                <a:cubicBezTo>
                  <a:pt x="16098" y="1423"/>
                  <a:pt x="16405" y="1591"/>
                  <a:pt x="16573" y="1702"/>
                </a:cubicBezTo>
                <a:cubicBezTo>
                  <a:pt x="16712" y="1786"/>
                  <a:pt x="16852" y="1926"/>
                  <a:pt x="16991" y="2037"/>
                </a:cubicBezTo>
                <a:cubicBezTo>
                  <a:pt x="17465" y="2233"/>
                  <a:pt x="17884" y="2567"/>
                  <a:pt x="18191" y="2958"/>
                </a:cubicBezTo>
                <a:cubicBezTo>
                  <a:pt x="18247" y="3014"/>
                  <a:pt x="18191" y="2986"/>
                  <a:pt x="18247" y="3042"/>
                </a:cubicBezTo>
                <a:cubicBezTo>
                  <a:pt x="18386" y="3237"/>
                  <a:pt x="18358" y="3125"/>
                  <a:pt x="18498" y="3293"/>
                </a:cubicBezTo>
                <a:cubicBezTo>
                  <a:pt x="18665" y="3404"/>
                  <a:pt x="18805" y="3572"/>
                  <a:pt x="18888" y="3739"/>
                </a:cubicBezTo>
                <a:cubicBezTo>
                  <a:pt x="19056" y="3990"/>
                  <a:pt x="19167" y="4269"/>
                  <a:pt x="19279" y="4576"/>
                </a:cubicBezTo>
                <a:cubicBezTo>
                  <a:pt x="19307" y="4660"/>
                  <a:pt x="19335" y="4688"/>
                  <a:pt x="19363" y="4660"/>
                </a:cubicBezTo>
                <a:cubicBezTo>
                  <a:pt x="19446" y="4855"/>
                  <a:pt x="19502" y="5078"/>
                  <a:pt x="19558" y="5274"/>
                </a:cubicBezTo>
                <a:cubicBezTo>
                  <a:pt x="19614" y="5636"/>
                  <a:pt x="19614" y="5971"/>
                  <a:pt x="19586" y="6334"/>
                </a:cubicBezTo>
                <a:cubicBezTo>
                  <a:pt x="19530" y="6445"/>
                  <a:pt x="19502" y="6557"/>
                  <a:pt x="19446" y="6669"/>
                </a:cubicBezTo>
                <a:close/>
                <a:moveTo>
                  <a:pt x="13420" y="13364"/>
                </a:moveTo>
                <a:cubicBezTo>
                  <a:pt x="13420" y="13392"/>
                  <a:pt x="13476" y="13392"/>
                  <a:pt x="13476" y="13364"/>
                </a:cubicBezTo>
                <a:cubicBezTo>
                  <a:pt x="13448" y="13364"/>
                  <a:pt x="13420" y="13364"/>
                  <a:pt x="13420" y="13364"/>
                </a:cubicBezTo>
                <a:close/>
                <a:moveTo>
                  <a:pt x="13281" y="13308"/>
                </a:moveTo>
                <a:cubicBezTo>
                  <a:pt x="13281" y="13308"/>
                  <a:pt x="13336" y="13336"/>
                  <a:pt x="13364" y="13336"/>
                </a:cubicBezTo>
                <a:cubicBezTo>
                  <a:pt x="13392" y="13308"/>
                  <a:pt x="13364" y="13308"/>
                  <a:pt x="13281" y="13308"/>
                </a:cubicBezTo>
                <a:close/>
                <a:moveTo>
                  <a:pt x="14620" y="10212"/>
                </a:moveTo>
                <a:cubicBezTo>
                  <a:pt x="14592" y="10212"/>
                  <a:pt x="14592" y="10212"/>
                  <a:pt x="14564" y="10212"/>
                </a:cubicBezTo>
                <a:cubicBezTo>
                  <a:pt x="14564" y="10212"/>
                  <a:pt x="14564" y="10267"/>
                  <a:pt x="14536" y="10267"/>
                </a:cubicBezTo>
                <a:cubicBezTo>
                  <a:pt x="14536" y="10351"/>
                  <a:pt x="14536" y="10463"/>
                  <a:pt x="14564" y="10546"/>
                </a:cubicBezTo>
                <a:close/>
                <a:moveTo>
                  <a:pt x="3767" y="8761"/>
                </a:moveTo>
                <a:close/>
                <a:moveTo>
                  <a:pt x="3767" y="8817"/>
                </a:moveTo>
                <a:cubicBezTo>
                  <a:pt x="3795" y="9040"/>
                  <a:pt x="3879" y="9263"/>
                  <a:pt x="4046" y="9458"/>
                </a:cubicBezTo>
                <a:cubicBezTo>
                  <a:pt x="4409" y="9877"/>
                  <a:pt x="4827" y="10212"/>
                  <a:pt x="5301" y="10491"/>
                </a:cubicBezTo>
                <a:cubicBezTo>
                  <a:pt x="6334" y="11160"/>
                  <a:pt x="7450" y="11746"/>
                  <a:pt x="8566" y="12193"/>
                </a:cubicBezTo>
                <a:lnTo>
                  <a:pt x="8566" y="12165"/>
                </a:lnTo>
                <a:cubicBezTo>
                  <a:pt x="8315" y="12025"/>
                  <a:pt x="7868" y="11858"/>
                  <a:pt x="7505" y="11662"/>
                </a:cubicBezTo>
                <a:cubicBezTo>
                  <a:pt x="7226" y="11523"/>
                  <a:pt x="6920" y="11356"/>
                  <a:pt x="6641" y="11160"/>
                </a:cubicBezTo>
                <a:cubicBezTo>
                  <a:pt x="6194" y="10909"/>
                  <a:pt x="5748" y="10630"/>
                  <a:pt x="5301" y="10351"/>
                </a:cubicBezTo>
                <a:cubicBezTo>
                  <a:pt x="5050" y="10156"/>
                  <a:pt x="4827" y="10016"/>
                  <a:pt x="4604" y="9877"/>
                </a:cubicBezTo>
                <a:cubicBezTo>
                  <a:pt x="4381" y="9710"/>
                  <a:pt x="4185" y="9542"/>
                  <a:pt x="4018" y="9347"/>
                </a:cubicBezTo>
                <a:cubicBezTo>
                  <a:pt x="4018" y="9347"/>
                  <a:pt x="4046" y="9347"/>
                  <a:pt x="4018" y="9347"/>
                </a:cubicBezTo>
                <a:cubicBezTo>
                  <a:pt x="3990" y="9347"/>
                  <a:pt x="4018" y="9375"/>
                  <a:pt x="3990" y="9347"/>
                </a:cubicBezTo>
                <a:cubicBezTo>
                  <a:pt x="3906" y="9235"/>
                  <a:pt x="3851" y="9124"/>
                  <a:pt x="3795" y="9012"/>
                </a:cubicBezTo>
                <a:cubicBezTo>
                  <a:pt x="3767" y="8956"/>
                  <a:pt x="3767" y="8873"/>
                  <a:pt x="3767" y="8789"/>
                </a:cubicBezTo>
                <a:close/>
                <a:moveTo>
                  <a:pt x="4018" y="9291"/>
                </a:moveTo>
                <a:cubicBezTo>
                  <a:pt x="4018" y="9263"/>
                  <a:pt x="4074" y="9319"/>
                  <a:pt x="4046" y="9263"/>
                </a:cubicBezTo>
                <a:cubicBezTo>
                  <a:pt x="3990" y="9207"/>
                  <a:pt x="3962" y="9235"/>
                  <a:pt x="4018" y="9263"/>
                </a:cubicBezTo>
                <a:close/>
                <a:moveTo>
                  <a:pt x="4520" y="9737"/>
                </a:moveTo>
                <a:cubicBezTo>
                  <a:pt x="4520" y="9737"/>
                  <a:pt x="4548" y="9737"/>
                  <a:pt x="4520" y="9737"/>
                </a:cubicBezTo>
                <a:cubicBezTo>
                  <a:pt x="4520" y="9710"/>
                  <a:pt x="4492" y="9737"/>
                  <a:pt x="4492" y="9710"/>
                </a:cubicBezTo>
                <a:cubicBezTo>
                  <a:pt x="4464" y="9654"/>
                  <a:pt x="4492" y="9710"/>
                  <a:pt x="4520" y="9737"/>
                </a:cubicBezTo>
                <a:close/>
                <a:moveTo>
                  <a:pt x="7812" y="11718"/>
                </a:moveTo>
                <a:cubicBezTo>
                  <a:pt x="7701" y="11662"/>
                  <a:pt x="7757" y="11746"/>
                  <a:pt x="7812" y="11718"/>
                </a:cubicBezTo>
                <a:close/>
                <a:moveTo>
                  <a:pt x="12388" y="13281"/>
                </a:moveTo>
                <a:lnTo>
                  <a:pt x="12388" y="13281"/>
                </a:lnTo>
                <a:lnTo>
                  <a:pt x="12304" y="13281"/>
                </a:lnTo>
                <a:close/>
                <a:moveTo>
                  <a:pt x="14369" y="11021"/>
                </a:moveTo>
                <a:cubicBezTo>
                  <a:pt x="14369" y="11021"/>
                  <a:pt x="14397" y="11021"/>
                  <a:pt x="14397" y="10993"/>
                </a:cubicBezTo>
                <a:cubicBezTo>
                  <a:pt x="14424" y="10937"/>
                  <a:pt x="14369" y="10993"/>
                  <a:pt x="14369" y="11021"/>
                </a:cubicBezTo>
                <a:close/>
                <a:moveTo>
                  <a:pt x="14369" y="10853"/>
                </a:moveTo>
                <a:cubicBezTo>
                  <a:pt x="14341" y="10881"/>
                  <a:pt x="14341" y="10937"/>
                  <a:pt x="14341" y="10965"/>
                </a:cubicBezTo>
                <a:cubicBezTo>
                  <a:pt x="14369" y="10993"/>
                  <a:pt x="14397" y="10881"/>
                  <a:pt x="14369" y="10853"/>
                </a:cubicBezTo>
                <a:close/>
                <a:moveTo>
                  <a:pt x="14341" y="10770"/>
                </a:moveTo>
                <a:cubicBezTo>
                  <a:pt x="14313" y="10798"/>
                  <a:pt x="14313" y="10798"/>
                  <a:pt x="14341" y="10825"/>
                </a:cubicBezTo>
                <a:cubicBezTo>
                  <a:pt x="14341" y="10825"/>
                  <a:pt x="14341" y="10825"/>
                  <a:pt x="14369" y="10770"/>
                </a:cubicBezTo>
                <a:cubicBezTo>
                  <a:pt x="14369" y="10714"/>
                  <a:pt x="14341" y="10770"/>
                  <a:pt x="14341" y="10770"/>
                </a:cubicBezTo>
                <a:close/>
                <a:moveTo>
                  <a:pt x="6445" y="838"/>
                </a:moveTo>
                <a:cubicBezTo>
                  <a:pt x="6445" y="838"/>
                  <a:pt x="6473" y="838"/>
                  <a:pt x="6529" y="810"/>
                </a:cubicBezTo>
                <a:lnTo>
                  <a:pt x="6529" y="782"/>
                </a:lnTo>
                <a:close/>
                <a:moveTo>
                  <a:pt x="6278" y="977"/>
                </a:moveTo>
                <a:cubicBezTo>
                  <a:pt x="6278" y="1005"/>
                  <a:pt x="6445" y="921"/>
                  <a:pt x="6445" y="893"/>
                </a:cubicBezTo>
                <a:cubicBezTo>
                  <a:pt x="6389" y="921"/>
                  <a:pt x="6334" y="949"/>
                  <a:pt x="6278" y="977"/>
                </a:cubicBezTo>
                <a:close/>
                <a:moveTo>
                  <a:pt x="6194" y="1061"/>
                </a:moveTo>
                <a:lnTo>
                  <a:pt x="6278" y="1061"/>
                </a:lnTo>
                <a:cubicBezTo>
                  <a:pt x="6306" y="1061"/>
                  <a:pt x="6278" y="1005"/>
                  <a:pt x="6194" y="1089"/>
                </a:cubicBezTo>
                <a:close/>
                <a:moveTo>
                  <a:pt x="7031" y="754"/>
                </a:moveTo>
                <a:cubicBezTo>
                  <a:pt x="7199" y="698"/>
                  <a:pt x="7394" y="614"/>
                  <a:pt x="7561" y="559"/>
                </a:cubicBezTo>
                <a:cubicBezTo>
                  <a:pt x="7561" y="531"/>
                  <a:pt x="7561" y="531"/>
                  <a:pt x="7561" y="503"/>
                </a:cubicBezTo>
                <a:cubicBezTo>
                  <a:pt x="7533" y="503"/>
                  <a:pt x="7450" y="531"/>
                  <a:pt x="7450" y="503"/>
                </a:cubicBezTo>
                <a:cubicBezTo>
                  <a:pt x="7310" y="587"/>
                  <a:pt x="7171" y="670"/>
                  <a:pt x="7031" y="782"/>
                </a:cubicBezTo>
                <a:close/>
                <a:moveTo>
                  <a:pt x="1926" y="4827"/>
                </a:moveTo>
                <a:cubicBezTo>
                  <a:pt x="2260" y="4437"/>
                  <a:pt x="2567" y="4074"/>
                  <a:pt x="2902" y="3739"/>
                </a:cubicBezTo>
                <a:lnTo>
                  <a:pt x="2707" y="3879"/>
                </a:lnTo>
                <a:cubicBezTo>
                  <a:pt x="2651" y="3962"/>
                  <a:pt x="2567" y="4046"/>
                  <a:pt x="2484" y="4102"/>
                </a:cubicBezTo>
                <a:cubicBezTo>
                  <a:pt x="2288" y="4325"/>
                  <a:pt x="2093" y="4576"/>
                  <a:pt x="1926" y="4827"/>
                </a:cubicBezTo>
                <a:close/>
                <a:moveTo>
                  <a:pt x="2093" y="4520"/>
                </a:moveTo>
                <a:cubicBezTo>
                  <a:pt x="2093" y="4548"/>
                  <a:pt x="2177" y="4437"/>
                  <a:pt x="2149" y="4409"/>
                </a:cubicBezTo>
                <a:cubicBezTo>
                  <a:pt x="2121" y="4437"/>
                  <a:pt x="2093" y="4492"/>
                  <a:pt x="2093" y="4520"/>
                </a:cubicBezTo>
                <a:close/>
                <a:moveTo>
                  <a:pt x="1898" y="4660"/>
                </a:moveTo>
                <a:cubicBezTo>
                  <a:pt x="1898" y="4660"/>
                  <a:pt x="1981" y="4604"/>
                  <a:pt x="2009" y="4576"/>
                </a:cubicBezTo>
                <a:cubicBezTo>
                  <a:pt x="2009" y="4520"/>
                  <a:pt x="1954" y="4604"/>
                  <a:pt x="1926" y="4660"/>
                </a:cubicBezTo>
                <a:close/>
                <a:moveTo>
                  <a:pt x="977" y="6083"/>
                </a:moveTo>
                <a:lnTo>
                  <a:pt x="1061" y="5971"/>
                </a:lnTo>
                <a:lnTo>
                  <a:pt x="1061" y="5971"/>
                </a:lnTo>
                <a:cubicBezTo>
                  <a:pt x="1033" y="6027"/>
                  <a:pt x="1005" y="6055"/>
                  <a:pt x="977" y="6111"/>
                </a:cubicBezTo>
                <a:close/>
                <a:moveTo>
                  <a:pt x="2567" y="13197"/>
                </a:moveTo>
                <a:cubicBezTo>
                  <a:pt x="2735" y="13336"/>
                  <a:pt x="2651" y="13197"/>
                  <a:pt x="2567" y="13197"/>
                </a:cubicBezTo>
                <a:close/>
                <a:moveTo>
                  <a:pt x="8482" y="16238"/>
                </a:moveTo>
                <a:cubicBezTo>
                  <a:pt x="8482" y="16238"/>
                  <a:pt x="8454" y="16210"/>
                  <a:pt x="8398" y="16182"/>
                </a:cubicBezTo>
                <a:cubicBezTo>
                  <a:pt x="8342" y="16182"/>
                  <a:pt x="8370" y="16182"/>
                  <a:pt x="8398" y="16210"/>
                </a:cubicBezTo>
                <a:cubicBezTo>
                  <a:pt x="8426" y="16210"/>
                  <a:pt x="8482" y="16238"/>
                  <a:pt x="8510" y="16238"/>
                </a:cubicBezTo>
                <a:close/>
                <a:moveTo>
                  <a:pt x="9598" y="16489"/>
                </a:moveTo>
                <a:cubicBezTo>
                  <a:pt x="9626" y="16517"/>
                  <a:pt x="9486" y="16489"/>
                  <a:pt x="9598" y="16517"/>
                </a:cubicBezTo>
                <a:cubicBezTo>
                  <a:pt x="9626" y="16517"/>
                  <a:pt x="9709" y="16517"/>
                  <a:pt x="9626" y="16489"/>
                </a:cubicBezTo>
                <a:close/>
                <a:moveTo>
                  <a:pt x="10435" y="16628"/>
                </a:moveTo>
                <a:cubicBezTo>
                  <a:pt x="7896" y="16015"/>
                  <a:pt x="5497" y="14982"/>
                  <a:pt x="3293" y="13560"/>
                </a:cubicBezTo>
                <a:cubicBezTo>
                  <a:pt x="2623" y="13141"/>
                  <a:pt x="2009" y="12667"/>
                  <a:pt x="1479" y="12109"/>
                </a:cubicBezTo>
                <a:cubicBezTo>
                  <a:pt x="1479" y="12109"/>
                  <a:pt x="1479" y="12137"/>
                  <a:pt x="1507" y="12165"/>
                </a:cubicBezTo>
                <a:cubicBezTo>
                  <a:pt x="1702" y="12388"/>
                  <a:pt x="1926" y="12611"/>
                  <a:pt x="2149" y="12806"/>
                </a:cubicBezTo>
                <a:cubicBezTo>
                  <a:pt x="2428" y="13029"/>
                  <a:pt x="2735" y="13253"/>
                  <a:pt x="3014" y="13448"/>
                </a:cubicBezTo>
                <a:cubicBezTo>
                  <a:pt x="3460" y="13727"/>
                  <a:pt x="3990" y="14090"/>
                  <a:pt x="4464" y="14369"/>
                </a:cubicBezTo>
                <a:cubicBezTo>
                  <a:pt x="5218" y="14815"/>
                  <a:pt x="6027" y="15234"/>
                  <a:pt x="6864" y="15596"/>
                </a:cubicBezTo>
                <a:cubicBezTo>
                  <a:pt x="7729" y="15959"/>
                  <a:pt x="8621" y="16238"/>
                  <a:pt x="9542" y="16433"/>
                </a:cubicBezTo>
                <a:cubicBezTo>
                  <a:pt x="9542" y="16433"/>
                  <a:pt x="9486" y="16433"/>
                  <a:pt x="9542" y="16433"/>
                </a:cubicBezTo>
                <a:cubicBezTo>
                  <a:pt x="9654" y="16461"/>
                  <a:pt x="9514" y="16405"/>
                  <a:pt x="9598" y="16433"/>
                </a:cubicBezTo>
                <a:cubicBezTo>
                  <a:pt x="9849" y="16517"/>
                  <a:pt x="10128" y="16573"/>
                  <a:pt x="10463" y="16628"/>
                </a:cubicBezTo>
                <a:close/>
                <a:moveTo>
                  <a:pt x="14062" y="13504"/>
                </a:moveTo>
                <a:lnTo>
                  <a:pt x="14062" y="13504"/>
                </a:lnTo>
                <a:lnTo>
                  <a:pt x="14062" y="13504"/>
                </a:lnTo>
                <a:lnTo>
                  <a:pt x="13894" y="13448"/>
                </a:lnTo>
                <a:cubicBezTo>
                  <a:pt x="13839" y="13448"/>
                  <a:pt x="13783" y="13448"/>
                  <a:pt x="13727" y="13420"/>
                </a:cubicBezTo>
                <a:cubicBezTo>
                  <a:pt x="13560" y="13392"/>
                  <a:pt x="13364" y="13392"/>
                  <a:pt x="13197" y="13420"/>
                </a:cubicBezTo>
                <a:cubicBezTo>
                  <a:pt x="13476" y="13448"/>
                  <a:pt x="13755" y="13476"/>
                  <a:pt x="14006" y="1350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9"/>
          <p:cNvSpPr/>
          <p:nvPr/>
        </p:nvSpPr>
        <p:spPr>
          <a:xfrm>
            <a:off x="8451978" y="4680248"/>
            <a:ext cx="610527" cy="527556"/>
          </a:xfrm>
          <a:custGeom>
            <a:avLst/>
            <a:gdLst/>
            <a:ahLst/>
            <a:cxnLst/>
            <a:rect l="l" t="t" r="r" b="b"/>
            <a:pathLst>
              <a:path w="27704" h="23939" extrusionOk="0">
                <a:moveTo>
                  <a:pt x="558" y="22599"/>
                </a:moveTo>
                <a:cubicBezTo>
                  <a:pt x="391" y="22460"/>
                  <a:pt x="223" y="22264"/>
                  <a:pt x="112" y="22069"/>
                </a:cubicBezTo>
                <a:cubicBezTo>
                  <a:pt x="28" y="21846"/>
                  <a:pt x="0" y="21623"/>
                  <a:pt x="28" y="21399"/>
                </a:cubicBezTo>
                <a:cubicBezTo>
                  <a:pt x="28" y="21344"/>
                  <a:pt x="28" y="21260"/>
                  <a:pt x="28" y="21204"/>
                </a:cubicBezTo>
                <a:cubicBezTo>
                  <a:pt x="56" y="21065"/>
                  <a:pt x="112" y="20925"/>
                  <a:pt x="195" y="20814"/>
                </a:cubicBezTo>
                <a:cubicBezTo>
                  <a:pt x="251" y="20618"/>
                  <a:pt x="363" y="20451"/>
                  <a:pt x="502" y="20311"/>
                </a:cubicBezTo>
                <a:cubicBezTo>
                  <a:pt x="614" y="20144"/>
                  <a:pt x="753" y="19977"/>
                  <a:pt x="893" y="19809"/>
                </a:cubicBezTo>
                <a:lnTo>
                  <a:pt x="1060" y="19586"/>
                </a:lnTo>
                <a:cubicBezTo>
                  <a:pt x="1423" y="19000"/>
                  <a:pt x="1786" y="18414"/>
                  <a:pt x="2176" y="17856"/>
                </a:cubicBezTo>
                <a:lnTo>
                  <a:pt x="2176" y="17745"/>
                </a:lnTo>
                <a:cubicBezTo>
                  <a:pt x="2455" y="17187"/>
                  <a:pt x="2846" y="16684"/>
                  <a:pt x="3264" y="16238"/>
                </a:cubicBezTo>
                <a:lnTo>
                  <a:pt x="3404" y="16043"/>
                </a:lnTo>
                <a:cubicBezTo>
                  <a:pt x="3515" y="15875"/>
                  <a:pt x="3627" y="15680"/>
                  <a:pt x="3711" y="15541"/>
                </a:cubicBezTo>
                <a:cubicBezTo>
                  <a:pt x="4018" y="15122"/>
                  <a:pt x="4185" y="14843"/>
                  <a:pt x="4520" y="14369"/>
                </a:cubicBezTo>
                <a:lnTo>
                  <a:pt x="5803" y="12751"/>
                </a:lnTo>
                <a:cubicBezTo>
                  <a:pt x="6194" y="12249"/>
                  <a:pt x="6473" y="11886"/>
                  <a:pt x="6947" y="11328"/>
                </a:cubicBezTo>
                <a:cubicBezTo>
                  <a:pt x="7170" y="11049"/>
                  <a:pt x="7421" y="10742"/>
                  <a:pt x="7728" y="10379"/>
                </a:cubicBezTo>
                <a:cubicBezTo>
                  <a:pt x="8007" y="10072"/>
                  <a:pt x="8314" y="9793"/>
                  <a:pt x="8621" y="9542"/>
                </a:cubicBezTo>
                <a:cubicBezTo>
                  <a:pt x="8788" y="9375"/>
                  <a:pt x="9011" y="9263"/>
                  <a:pt x="9207" y="9180"/>
                </a:cubicBezTo>
                <a:cubicBezTo>
                  <a:pt x="12471" y="5888"/>
                  <a:pt x="13699" y="2400"/>
                  <a:pt x="17688" y="1"/>
                </a:cubicBezTo>
                <a:cubicBezTo>
                  <a:pt x="17716" y="29"/>
                  <a:pt x="17772" y="29"/>
                  <a:pt x="17800" y="57"/>
                </a:cubicBezTo>
                <a:lnTo>
                  <a:pt x="17800" y="57"/>
                </a:lnTo>
                <a:lnTo>
                  <a:pt x="17855" y="85"/>
                </a:lnTo>
                <a:lnTo>
                  <a:pt x="17911" y="112"/>
                </a:lnTo>
                <a:lnTo>
                  <a:pt x="17967" y="140"/>
                </a:lnTo>
                <a:lnTo>
                  <a:pt x="18023" y="168"/>
                </a:lnTo>
                <a:cubicBezTo>
                  <a:pt x="18134" y="252"/>
                  <a:pt x="18246" y="336"/>
                  <a:pt x="18330" y="419"/>
                </a:cubicBezTo>
                <a:cubicBezTo>
                  <a:pt x="18581" y="670"/>
                  <a:pt x="18776" y="977"/>
                  <a:pt x="18888" y="1312"/>
                </a:cubicBezTo>
                <a:cubicBezTo>
                  <a:pt x="18999" y="1591"/>
                  <a:pt x="19111" y="1870"/>
                  <a:pt x="19195" y="2177"/>
                </a:cubicBezTo>
                <a:lnTo>
                  <a:pt x="19167" y="2177"/>
                </a:lnTo>
                <a:lnTo>
                  <a:pt x="19167" y="2177"/>
                </a:lnTo>
                <a:cubicBezTo>
                  <a:pt x="19641" y="3851"/>
                  <a:pt x="22570" y="6111"/>
                  <a:pt x="23045" y="7757"/>
                </a:cubicBezTo>
                <a:cubicBezTo>
                  <a:pt x="23101" y="7868"/>
                  <a:pt x="23156" y="7980"/>
                  <a:pt x="23184" y="8092"/>
                </a:cubicBezTo>
                <a:cubicBezTo>
                  <a:pt x="23352" y="8064"/>
                  <a:pt x="23770" y="9431"/>
                  <a:pt x="23965" y="10240"/>
                </a:cubicBezTo>
                <a:cubicBezTo>
                  <a:pt x="23937" y="10296"/>
                  <a:pt x="23937" y="10351"/>
                  <a:pt x="23965" y="10379"/>
                </a:cubicBezTo>
                <a:cubicBezTo>
                  <a:pt x="24049" y="10575"/>
                  <a:pt x="24161" y="10714"/>
                  <a:pt x="24244" y="10909"/>
                </a:cubicBezTo>
                <a:cubicBezTo>
                  <a:pt x="24300" y="11105"/>
                  <a:pt x="24384" y="11300"/>
                  <a:pt x="24468" y="11495"/>
                </a:cubicBezTo>
                <a:cubicBezTo>
                  <a:pt x="24495" y="11718"/>
                  <a:pt x="24551" y="11914"/>
                  <a:pt x="24635" y="12109"/>
                </a:cubicBezTo>
                <a:cubicBezTo>
                  <a:pt x="24663" y="12193"/>
                  <a:pt x="24663" y="12249"/>
                  <a:pt x="24663" y="12332"/>
                </a:cubicBezTo>
                <a:cubicBezTo>
                  <a:pt x="24719" y="12472"/>
                  <a:pt x="24774" y="12611"/>
                  <a:pt x="24830" y="12751"/>
                </a:cubicBezTo>
                <a:cubicBezTo>
                  <a:pt x="24858" y="12862"/>
                  <a:pt x="24886" y="12974"/>
                  <a:pt x="24914" y="13058"/>
                </a:cubicBezTo>
                <a:cubicBezTo>
                  <a:pt x="24942" y="13058"/>
                  <a:pt x="24998" y="13281"/>
                  <a:pt x="25053" y="13392"/>
                </a:cubicBezTo>
                <a:cubicBezTo>
                  <a:pt x="25081" y="13448"/>
                  <a:pt x="25109" y="13448"/>
                  <a:pt x="25137" y="13504"/>
                </a:cubicBezTo>
                <a:cubicBezTo>
                  <a:pt x="25137" y="13532"/>
                  <a:pt x="25137" y="13560"/>
                  <a:pt x="25165" y="13588"/>
                </a:cubicBezTo>
                <a:cubicBezTo>
                  <a:pt x="25165" y="13616"/>
                  <a:pt x="25165" y="13588"/>
                  <a:pt x="25193" y="13616"/>
                </a:cubicBezTo>
                <a:cubicBezTo>
                  <a:pt x="25193" y="13643"/>
                  <a:pt x="25193" y="13699"/>
                  <a:pt x="25221" y="13783"/>
                </a:cubicBezTo>
                <a:cubicBezTo>
                  <a:pt x="25277" y="13867"/>
                  <a:pt x="25360" y="14062"/>
                  <a:pt x="25388" y="14257"/>
                </a:cubicBezTo>
                <a:cubicBezTo>
                  <a:pt x="25444" y="14453"/>
                  <a:pt x="25444" y="14564"/>
                  <a:pt x="25472" y="14704"/>
                </a:cubicBezTo>
                <a:cubicBezTo>
                  <a:pt x="25444" y="14648"/>
                  <a:pt x="25332" y="14508"/>
                  <a:pt x="25332" y="14592"/>
                </a:cubicBezTo>
                <a:cubicBezTo>
                  <a:pt x="25444" y="14955"/>
                  <a:pt x="25528" y="15317"/>
                  <a:pt x="25556" y="15680"/>
                </a:cubicBezTo>
                <a:cubicBezTo>
                  <a:pt x="25611" y="15848"/>
                  <a:pt x="25667" y="16015"/>
                  <a:pt x="25751" y="16154"/>
                </a:cubicBezTo>
                <a:cubicBezTo>
                  <a:pt x="25751" y="16182"/>
                  <a:pt x="25751" y="16126"/>
                  <a:pt x="25779" y="16182"/>
                </a:cubicBezTo>
                <a:cubicBezTo>
                  <a:pt x="25807" y="16182"/>
                  <a:pt x="25751" y="16043"/>
                  <a:pt x="25779" y="16071"/>
                </a:cubicBezTo>
                <a:cubicBezTo>
                  <a:pt x="25974" y="16182"/>
                  <a:pt x="26058" y="15680"/>
                  <a:pt x="26309" y="16071"/>
                </a:cubicBezTo>
                <a:cubicBezTo>
                  <a:pt x="26532" y="16573"/>
                  <a:pt x="26727" y="17075"/>
                  <a:pt x="26839" y="17605"/>
                </a:cubicBezTo>
                <a:cubicBezTo>
                  <a:pt x="26839" y="17689"/>
                  <a:pt x="26839" y="17773"/>
                  <a:pt x="26839" y="17856"/>
                </a:cubicBezTo>
                <a:cubicBezTo>
                  <a:pt x="27062" y="18610"/>
                  <a:pt x="27090" y="19112"/>
                  <a:pt x="27006" y="19223"/>
                </a:cubicBezTo>
                <a:cubicBezTo>
                  <a:pt x="27090" y="19251"/>
                  <a:pt x="27174" y="19195"/>
                  <a:pt x="27257" y="19223"/>
                </a:cubicBezTo>
                <a:cubicBezTo>
                  <a:pt x="27397" y="19335"/>
                  <a:pt x="27509" y="19474"/>
                  <a:pt x="27564" y="19642"/>
                </a:cubicBezTo>
                <a:cubicBezTo>
                  <a:pt x="27592" y="19781"/>
                  <a:pt x="27620" y="19949"/>
                  <a:pt x="27648" y="20116"/>
                </a:cubicBezTo>
                <a:cubicBezTo>
                  <a:pt x="27676" y="20311"/>
                  <a:pt x="27704" y="20507"/>
                  <a:pt x="27704" y="20702"/>
                </a:cubicBezTo>
                <a:lnTo>
                  <a:pt x="27704" y="20981"/>
                </a:lnTo>
                <a:cubicBezTo>
                  <a:pt x="27704" y="21065"/>
                  <a:pt x="27704" y="21176"/>
                  <a:pt x="27676" y="21232"/>
                </a:cubicBezTo>
                <a:cubicBezTo>
                  <a:pt x="27676" y="21344"/>
                  <a:pt x="27648" y="21455"/>
                  <a:pt x="27592" y="21539"/>
                </a:cubicBezTo>
                <a:cubicBezTo>
                  <a:pt x="27536" y="21651"/>
                  <a:pt x="27509" y="21399"/>
                  <a:pt x="27397" y="21623"/>
                </a:cubicBezTo>
                <a:cubicBezTo>
                  <a:pt x="27341" y="21957"/>
                  <a:pt x="27174" y="22292"/>
                  <a:pt x="26923" y="22571"/>
                </a:cubicBezTo>
                <a:cubicBezTo>
                  <a:pt x="26783" y="22711"/>
                  <a:pt x="26616" y="22822"/>
                  <a:pt x="26448" y="22906"/>
                </a:cubicBezTo>
                <a:cubicBezTo>
                  <a:pt x="26169" y="23045"/>
                  <a:pt x="25890" y="23185"/>
                  <a:pt x="25584" y="23241"/>
                </a:cubicBezTo>
                <a:cubicBezTo>
                  <a:pt x="25388" y="23297"/>
                  <a:pt x="25193" y="23324"/>
                  <a:pt x="24998" y="23324"/>
                </a:cubicBezTo>
                <a:cubicBezTo>
                  <a:pt x="24886" y="23297"/>
                  <a:pt x="24802" y="23297"/>
                  <a:pt x="24719" y="23241"/>
                </a:cubicBezTo>
                <a:cubicBezTo>
                  <a:pt x="24161" y="23352"/>
                  <a:pt x="23603" y="23408"/>
                  <a:pt x="23045" y="23436"/>
                </a:cubicBezTo>
                <a:cubicBezTo>
                  <a:pt x="22905" y="23436"/>
                  <a:pt x="22849" y="23408"/>
                  <a:pt x="22682" y="23380"/>
                </a:cubicBezTo>
                <a:cubicBezTo>
                  <a:pt x="22180" y="23464"/>
                  <a:pt x="21706" y="23464"/>
                  <a:pt x="21203" y="23436"/>
                </a:cubicBezTo>
                <a:cubicBezTo>
                  <a:pt x="20980" y="23436"/>
                  <a:pt x="20729" y="23464"/>
                  <a:pt x="20590" y="23492"/>
                </a:cubicBezTo>
                <a:cubicBezTo>
                  <a:pt x="20394" y="23492"/>
                  <a:pt x="20060" y="23492"/>
                  <a:pt x="19836" y="23464"/>
                </a:cubicBezTo>
                <a:cubicBezTo>
                  <a:pt x="19892" y="23408"/>
                  <a:pt x="19669" y="23380"/>
                  <a:pt x="19641" y="23352"/>
                </a:cubicBezTo>
                <a:cubicBezTo>
                  <a:pt x="19474" y="23352"/>
                  <a:pt x="19502" y="23408"/>
                  <a:pt x="19446" y="23436"/>
                </a:cubicBezTo>
                <a:cubicBezTo>
                  <a:pt x="19306" y="23436"/>
                  <a:pt x="19446" y="23408"/>
                  <a:pt x="19334" y="23408"/>
                </a:cubicBezTo>
                <a:cubicBezTo>
                  <a:pt x="19250" y="23408"/>
                  <a:pt x="19446" y="23464"/>
                  <a:pt x="19390" y="23492"/>
                </a:cubicBezTo>
                <a:cubicBezTo>
                  <a:pt x="18971" y="23603"/>
                  <a:pt x="19027" y="23771"/>
                  <a:pt x="18330" y="23855"/>
                </a:cubicBezTo>
                <a:cubicBezTo>
                  <a:pt x="17939" y="23799"/>
                  <a:pt x="17130" y="23882"/>
                  <a:pt x="16963" y="23799"/>
                </a:cubicBezTo>
                <a:cubicBezTo>
                  <a:pt x="16879" y="23799"/>
                  <a:pt x="16767" y="23827"/>
                  <a:pt x="16684" y="23882"/>
                </a:cubicBezTo>
                <a:cubicBezTo>
                  <a:pt x="16405" y="23910"/>
                  <a:pt x="16126" y="23910"/>
                  <a:pt x="15875" y="23910"/>
                </a:cubicBezTo>
                <a:cubicBezTo>
                  <a:pt x="15707" y="23910"/>
                  <a:pt x="15568" y="23938"/>
                  <a:pt x="15400" y="23938"/>
                </a:cubicBezTo>
                <a:lnTo>
                  <a:pt x="14535" y="23938"/>
                </a:lnTo>
                <a:cubicBezTo>
                  <a:pt x="14284" y="23910"/>
                  <a:pt x="14005" y="23882"/>
                  <a:pt x="13754" y="23827"/>
                </a:cubicBezTo>
                <a:cubicBezTo>
                  <a:pt x="13754" y="23799"/>
                  <a:pt x="13810" y="23743"/>
                  <a:pt x="13699" y="23715"/>
                </a:cubicBezTo>
                <a:cubicBezTo>
                  <a:pt x="13559" y="23743"/>
                  <a:pt x="13447" y="23771"/>
                  <a:pt x="13336" y="23827"/>
                </a:cubicBezTo>
                <a:cubicBezTo>
                  <a:pt x="13196" y="23855"/>
                  <a:pt x="13001" y="23855"/>
                  <a:pt x="12889" y="23882"/>
                </a:cubicBezTo>
                <a:cubicBezTo>
                  <a:pt x="12583" y="23882"/>
                  <a:pt x="12331" y="23882"/>
                  <a:pt x="12080" y="23855"/>
                </a:cubicBezTo>
                <a:cubicBezTo>
                  <a:pt x="11773" y="23855"/>
                  <a:pt x="11467" y="23799"/>
                  <a:pt x="11188" y="23743"/>
                </a:cubicBezTo>
                <a:cubicBezTo>
                  <a:pt x="11160" y="23603"/>
                  <a:pt x="11299" y="23464"/>
                  <a:pt x="11271" y="23324"/>
                </a:cubicBezTo>
                <a:cubicBezTo>
                  <a:pt x="10713" y="23380"/>
                  <a:pt x="10685" y="23548"/>
                  <a:pt x="10155" y="23603"/>
                </a:cubicBezTo>
                <a:cubicBezTo>
                  <a:pt x="10100" y="23659"/>
                  <a:pt x="9876" y="23659"/>
                  <a:pt x="9765" y="23687"/>
                </a:cubicBezTo>
                <a:cubicBezTo>
                  <a:pt x="9597" y="23743"/>
                  <a:pt x="9263" y="23771"/>
                  <a:pt x="9095" y="23799"/>
                </a:cubicBezTo>
                <a:cubicBezTo>
                  <a:pt x="9039" y="23827"/>
                  <a:pt x="9011" y="23827"/>
                  <a:pt x="8956" y="23799"/>
                </a:cubicBezTo>
                <a:cubicBezTo>
                  <a:pt x="8593" y="23910"/>
                  <a:pt x="8202" y="23938"/>
                  <a:pt x="7840" y="23938"/>
                </a:cubicBezTo>
                <a:cubicBezTo>
                  <a:pt x="7561" y="23882"/>
                  <a:pt x="7338" y="23910"/>
                  <a:pt x="7086" y="23882"/>
                </a:cubicBezTo>
                <a:cubicBezTo>
                  <a:pt x="6863" y="23882"/>
                  <a:pt x="6696" y="23827"/>
                  <a:pt x="6445" y="23827"/>
                </a:cubicBezTo>
                <a:lnTo>
                  <a:pt x="6054" y="23715"/>
                </a:lnTo>
                <a:cubicBezTo>
                  <a:pt x="6082" y="23659"/>
                  <a:pt x="5831" y="23603"/>
                  <a:pt x="6166" y="23603"/>
                </a:cubicBezTo>
                <a:cubicBezTo>
                  <a:pt x="6082" y="23576"/>
                  <a:pt x="5970" y="23603"/>
                  <a:pt x="5887" y="23576"/>
                </a:cubicBezTo>
                <a:cubicBezTo>
                  <a:pt x="5859" y="23408"/>
                  <a:pt x="5831" y="23213"/>
                  <a:pt x="5803" y="23045"/>
                </a:cubicBezTo>
                <a:cubicBezTo>
                  <a:pt x="5803" y="22962"/>
                  <a:pt x="5691" y="22906"/>
                  <a:pt x="5691" y="22822"/>
                </a:cubicBezTo>
                <a:lnTo>
                  <a:pt x="4882" y="22766"/>
                </a:lnTo>
                <a:cubicBezTo>
                  <a:pt x="4631" y="22822"/>
                  <a:pt x="4380" y="22850"/>
                  <a:pt x="4129" y="22850"/>
                </a:cubicBezTo>
                <a:cubicBezTo>
                  <a:pt x="3739" y="22906"/>
                  <a:pt x="3348" y="22934"/>
                  <a:pt x="2957" y="22906"/>
                </a:cubicBezTo>
                <a:cubicBezTo>
                  <a:pt x="2902" y="22934"/>
                  <a:pt x="2790" y="22906"/>
                  <a:pt x="2734" y="22934"/>
                </a:cubicBezTo>
                <a:cubicBezTo>
                  <a:pt x="2399" y="22906"/>
                  <a:pt x="2232" y="22934"/>
                  <a:pt x="1953" y="22906"/>
                </a:cubicBezTo>
                <a:cubicBezTo>
                  <a:pt x="1702" y="22878"/>
                  <a:pt x="1535" y="22878"/>
                  <a:pt x="1311" y="22850"/>
                </a:cubicBezTo>
                <a:cubicBezTo>
                  <a:pt x="1060" y="22822"/>
                  <a:pt x="809" y="22739"/>
                  <a:pt x="558" y="22599"/>
                </a:cubicBezTo>
                <a:close/>
                <a:moveTo>
                  <a:pt x="11578" y="23631"/>
                </a:moveTo>
                <a:cubicBezTo>
                  <a:pt x="11522" y="23603"/>
                  <a:pt x="11439" y="23576"/>
                  <a:pt x="11383" y="23603"/>
                </a:cubicBezTo>
                <a:cubicBezTo>
                  <a:pt x="11355" y="23603"/>
                  <a:pt x="11467" y="23631"/>
                  <a:pt x="11578" y="23631"/>
                </a:cubicBezTo>
                <a:close/>
                <a:moveTo>
                  <a:pt x="4352" y="22711"/>
                </a:moveTo>
                <a:cubicBezTo>
                  <a:pt x="4324" y="22739"/>
                  <a:pt x="4408" y="22739"/>
                  <a:pt x="4464" y="22766"/>
                </a:cubicBezTo>
                <a:cubicBezTo>
                  <a:pt x="4464" y="22739"/>
                  <a:pt x="4380" y="22739"/>
                  <a:pt x="4324" y="22711"/>
                </a:cubicBezTo>
                <a:close/>
                <a:moveTo>
                  <a:pt x="6222" y="23073"/>
                </a:moveTo>
                <a:cubicBezTo>
                  <a:pt x="6138" y="23073"/>
                  <a:pt x="6110" y="23073"/>
                  <a:pt x="6110" y="23073"/>
                </a:cubicBezTo>
                <a:lnTo>
                  <a:pt x="6222" y="23073"/>
                </a:lnTo>
                <a:close/>
                <a:moveTo>
                  <a:pt x="8649" y="23799"/>
                </a:moveTo>
                <a:cubicBezTo>
                  <a:pt x="8649" y="23799"/>
                  <a:pt x="8537" y="23799"/>
                  <a:pt x="8537" y="23827"/>
                </a:cubicBezTo>
                <a:lnTo>
                  <a:pt x="8732" y="23827"/>
                </a:lnTo>
                <a:cubicBezTo>
                  <a:pt x="8732" y="23827"/>
                  <a:pt x="8705" y="23799"/>
                  <a:pt x="8649" y="23771"/>
                </a:cubicBezTo>
                <a:close/>
                <a:moveTo>
                  <a:pt x="8816" y="23743"/>
                </a:moveTo>
                <a:lnTo>
                  <a:pt x="8732" y="23743"/>
                </a:lnTo>
                <a:cubicBezTo>
                  <a:pt x="8732" y="23743"/>
                  <a:pt x="8732" y="23771"/>
                  <a:pt x="8816" y="23771"/>
                </a:cubicBezTo>
                <a:close/>
                <a:moveTo>
                  <a:pt x="9848" y="23548"/>
                </a:moveTo>
                <a:cubicBezTo>
                  <a:pt x="9848" y="23576"/>
                  <a:pt x="9932" y="23576"/>
                  <a:pt x="9988" y="23603"/>
                </a:cubicBezTo>
                <a:cubicBezTo>
                  <a:pt x="9960" y="23548"/>
                  <a:pt x="9932" y="23548"/>
                  <a:pt x="9821" y="23548"/>
                </a:cubicBezTo>
                <a:close/>
                <a:moveTo>
                  <a:pt x="9681" y="23157"/>
                </a:moveTo>
                <a:lnTo>
                  <a:pt x="9542" y="23157"/>
                </a:lnTo>
                <a:lnTo>
                  <a:pt x="9653" y="23157"/>
                </a:lnTo>
                <a:cubicBezTo>
                  <a:pt x="9709" y="23157"/>
                  <a:pt x="9681" y="23157"/>
                  <a:pt x="9681" y="23157"/>
                </a:cubicBezTo>
                <a:close/>
                <a:moveTo>
                  <a:pt x="9625" y="23101"/>
                </a:moveTo>
                <a:lnTo>
                  <a:pt x="9681" y="23101"/>
                </a:lnTo>
                <a:cubicBezTo>
                  <a:pt x="9011" y="23045"/>
                  <a:pt x="8342" y="23018"/>
                  <a:pt x="7672" y="22990"/>
                </a:cubicBezTo>
                <a:cubicBezTo>
                  <a:pt x="7728" y="23185"/>
                  <a:pt x="7784" y="23352"/>
                  <a:pt x="7840" y="23576"/>
                </a:cubicBezTo>
                <a:cubicBezTo>
                  <a:pt x="8091" y="23576"/>
                  <a:pt x="8119" y="23492"/>
                  <a:pt x="8426" y="23492"/>
                </a:cubicBezTo>
                <a:cubicBezTo>
                  <a:pt x="8593" y="23380"/>
                  <a:pt x="8816" y="23352"/>
                  <a:pt x="9011" y="23324"/>
                </a:cubicBezTo>
                <a:cubicBezTo>
                  <a:pt x="8984" y="23269"/>
                  <a:pt x="9318" y="23241"/>
                  <a:pt x="9402" y="23157"/>
                </a:cubicBezTo>
                <a:cubicBezTo>
                  <a:pt x="9486" y="23157"/>
                  <a:pt x="9569" y="23157"/>
                  <a:pt x="9653" y="23129"/>
                </a:cubicBezTo>
                <a:cubicBezTo>
                  <a:pt x="9653" y="23129"/>
                  <a:pt x="9569" y="23101"/>
                  <a:pt x="9597" y="23073"/>
                </a:cubicBezTo>
                <a:close/>
                <a:moveTo>
                  <a:pt x="24886" y="13197"/>
                </a:moveTo>
                <a:lnTo>
                  <a:pt x="24886" y="13337"/>
                </a:lnTo>
                <a:cubicBezTo>
                  <a:pt x="24886" y="13337"/>
                  <a:pt x="24914" y="13364"/>
                  <a:pt x="24942" y="13364"/>
                </a:cubicBezTo>
                <a:cubicBezTo>
                  <a:pt x="24914" y="13281"/>
                  <a:pt x="24914" y="13225"/>
                  <a:pt x="24886" y="13169"/>
                </a:cubicBezTo>
                <a:close/>
                <a:moveTo>
                  <a:pt x="167" y="21093"/>
                </a:moveTo>
                <a:cubicBezTo>
                  <a:pt x="167" y="21065"/>
                  <a:pt x="140" y="21204"/>
                  <a:pt x="140" y="21260"/>
                </a:cubicBezTo>
                <a:cubicBezTo>
                  <a:pt x="140" y="21316"/>
                  <a:pt x="140" y="21120"/>
                  <a:pt x="167" y="21065"/>
                </a:cubicBezTo>
                <a:close/>
                <a:moveTo>
                  <a:pt x="949" y="22487"/>
                </a:moveTo>
                <a:cubicBezTo>
                  <a:pt x="949" y="22515"/>
                  <a:pt x="1032" y="22571"/>
                  <a:pt x="1144" y="22599"/>
                </a:cubicBezTo>
                <a:cubicBezTo>
                  <a:pt x="1451" y="22627"/>
                  <a:pt x="1758" y="22655"/>
                  <a:pt x="2093" y="22627"/>
                </a:cubicBezTo>
                <a:cubicBezTo>
                  <a:pt x="2176" y="22599"/>
                  <a:pt x="2539" y="22599"/>
                  <a:pt x="2650" y="22571"/>
                </a:cubicBezTo>
                <a:lnTo>
                  <a:pt x="1590" y="22460"/>
                </a:lnTo>
                <a:cubicBezTo>
                  <a:pt x="1283" y="22460"/>
                  <a:pt x="977" y="22376"/>
                  <a:pt x="698" y="22208"/>
                </a:cubicBezTo>
                <a:cubicBezTo>
                  <a:pt x="558" y="22097"/>
                  <a:pt x="446" y="21930"/>
                  <a:pt x="391" y="21762"/>
                </a:cubicBezTo>
                <a:cubicBezTo>
                  <a:pt x="391" y="21846"/>
                  <a:pt x="419" y="21930"/>
                  <a:pt x="446" y="22013"/>
                </a:cubicBezTo>
                <a:cubicBezTo>
                  <a:pt x="558" y="22208"/>
                  <a:pt x="725" y="22376"/>
                  <a:pt x="921" y="2248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9"/>
          <p:cNvSpPr/>
          <p:nvPr/>
        </p:nvSpPr>
        <p:spPr>
          <a:xfrm>
            <a:off x="8155926" y="4591430"/>
            <a:ext cx="383673" cy="350484"/>
          </a:xfrm>
          <a:custGeom>
            <a:avLst/>
            <a:gdLst/>
            <a:ahLst/>
            <a:cxnLst/>
            <a:rect l="l" t="t" r="r" b="b"/>
            <a:pathLst>
              <a:path w="17410" h="15904" extrusionOk="0">
                <a:moveTo>
                  <a:pt x="809" y="12862"/>
                </a:moveTo>
                <a:cubicBezTo>
                  <a:pt x="698" y="12750"/>
                  <a:pt x="670" y="12611"/>
                  <a:pt x="530" y="12499"/>
                </a:cubicBezTo>
                <a:cubicBezTo>
                  <a:pt x="475" y="12388"/>
                  <a:pt x="447" y="12276"/>
                  <a:pt x="391" y="12192"/>
                </a:cubicBezTo>
                <a:cubicBezTo>
                  <a:pt x="447" y="12192"/>
                  <a:pt x="363" y="11997"/>
                  <a:pt x="530" y="12192"/>
                </a:cubicBezTo>
                <a:cubicBezTo>
                  <a:pt x="530" y="12137"/>
                  <a:pt x="447" y="12081"/>
                  <a:pt x="447" y="12025"/>
                </a:cubicBezTo>
                <a:cubicBezTo>
                  <a:pt x="558" y="11886"/>
                  <a:pt x="698" y="11802"/>
                  <a:pt x="809" y="11690"/>
                </a:cubicBezTo>
                <a:cubicBezTo>
                  <a:pt x="865" y="11662"/>
                  <a:pt x="865" y="11579"/>
                  <a:pt x="921" y="11523"/>
                </a:cubicBezTo>
                <a:cubicBezTo>
                  <a:pt x="837" y="11383"/>
                  <a:pt x="754" y="11244"/>
                  <a:pt x="698" y="11076"/>
                </a:cubicBezTo>
                <a:lnTo>
                  <a:pt x="670" y="11049"/>
                </a:lnTo>
                <a:cubicBezTo>
                  <a:pt x="558" y="10937"/>
                  <a:pt x="447" y="10798"/>
                  <a:pt x="391" y="10658"/>
                </a:cubicBezTo>
                <a:cubicBezTo>
                  <a:pt x="335" y="10574"/>
                  <a:pt x="279" y="10463"/>
                  <a:pt x="224" y="10351"/>
                </a:cubicBezTo>
                <a:cubicBezTo>
                  <a:pt x="168" y="10212"/>
                  <a:pt x="112" y="10072"/>
                  <a:pt x="84" y="9905"/>
                </a:cubicBezTo>
                <a:cubicBezTo>
                  <a:pt x="56" y="9905"/>
                  <a:pt x="56" y="9821"/>
                  <a:pt x="28" y="9793"/>
                </a:cubicBezTo>
                <a:cubicBezTo>
                  <a:pt x="28" y="9542"/>
                  <a:pt x="0" y="9430"/>
                  <a:pt x="0" y="9235"/>
                </a:cubicBezTo>
                <a:cubicBezTo>
                  <a:pt x="0" y="8956"/>
                  <a:pt x="56" y="8677"/>
                  <a:pt x="168" y="8398"/>
                </a:cubicBezTo>
                <a:cubicBezTo>
                  <a:pt x="196" y="8342"/>
                  <a:pt x="251" y="8175"/>
                  <a:pt x="335" y="8063"/>
                </a:cubicBezTo>
                <a:cubicBezTo>
                  <a:pt x="391" y="7952"/>
                  <a:pt x="475" y="7868"/>
                  <a:pt x="558" y="7784"/>
                </a:cubicBezTo>
                <a:cubicBezTo>
                  <a:pt x="586" y="7757"/>
                  <a:pt x="614" y="7701"/>
                  <a:pt x="614" y="7673"/>
                </a:cubicBezTo>
                <a:cubicBezTo>
                  <a:pt x="698" y="7617"/>
                  <a:pt x="754" y="7561"/>
                  <a:pt x="837" y="7505"/>
                </a:cubicBezTo>
                <a:cubicBezTo>
                  <a:pt x="949" y="7450"/>
                  <a:pt x="1088" y="7310"/>
                  <a:pt x="1200" y="7310"/>
                </a:cubicBezTo>
                <a:cubicBezTo>
                  <a:pt x="1367" y="7199"/>
                  <a:pt x="1507" y="7087"/>
                  <a:pt x="1674" y="6975"/>
                </a:cubicBezTo>
                <a:cubicBezTo>
                  <a:pt x="1702" y="6920"/>
                  <a:pt x="1730" y="6892"/>
                  <a:pt x="1730" y="6864"/>
                </a:cubicBezTo>
                <a:cubicBezTo>
                  <a:pt x="1842" y="6641"/>
                  <a:pt x="1925" y="6389"/>
                  <a:pt x="1981" y="6138"/>
                </a:cubicBezTo>
                <a:cubicBezTo>
                  <a:pt x="2009" y="5999"/>
                  <a:pt x="2065" y="5859"/>
                  <a:pt x="2121" y="5720"/>
                </a:cubicBezTo>
                <a:cubicBezTo>
                  <a:pt x="2121" y="5692"/>
                  <a:pt x="2121" y="5664"/>
                  <a:pt x="2093" y="5636"/>
                </a:cubicBezTo>
                <a:cubicBezTo>
                  <a:pt x="2204" y="5246"/>
                  <a:pt x="2455" y="4883"/>
                  <a:pt x="2790" y="4632"/>
                </a:cubicBezTo>
                <a:cubicBezTo>
                  <a:pt x="2790" y="4604"/>
                  <a:pt x="2818" y="4576"/>
                  <a:pt x="2846" y="4548"/>
                </a:cubicBezTo>
                <a:cubicBezTo>
                  <a:pt x="2930" y="4409"/>
                  <a:pt x="3041" y="4297"/>
                  <a:pt x="3097" y="4185"/>
                </a:cubicBezTo>
                <a:cubicBezTo>
                  <a:pt x="3320" y="3934"/>
                  <a:pt x="3432" y="3767"/>
                  <a:pt x="3711" y="3516"/>
                </a:cubicBezTo>
                <a:cubicBezTo>
                  <a:pt x="4018" y="3237"/>
                  <a:pt x="4408" y="2930"/>
                  <a:pt x="4771" y="2623"/>
                </a:cubicBezTo>
                <a:cubicBezTo>
                  <a:pt x="5134" y="2316"/>
                  <a:pt x="5301" y="2177"/>
                  <a:pt x="5692" y="1898"/>
                </a:cubicBezTo>
                <a:cubicBezTo>
                  <a:pt x="5887" y="1758"/>
                  <a:pt x="6082" y="1591"/>
                  <a:pt x="6361" y="1423"/>
                </a:cubicBezTo>
                <a:cubicBezTo>
                  <a:pt x="6585" y="1312"/>
                  <a:pt x="6836" y="1172"/>
                  <a:pt x="7087" y="1089"/>
                </a:cubicBezTo>
                <a:cubicBezTo>
                  <a:pt x="7226" y="1033"/>
                  <a:pt x="7394" y="1033"/>
                  <a:pt x="7561" y="1033"/>
                </a:cubicBezTo>
                <a:cubicBezTo>
                  <a:pt x="8900" y="391"/>
                  <a:pt x="10379" y="1"/>
                  <a:pt x="11830" y="252"/>
                </a:cubicBezTo>
                <a:cubicBezTo>
                  <a:pt x="13392" y="614"/>
                  <a:pt x="14759" y="1563"/>
                  <a:pt x="15596" y="2930"/>
                </a:cubicBezTo>
                <a:cubicBezTo>
                  <a:pt x="15652" y="3042"/>
                  <a:pt x="15735" y="3153"/>
                  <a:pt x="15791" y="3237"/>
                </a:cubicBezTo>
                <a:cubicBezTo>
                  <a:pt x="16014" y="3600"/>
                  <a:pt x="16210" y="3990"/>
                  <a:pt x="16349" y="4381"/>
                </a:cubicBezTo>
                <a:cubicBezTo>
                  <a:pt x="16349" y="4381"/>
                  <a:pt x="16321" y="4381"/>
                  <a:pt x="16321" y="4381"/>
                </a:cubicBezTo>
                <a:lnTo>
                  <a:pt x="16321" y="4381"/>
                </a:lnTo>
                <a:cubicBezTo>
                  <a:pt x="16712" y="5413"/>
                  <a:pt x="16935" y="6501"/>
                  <a:pt x="17047" y="7589"/>
                </a:cubicBezTo>
                <a:cubicBezTo>
                  <a:pt x="17103" y="7645"/>
                  <a:pt x="17103" y="7729"/>
                  <a:pt x="17130" y="7812"/>
                </a:cubicBezTo>
                <a:cubicBezTo>
                  <a:pt x="17270" y="7812"/>
                  <a:pt x="17382" y="8733"/>
                  <a:pt x="17298" y="9263"/>
                </a:cubicBezTo>
                <a:cubicBezTo>
                  <a:pt x="17270" y="9291"/>
                  <a:pt x="17270" y="9319"/>
                  <a:pt x="17270" y="9375"/>
                </a:cubicBezTo>
                <a:cubicBezTo>
                  <a:pt x="17298" y="9514"/>
                  <a:pt x="17354" y="9598"/>
                  <a:pt x="17409" y="9737"/>
                </a:cubicBezTo>
                <a:cubicBezTo>
                  <a:pt x="17382" y="9877"/>
                  <a:pt x="17382" y="10016"/>
                  <a:pt x="17409" y="10156"/>
                </a:cubicBezTo>
                <a:cubicBezTo>
                  <a:pt x="17382" y="10295"/>
                  <a:pt x="17354" y="10435"/>
                  <a:pt x="17354" y="10574"/>
                </a:cubicBezTo>
                <a:cubicBezTo>
                  <a:pt x="17354" y="10602"/>
                  <a:pt x="17326" y="10658"/>
                  <a:pt x="17326" y="10686"/>
                </a:cubicBezTo>
                <a:cubicBezTo>
                  <a:pt x="17298" y="10798"/>
                  <a:pt x="17298" y="10909"/>
                  <a:pt x="17326" y="10993"/>
                </a:cubicBezTo>
                <a:cubicBezTo>
                  <a:pt x="17298" y="11076"/>
                  <a:pt x="17298" y="11132"/>
                  <a:pt x="17270" y="11188"/>
                </a:cubicBezTo>
                <a:cubicBezTo>
                  <a:pt x="17298" y="11188"/>
                  <a:pt x="17270" y="11355"/>
                  <a:pt x="17270" y="11439"/>
                </a:cubicBezTo>
                <a:cubicBezTo>
                  <a:pt x="17270" y="11523"/>
                  <a:pt x="17298" y="11495"/>
                  <a:pt x="17298" y="11523"/>
                </a:cubicBezTo>
                <a:cubicBezTo>
                  <a:pt x="17298" y="11551"/>
                  <a:pt x="17298" y="11551"/>
                  <a:pt x="17270" y="11579"/>
                </a:cubicBezTo>
                <a:cubicBezTo>
                  <a:pt x="17270" y="11607"/>
                  <a:pt x="17270" y="11579"/>
                  <a:pt x="17270" y="11607"/>
                </a:cubicBezTo>
                <a:cubicBezTo>
                  <a:pt x="17270" y="11634"/>
                  <a:pt x="17270" y="11662"/>
                  <a:pt x="17242" y="11718"/>
                </a:cubicBezTo>
                <a:cubicBezTo>
                  <a:pt x="17242" y="11830"/>
                  <a:pt x="17242" y="11941"/>
                  <a:pt x="17214" y="12081"/>
                </a:cubicBezTo>
                <a:cubicBezTo>
                  <a:pt x="17186" y="12165"/>
                  <a:pt x="17130" y="12276"/>
                  <a:pt x="17103" y="12360"/>
                </a:cubicBezTo>
                <a:cubicBezTo>
                  <a:pt x="17103" y="12304"/>
                  <a:pt x="17075" y="12192"/>
                  <a:pt x="17019" y="12220"/>
                </a:cubicBezTo>
                <a:cubicBezTo>
                  <a:pt x="16963" y="12360"/>
                  <a:pt x="16935" y="12499"/>
                  <a:pt x="16851" y="12667"/>
                </a:cubicBezTo>
                <a:cubicBezTo>
                  <a:pt x="16824" y="12750"/>
                  <a:pt x="16768" y="12834"/>
                  <a:pt x="16684" y="12918"/>
                </a:cubicBezTo>
                <a:cubicBezTo>
                  <a:pt x="16628" y="13057"/>
                  <a:pt x="16600" y="13141"/>
                  <a:pt x="16572" y="13225"/>
                </a:cubicBezTo>
                <a:cubicBezTo>
                  <a:pt x="16572" y="13225"/>
                  <a:pt x="16600" y="13225"/>
                  <a:pt x="16572" y="13281"/>
                </a:cubicBezTo>
                <a:cubicBezTo>
                  <a:pt x="16517" y="13308"/>
                  <a:pt x="16600" y="13197"/>
                  <a:pt x="16628" y="13225"/>
                </a:cubicBezTo>
                <a:cubicBezTo>
                  <a:pt x="16628" y="13253"/>
                  <a:pt x="16768" y="13308"/>
                  <a:pt x="16851" y="13308"/>
                </a:cubicBezTo>
                <a:cubicBezTo>
                  <a:pt x="16963" y="13308"/>
                  <a:pt x="17047" y="13364"/>
                  <a:pt x="16991" y="13532"/>
                </a:cubicBezTo>
                <a:cubicBezTo>
                  <a:pt x="16851" y="13922"/>
                  <a:pt x="16572" y="14285"/>
                  <a:pt x="16238" y="14536"/>
                </a:cubicBezTo>
                <a:cubicBezTo>
                  <a:pt x="16154" y="14564"/>
                  <a:pt x="16070" y="14620"/>
                  <a:pt x="16042" y="14592"/>
                </a:cubicBezTo>
                <a:cubicBezTo>
                  <a:pt x="15596" y="14954"/>
                  <a:pt x="15261" y="15038"/>
                  <a:pt x="15150" y="15010"/>
                </a:cubicBezTo>
                <a:cubicBezTo>
                  <a:pt x="15150" y="15066"/>
                  <a:pt x="15233" y="15150"/>
                  <a:pt x="15233" y="15206"/>
                </a:cubicBezTo>
                <a:cubicBezTo>
                  <a:pt x="15205" y="15345"/>
                  <a:pt x="15150" y="15429"/>
                  <a:pt x="15038" y="15512"/>
                </a:cubicBezTo>
                <a:cubicBezTo>
                  <a:pt x="14843" y="15624"/>
                  <a:pt x="14619" y="15736"/>
                  <a:pt x="14368" y="15791"/>
                </a:cubicBezTo>
                <a:cubicBezTo>
                  <a:pt x="14229" y="15847"/>
                  <a:pt x="14062" y="15875"/>
                  <a:pt x="13894" y="15847"/>
                </a:cubicBezTo>
                <a:cubicBezTo>
                  <a:pt x="13838" y="15819"/>
                  <a:pt x="13950" y="15736"/>
                  <a:pt x="13810" y="15708"/>
                </a:cubicBezTo>
                <a:cubicBezTo>
                  <a:pt x="13643" y="15764"/>
                  <a:pt x="13476" y="15791"/>
                  <a:pt x="13308" y="15819"/>
                </a:cubicBezTo>
                <a:cubicBezTo>
                  <a:pt x="13225" y="15819"/>
                  <a:pt x="13113" y="15819"/>
                  <a:pt x="13029" y="15819"/>
                </a:cubicBezTo>
                <a:cubicBezTo>
                  <a:pt x="12862" y="15819"/>
                  <a:pt x="12667" y="15875"/>
                  <a:pt x="12527" y="15875"/>
                </a:cubicBezTo>
                <a:cubicBezTo>
                  <a:pt x="12164" y="15903"/>
                  <a:pt x="12081" y="15847"/>
                  <a:pt x="11997" y="15764"/>
                </a:cubicBezTo>
                <a:cubicBezTo>
                  <a:pt x="11634" y="15847"/>
                  <a:pt x="11244" y="15847"/>
                  <a:pt x="10881" y="15791"/>
                </a:cubicBezTo>
                <a:cubicBezTo>
                  <a:pt x="10797" y="15791"/>
                  <a:pt x="10742" y="15764"/>
                  <a:pt x="10658" y="15736"/>
                </a:cubicBezTo>
                <a:cubicBezTo>
                  <a:pt x="10323" y="15736"/>
                  <a:pt x="10016" y="15680"/>
                  <a:pt x="9709" y="15568"/>
                </a:cubicBezTo>
                <a:cubicBezTo>
                  <a:pt x="9570" y="15568"/>
                  <a:pt x="9458" y="15540"/>
                  <a:pt x="9319" y="15540"/>
                </a:cubicBezTo>
                <a:cubicBezTo>
                  <a:pt x="9179" y="15512"/>
                  <a:pt x="8956" y="15485"/>
                  <a:pt x="8844" y="15429"/>
                </a:cubicBezTo>
                <a:cubicBezTo>
                  <a:pt x="8872" y="15401"/>
                  <a:pt x="8761" y="15345"/>
                  <a:pt x="8733" y="15289"/>
                </a:cubicBezTo>
                <a:cubicBezTo>
                  <a:pt x="8621" y="15289"/>
                  <a:pt x="8649" y="15345"/>
                  <a:pt x="8593" y="15345"/>
                </a:cubicBezTo>
                <a:cubicBezTo>
                  <a:pt x="8537" y="15373"/>
                  <a:pt x="8593" y="15317"/>
                  <a:pt x="8537" y="15317"/>
                </a:cubicBezTo>
                <a:cubicBezTo>
                  <a:pt x="8482" y="15317"/>
                  <a:pt x="8593" y="15373"/>
                  <a:pt x="8537" y="15401"/>
                </a:cubicBezTo>
                <a:cubicBezTo>
                  <a:pt x="8259" y="15457"/>
                  <a:pt x="8259" y="15596"/>
                  <a:pt x="7784" y="15568"/>
                </a:cubicBezTo>
                <a:cubicBezTo>
                  <a:pt x="7561" y="15485"/>
                  <a:pt x="7031" y="15429"/>
                  <a:pt x="6947" y="15317"/>
                </a:cubicBezTo>
                <a:cubicBezTo>
                  <a:pt x="6891" y="15317"/>
                  <a:pt x="6780" y="15317"/>
                  <a:pt x="6752" y="15345"/>
                </a:cubicBezTo>
                <a:cubicBezTo>
                  <a:pt x="6557" y="15345"/>
                  <a:pt x="6389" y="15289"/>
                  <a:pt x="6222" y="15233"/>
                </a:cubicBezTo>
                <a:cubicBezTo>
                  <a:pt x="6110" y="15233"/>
                  <a:pt x="6027" y="15233"/>
                  <a:pt x="5915" y="15206"/>
                </a:cubicBezTo>
                <a:cubicBezTo>
                  <a:pt x="5748" y="15150"/>
                  <a:pt x="5580" y="15094"/>
                  <a:pt x="5385" y="15066"/>
                </a:cubicBezTo>
                <a:cubicBezTo>
                  <a:pt x="5218" y="15010"/>
                  <a:pt x="5078" y="14927"/>
                  <a:pt x="4911" y="14843"/>
                </a:cubicBezTo>
                <a:cubicBezTo>
                  <a:pt x="4911" y="14815"/>
                  <a:pt x="4966" y="14759"/>
                  <a:pt x="4911" y="14731"/>
                </a:cubicBezTo>
                <a:cubicBezTo>
                  <a:pt x="4827" y="14731"/>
                  <a:pt x="4743" y="14731"/>
                  <a:pt x="4660" y="14759"/>
                </a:cubicBezTo>
                <a:cubicBezTo>
                  <a:pt x="4576" y="14759"/>
                  <a:pt x="4436" y="14731"/>
                  <a:pt x="4381" y="14731"/>
                </a:cubicBezTo>
                <a:cubicBezTo>
                  <a:pt x="4185" y="14648"/>
                  <a:pt x="4018" y="14620"/>
                  <a:pt x="3850" y="14536"/>
                </a:cubicBezTo>
                <a:cubicBezTo>
                  <a:pt x="3683" y="14452"/>
                  <a:pt x="3516" y="14341"/>
                  <a:pt x="3348" y="14229"/>
                </a:cubicBezTo>
                <a:cubicBezTo>
                  <a:pt x="3376" y="14090"/>
                  <a:pt x="3544" y="14006"/>
                  <a:pt x="3544" y="13866"/>
                </a:cubicBezTo>
                <a:cubicBezTo>
                  <a:pt x="3209" y="13783"/>
                  <a:pt x="3125" y="13922"/>
                  <a:pt x="2762" y="13811"/>
                </a:cubicBezTo>
                <a:cubicBezTo>
                  <a:pt x="2707" y="13839"/>
                  <a:pt x="2567" y="13783"/>
                  <a:pt x="2483" y="13811"/>
                </a:cubicBezTo>
                <a:cubicBezTo>
                  <a:pt x="2400" y="13811"/>
                  <a:pt x="2149" y="13699"/>
                  <a:pt x="2009" y="13671"/>
                </a:cubicBezTo>
                <a:cubicBezTo>
                  <a:pt x="1981" y="13643"/>
                  <a:pt x="1953" y="13643"/>
                  <a:pt x="1925" y="13615"/>
                </a:cubicBezTo>
                <a:cubicBezTo>
                  <a:pt x="1674" y="13560"/>
                  <a:pt x="1423" y="13448"/>
                  <a:pt x="1200" y="13253"/>
                </a:cubicBezTo>
                <a:cubicBezTo>
                  <a:pt x="1088" y="13113"/>
                  <a:pt x="949" y="13002"/>
                  <a:pt x="809" y="12862"/>
                </a:cubicBezTo>
                <a:close/>
                <a:moveTo>
                  <a:pt x="3544" y="14145"/>
                </a:moveTo>
                <a:cubicBezTo>
                  <a:pt x="3544" y="14145"/>
                  <a:pt x="3599" y="14173"/>
                  <a:pt x="3655" y="14201"/>
                </a:cubicBezTo>
                <a:cubicBezTo>
                  <a:pt x="3627" y="14173"/>
                  <a:pt x="3599" y="14145"/>
                  <a:pt x="3571" y="14145"/>
                </a:cubicBezTo>
                <a:close/>
                <a:moveTo>
                  <a:pt x="2623" y="13699"/>
                </a:moveTo>
                <a:cubicBezTo>
                  <a:pt x="2623" y="13699"/>
                  <a:pt x="2651" y="13727"/>
                  <a:pt x="2679" y="13755"/>
                </a:cubicBezTo>
                <a:cubicBezTo>
                  <a:pt x="2707" y="13783"/>
                  <a:pt x="2679" y="13727"/>
                  <a:pt x="2623" y="13699"/>
                </a:cubicBezTo>
                <a:close/>
                <a:moveTo>
                  <a:pt x="2707" y="13336"/>
                </a:moveTo>
                <a:cubicBezTo>
                  <a:pt x="2651" y="13308"/>
                  <a:pt x="2623" y="13308"/>
                  <a:pt x="2623" y="13308"/>
                </a:cubicBezTo>
                <a:cubicBezTo>
                  <a:pt x="2651" y="13336"/>
                  <a:pt x="2651" y="13336"/>
                  <a:pt x="2679" y="13364"/>
                </a:cubicBezTo>
                <a:cubicBezTo>
                  <a:pt x="2679" y="13364"/>
                  <a:pt x="2707" y="13336"/>
                  <a:pt x="2707" y="13336"/>
                </a:cubicBezTo>
                <a:close/>
                <a:moveTo>
                  <a:pt x="17186" y="11272"/>
                </a:moveTo>
                <a:cubicBezTo>
                  <a:pt x="17186" y="11272"/>
                  <a:pt x="17158" y="11300"/>
                  <a:pt x="17158" y="11355"/>
                </a:cubicBezTo>
                <a:cubicBezTo>
                  <a:pt x="17130" y="11411"/>
                  <a:pt x="17158" y="11411"/>
                  <a:pt x="17158" y="11383"/>
                </a:cubicBezTo>
                <a:cubicBezTo>
                  <a:pt x="17186" y="11355"/>
                  <a:pt x="17186" y="11300"/>
                  <a:pt x="17186" y="11272"/>
                </a:cubicBezTo>
                <a:close/>
                <a:moveTo>
                  <a:pt x="670" y="7757"/>
                </a:moveTo>
                <a:cubicBezTo>
                  <a:pt x="670" y="7784"/>
                  <a:pt x="726" y="7701"/>
                  <a:pt x="754" y="7673"/>
                </a:cubicBezTo>
                <a:cubicBezTo>
                  <a:pt x="782" y="7645"/>
                  <a:pt x="670" y="7729"/>
                  <a:pt x="670" y="7729"/>
                </a:cubicBezTo>
                <a:close/>
                <a:moveTo>
                  <a:pt x="363" y="9709"/>
                </a:moveTo>
                <a:cubicBezTo>
                  <a:pt x="335" y="9151"/>
                  <a:pt x="447" y="8621"/>
                  <a:pt x="698" y="8119"/>
                </a:cubicBezTo>
                <a:lnTo>
                  <a:pt x="586" y="8259"/>
                </a:lnTo>
                <a:cubicBezTo>
                  <a:pt x="503" y="8370"/>
                  <a:pt x="419" y="8482"/>
                  <a:pt x="363" y="8593"/>
                </a:cubicBezTo>
                <a:cubicBezTo>
                  <a:pt x="335" y="8593"/>
                  <a:pt x="307" y="8649"/>
                  <a:pt x="279" y="8733"/>
                </a:cubicBezTo>
                <a:cubicBezTo>
                  <a:pt x="251" y="8928"/>
                  <a:pt x="251" y="9124"/>
                  <a:pt x="279" y="9319"/>
                </a:cubicBezTo>
                <a:cubicBezTo>
                  <a:pt x="307" y="9375"/>
                  <a:pt x="307" y="9626"/>
                  <a:pt x="363" y="9682"/>
                </a:cubicBezTo>
                <a:close/>
                <a:moveTo>
                  <a:pt x="558" y="10853"/>
                </a:moveTo>
                <a:lnTo>
                  <a:pt x="558" y="10770"/>
                </a:lnTo>
                <a:cubicBezTo>
                  <a:pt x="558" y="10714"/>
                  <a:pt x="558" y="10798"/>
                  <a:pt x="558" y="10853"/>
                </a:cubicBezTo>
                <a:close/>
                <a:moveTo>
                  <a:pt x="949" y="11941"/>
                </a:moveTo>
                <a:lnTo>
                  <a:pt x="949" y="11941"/>
                </a:lnTo>
                <a:cubicBezTo>
                  <a:pt x="921" y="11913"/>
                  <a:pt x="893" y="11886"/>
                  <a:pt x="893" y="11913"/>
                </a:cubicBezTo>
                <a:close/>
                <a:moveTo>
                  <a:pt x="1451" y="13002"/>
                </a:moveTo>
                <a:cubicBezTo>
                  <a:pt x="1591" y="13085"/>
                  <a:pt x="1646" y="13029"/>
                  <a:pt x="1842" y="13169"/>
                </a:cubicBezTo>
                <a:cubicBezTo>
                  <a:pt x="1981" y="13141"/>
                  <a:pt x="2121" y="13197"/>
                  <a:pt x="2232" y="13253"/>
                </a:cubicBezTo>
                <a:cubicBezTo>
                  <a:pt x="2260" y="13169"/>
                  <a:pt x="2483" y="13253"/>
                  <a:pt x="2567" y="13253"/>
                </a:cubicBezTo>
                <a:cubicBezTo>
                  <a:pt x="2623" y="13281"/>
                  <a:pt x="2651" y="13281"/>
                  <a:pt x="2707" y="13308"/>
                </a:cubicBezTo>
                <a:cubicBezTo>
                  <a:pt x="2707" y="13308"/>
                  <a:pt x="2679" y="13253"/>
                  <a:pt x="2707" y="13253"/>
                </a:cubicBezTo>
                <a:lnTo>
                  <a:pt x="2734" y="13253"/>
                </a:lnTo>
                <a:cubicBezTo>
                  <a:pt x="2372" y="13029"/>
                  <a:pt x="2037" y="12778"/>
                  <a:pt x="1702" y="12499"/>
                </a:cubicBezTo>
                <a:cubicBezTo>
                  <a:pt x="1619" y="12667"/>
                  <a:pt x="1535" y="12806"/>
                  <a:pt x="1479" y="13002"/>
                </a:cubicBezTo>
                <a:close/>
                <a:moveTo>
                  <a:pt x="1898" y="13532"/>
                </a:moveTo>
                <a:lnTo>
                  <a:pt x="1898" y="13532"/>
                </a:lnTo>
                <a:lnTo>
                  <a:pt x="1842" y="13476"/>
                </a:lnTo>
                <a:cubicBezTo>
                  <a:pt x="1842" y="13476"/>
                  <a:pt x="1870" y="13476"/>
                  <a:pt x="1898" y="13532"/>
                </a:cubicBezTo>
                <a:close/>
                <a:moveTo>
                  <a:pt x="1702" y="13476"/>
                </a:moveTo>
                <a:cubicBezTo>
                  <a:pt x="1730" y="13504"/>
                  <a:pt x="1786" y="13504"/>
                  <a:pt x="1814" y="13532"/>
                </a:cubicBezTo>
                <a:cubicBezTo>
                  <a:pt x="1814" y="13532"/>
                  <a:pt x="1842" y="13532"/>
                  <a:pt x="1786" y="13476"/>
                </a:cubicBezTo>
                <a:cubicBezTo>
                  <a:pt x="1758" y="13448"/>
                  <a:pt x="1702" y="13448"/>
                  <a:pt x="1702" y="1347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EA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5358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Fredoka One"/>
              <a:buNone/>
              <a:defRPr sz="36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●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○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Hind"/>
              <a:buChar char="■"/>
              <a:defRPr sz="16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5" r:id="rId9"/>
    <p:sldLayoutId id="2147483666" r:id="rId10"/>
    <p:sldLayoutId id="2147483678" r:id="rId11"/>
    <p:sldLayoutId id="21474836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2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147424" y="-1829113"/>
            <a:ext cx="4849151" cy="880172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sz="2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7299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22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xmlns="" id="{05C92DFC-08CE-4311-8E8A-6E61EBD9A8D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xmlns="" id="{2446B065-80A5-4DBE-9162-3CAB956C94C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xmlns="" id="{1940676C-60DD-4D94-BC34-549D3702C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0656D5-2085-4BC3-BD6F-675757CA8757}" type="datetimeFigureOut">
              <a:rPr lang="es-ES"/>
              <a:pPr>
                <a:defRPr/>
              </a:pPr>
              <a:t>21/07/2022</a:t>
            </a:fld>
            <a:endParaRPr lang="es-ES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xmlns="" id="{1DED50DE-159A-4BBA-B9A4-0C7DE087E7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xmlns="" id="{84994420-C9AA-427C-9316-9768F623C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15C1711D-1502-47D6-BBE2-E337716DE5A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96712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0.png"/><Relationship Id="rId11" Type="http://schemas.openxmlformats.org/officeDocument/2006/relationships/image" Target="../media/image34.png"/><Relationship Id="rId5" Type="http://schemas.openxmlformats.org/officeDocument/2006/relationships/image" Target="../media/image29.jpeg"/><Relationship Id="rId10" Type="http://schemas.openxmlformats.org/officeDocument/2006/relationships/image" Target="../media/image33.png"/><Relationship Id="rId4" Type="http://schemas.openxmlformats.org/officeDocument/2006/relationships/audio" Target="../media/audio2.wav"/><Relationship Id="rId9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0.png"/><Relationship Id="rId11" Type="http://schemas.openxmlformats.org/officeDocument/2006/relationships/image" Target="../media/image36.png"/><Relationship Id="rId5" Type="http://schemas.openxmlformats.org/officeDocument/2006/relationships/image" Target="../media/image29.jpeg"/><Relationship Id="rId10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0.png"/><Relationship Id="rId11" Type="http://schemas.openxmlformats.org/officeDocument/2006/relationships/audio" Target="../media/audio5.wav"/><Relationship Id="rId5" Type="http://schemas.openxmlformats.org/officeDocument/2006/relationships/image" Target="../media/image29.jpeg"/><Relationship Id="rId10" Type="http://schemas.openxmlformats.org/officeDocument/2006/relationships/image" Target="../media/image37.png"/><Relationship Id="rId4" Type="http://schemas.openxmlformats.org/officeDocument/2006/relationships/audio" Target="../media/audio2.wav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audio" Target="../media/audio1.wav"/><Relationship Id="rId7" Type="http://schemas.openxmlformats.org/officeDocument/2006/relationships/image" Target="../media/image31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0.png"/><Relationship Id="rId11" Type="http://schemas.openxmlformats.org/officeDocument/2006/relationships/audio" Target="../media/audio6.wav"/><Relationship Id="rId5" Type="http://schemas.openxmlformats.org/officeDocument/2006/relationships/image" Target="../media/image29.jpeg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F11839C6-14E5-4EFB-AD41-3AF2D69429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0DF7B29-1F07-499B-89C7-D69CB48FA6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72AB036-80C2-4DD5-9681-3528B54E31C6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latin typeface="Sport Day" pitchFamily="2" charset="0"/>
              </a:rPr>
              <a:t>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0638187-2B24-478E-8BDE-4026A0A0C7E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08" y="2287836"/>
            <a:ext cx="3205546" cy="7946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41DFD89-493E-4D14-A13B-EE5BB5F18E0C}"/>
              </a:ext>
            </a:extLst>
          </p:cNvPr>
          <p:cNvSpPr txBox="1"/>
          <p:nvPr/>
        </p:nvSpPr>
        <p:spPr>
          <a:xfrm>
            <a:off x="1269426" y="2359015"/>
            <a:ext cx="2314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LESSON </a:t>
            </a:r>
            <a:r>
              <a:rPr lang="en-US" sz="2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54B51B9-C265-45A0-B217-028C10585EA7}"/>
              </a:ext>
            </a:extLst>
          </p:cNvPr>
          <p:cNvSpPr txBox="1"/>
          <p:nvPr/>
        </p:nvSpPr>
        <p:spPr>
          <a:xfrm>
            <a:off x="3584269" y="516252"/>
            <a:ext cx="3526774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9A128"/>
                </a:solidFill>
                <a:latin typeface="Comic Sans MS" panose="030F0702030302020204" pitchFamily="66" charset="0"/>
              </a:rPr>
              <a:t>Hello</a:t>
            </a:r>
            <a:r>
              <a:rPr lang="en-US" sz="7200" b="1" dirty="0">
                <a:solidFill>
                  <a:srgbClr val="F9A128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56150" y="3022825"/>
            <a:ext cx="17676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502484"/>
                </a:solidFill>
                <a:latin typeface="Montserrat" panose="020B0604020202020204" charset="0"/>
              </a:rPr>
              <a:t>Period </a:t>
            </a:r>
            <a:r>
              <a:rPr lang="en-GB" sz="2800" dirty="0" smtClean="0">
                <a:solidFill>
                  <a:srgbClr val="502484"/>
                </a:solidFill>
                <a:latin typeface="Montserrat" panose="020B0604020202020204" charset="0"/>
              </a:rPr>
              <a:t>3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2906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24113"/>
            <a:ext cx="9143999" cy="3385938"/>
          </a:xfrm>
          <a:prstGeom prst="rect">
            <a:avLst/>
          </a:prstGeom>
        </p:spPr>
      </p:pic>
      <p:pic>
        <p:nvPicPr>
          <p:cNvPr id="4" name="Track 009">
            <a:hlinkClick r:id="" action="ppaction://media"/>
            <a:extLst>
              <a:ext uri="{FF2B5EF4-FFF2-40B4-BE49-F238E27FC236}">
                <a16:creationId xmlns:a16="http://schemas.microsoft.com/office/drawing/2014/main" xmlns="" id="{22D84E37-01CB-421A-A46C-42263C818E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13738" y="7436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996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1463583" y="1833234"/>
            <a:ext cx="6216831" cy="25210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bg2">
                    <a:lumMod val="50000"/>
                  </a:schemeClr>
                </a:solidFill>
              </a:rPr>
              <a:t>Listen, point and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>say.</a:t>
            </a:r>
            <a:endParaRPr sz="6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49" y="425113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ck 010">
            <a:hlinkClick r:id="" action="ppaction://media"/>
            <a:extLst>
              <a:ext uri="{FF2B5EF4-FFF2-40B4-BE49-F238E27FC236}">
                <a16:creationId xmlns:a16="http://schemas.microsoft.com/office/drawing/2014/main" xmlns="" id="{39C2DDCD-4957-43B2-B0E4-B5708A8ED6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06914" y="280494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517" y="328119"/>
            <a:ext cx="4133850" cy="514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2115" y="3157368"/>
            <a:ext cx="3489598" cy="1840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4860" y="842468"/>
            <a:ext cx="5565363" cy="244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0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0" name="Google Shape;910;p47"/>
          <p:cNvGrpSpPr/>
          <p:nvPr/>
        </p:nvGrpSpPr>
        <p:grpSpPr>
          <a:xfrm rot="-127571">
            <a:off x="2350907" y="2642482"/>
            <a:ext cx="4442188" cy="2296635"/>
            <a:chOff x="517284" y="2523995"/>
            <a:chExt cx="4442239" cy="2296661"/>
          </a:xfrm>
        </p:grpSpPr>
        <p:sp>
          <p:nvSpPr>
            <p:cNvPr id="911" name="Google Shape;911;p47"/>
            <p:cNvSpPr/>
            <p:nvPr/>
          </p:nvSpPr>
          <p:spPr>
            <a:xfrm rot="333856">
              <a:off x="596717" y="2726870"/>
              <a:ext cx="4283373" cy="1678836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7"/>
            <p:cNvSpPr/>
            <p:nvPr/>
          </p:nvSpPr>
          <p:spPr>
            <a:xfrm rot="-333856" flipH="1">
              <a:off x="596717" y="2938945"/>
              <a:ext cx="4283373" cy="1678836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318BCD7-AEB7-4CB0-8A50-8C0FD865ECE1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2918654" y="98069"/>
            <a:ext cx="4016375" cy="1493837"/>
          </a:xfrm>
        </p:spPr>
        <p:txBody>
          <a:bodyPr/>
          <a:lstStyle/>
          <a:p>
            <a:pPr marL="127000" indent="0">
              <a:buNone/>
            </a:pPr>
            <a:r>
              <a:rPr lang="en-US" sz="6000" dirty="0">
                <a:solidFill>
                  <a:schemeClr val="accent6">
                    <a:lumMod val="50000"/>
                  </a:schemeClr>
                </a:solidFill>
              </a:rPr>
              <a:t>Role play </a:t>
            </a:r>
          </a:p>
        </p:txBody>
      </p:sp>
      <p:pic>
        <p:nvPicPr>
          <p:cNvPr id="20482" name="Picture 2" descr="Illustration Of Kids Acting Out Stories From A Children&amp;quot;s - Role Play Area  Cartoon, HD Png Download - kindpng">
            <a:extLst>
              <a:ext uri="{FF2B5EF4-FFF2-40B4-BE49-F238E27FC236}">
                <a16:creationId xmlns:a16="http://schemas.microsoft.com/office/drawing/2014/main" xmlns="" id="{6F19F3C9-D258-446B-B615-360E5B578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152" y="1243347"/>
            <a:ext cx="4614513" cy="376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568" y="1460939"/>
            <a:ext cx="4394389" cy="34297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234C60F-AF7F-4E04-9DF3-FFC9CF49C22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5857" y="174945"/>
            <a:ext cx="3919024" cy="1602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982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145" y="803885"/>
            <a:ext cx="5076496" cy="4170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4C094E-C176-44BA-8DA1-538C471141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2319" y="157735"/>
            <a:ext cx="2763572" cy="14807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34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3580599" y="702592"/>
            <a:ext cx="1982802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en" dirty="0" smtClean="0"/>
              <a:t>4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2047789" y="2049892"/>
            <a:ext cx="5048422" cy="150260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bg2">
                    <a:lumMod val="50000"/>
                  </a:schemeClr>
                </a:solidFill>
              </a:rPr>
              <a:t>Let’s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>talk. </a:t>
            </a:r>
            <a:endParaRPr sz="6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3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59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49"/>
          <p:cNvSpPr txBox="1">
            <a:spLocks noGrp="1"/>
          </p:cNvSpPr>
          <p:nvPr>
            <p:ph type="title"/>
          </p:nvPr>
        </p:nvSpPr>
        <p:spPr>
          <a:xfrm>
            <a:off x="1962032" y="903515"/>
            <a:ext cx="5219936" cy="914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" sz="6000" dirty="0">
                <a:solidFill>
                  <a:schemeClr val="accent6">
                    <a:lumMod val="50000"/>
                  </a:schemeClr>
                </a:solidFill>
              </a:rPr>
              <a:t>ass the </a:t>
            </a:r>
            <a:r>
              <a:rPr lang="en" sz="6000" dirty="0" smtClean="0">
                <a:solidFill>
                  <a:schemeClr val="accent6">
                    <a:lumMod val="50000"/>
                  </a:schemeClr>
                </a:solidFill>
              </a:rPr>
              <a:t>ball! </a:t>
            </a:r>
            <a:endParaRPr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CD75B738-4373-4CE5-9CA6-A8BA87B14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6029" y="213636"/>
            <a:ext cx="4596000" cy="689878"/>
          </a:xfrm>
        </p:spPr>
        <p:txBody>
          <a:bodyPr/>
          <a:lstStyle/>
          <a:p>
            <a:r>
              <a:rPr lang="en-US" sz="4800" dirty="0" smtClean="0">
                <a:solidFill>
                  <a:srgbClr val="FF0000"/>
                </a:solidFill>
              </a:rPr>
              <a:t>Game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Free Pass Ball Cliparts, Download Free Pass Ball Cliparts png images, Free  ClipArts on Clipart Library">
            <a:extLst>
              <a:ext uri="{FF2B5EF4-FFF2-40B4-BE49-F238E27FC236}">
                <a16:creationId xmlns:a16="http://schemas.microsoft.com/office/drawing/2014/main" xmlns="" id="{778E5949-C01D-41AF-87E4-82E89EE4E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567" y="1968538"/>
            <a:ext cx="4392867" cy="283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483D0C-39EB-48B4-9FE3-76C735C1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318" y="420028"/>
            <a:ext cx="2127364" cy="13473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8B03EAAC-3CCA-49B8-B1E3-95264A1A6B06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73529" y="1767328"/>
            <a:ext cx="8196942" cy="2902643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6600" dirty="0">
                <a:solidFill>
                  <a:schemeClr val="bg2">
                    <a:lumMod val="50000"/>
                  </a:schemeClr>
                </a:solidFill>
              </a:rPr>
              <a:t>Fun corner and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>wrap-up</a:t>
            </a:r>
            <a:endParaRPr lang="en-US" sz="6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0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881;p38">
            <a:extLst>
              <a:ext uri="{FF2B5EF4-FFF2-40B4-BE49-F238E27FC236}">
                <a16:creationId xmlns:a16="http://schemas.microsoft.com/office/drawing/2014/main" xmlns="" id="{2F8B530C-502E-410D-8093-ABE95A4C6780}"/>
              </a:ext>
            </a:extLst>
          </p:cNvPr>
          <p:cNvSpPr/>
          <p:nvPr/>
        </p:nvSpPr>
        <p:spPr>
          <a:xfrm>
            <a:off x="2077106" y="2318033"/>
            <a:ext cx="783220" cy="666905"/>
          </a:xfrm>
          <a:custGeom>
            <a:avLst/>
            <a:gdLst/>
            <a:ahLst/>
            <a:cxnLst/>
            <a:rect l="l" t="t" r="r" b="b"/>
            <a:pathLst>
              <a:path w="7273" h="6193" extrusionOk="0">
                <a:moveTo>
                  <a:pt x="3952" y="0"/>
                </a:moveTo>
                <a:cubicBezTo>
                  <a:pt x="2384" y="0"/>
                  <a:pt x="1469" y="986"/>
                  <a:pt x="1041" y="1868"/>
                </a:cubicBezTo>
                <a:cubicBezTo>
                  <a:pt x="0" y="4017"/>
                  <a:pt x="1533" y="6192"/>
                  <a:pt x="3971" y="6192"/>
                </a:cubicBezTo>
                <a:cubicBezTo>
                  <a:pt x="4437" y="6192"/>
                  <a:pt x="4935" y="6113"/>
                  <a:pt x="5455" y="5939"/>
                </a:cubicBezTo>
                <a:cubicBezTo>
                  <a:pt x="6978" y="5430"/>
                  <a:pt x="7273" y="3967"/>
                  <a:pt x="7122" y="2903"/>
                </a:cubicBezTo>
                <a:cubicBezTo>
                  <a:pt x="7034" y="2285"/>
                  <a:pt x="6879" y="1660"/>
                  <a:pt x="6525" y="1146"/>
                </a:cubicBezTo>
                <a:cubicBezTo>
                  <a:pt x="6152" y="605"/>
                  <a:pt x="5553" y="244"/>
                  <a:pt x="4909" y="113"/>
                </a:cubicBezTo>
                <a:cubicBezTo>
                  <a:pt x="4566" y="35"/>
                  <a:pt x="4248" y="0"/>
                  <a:pt x="3952" y="0"/>
                </a:cubicBezTo>
                <a:close/>
              </a:path>
            </a:pathLst>
          </a:custGeom>
          <a:solidFill>
            <a:srgbClr val="FBC6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Google Shape;881;p38">
            <a:extLst>
              <a:ext uri="{FF2B5EF4-FFF2-40B4-BE49-F238E27FC236}">
                <a16:creationId xmlns:a16="http://schemas.microsoft.com/office/drawing/2014/main" xmlns="" id="{0195DE51-9B92-45F7-A1B5-29783A722B6A}"/>
              </a:ext>
            </a:extLst>
          </p:cNvPr>
          <p:cNvSpPr/>
          <p:nvPr/>
        </p:nvSpPr>
        <p:spPr>
          <a:xfrm>
            <a:off x="3133577" y="3677677"/>
            <a:ext cx="782964" cy="666687"/>
          </a:xfrm>
          <a:custGeom>
            <a:avLst/>
            <a:gdLst/>
            <a:ahLst/>
            <a:cxnLst/>
            <a:rect l="l" t="t" r="r" b="b"/>
            <a:pathLst>
              <a:path w="7273" h="6193" extrusionOk="0">
                <a:moveTo>
                  <a:pt x="3952" y="0"/>
                </a:moveTo>
                <a:cubicBezTo>
                  <a:pt x="2384" y="0"/>
                  <a:pt x="1469" y="986"/>
                  <a:pt x="1041" y="1868"/>
                </a:cubicBezTo>
                <a:cubicBezTo>
                  <a:pt x="0" y="4017"/>
                  <a:pt x="1533" y="6192"/>
                  <a:pt x="3971" y="6192"/>
                </a:cubicBezTo>
                <a:cubicBezTo>
                  <a:pt x="4437" y="6192"/>
                  <a:pt x="4935" y="6113"/>
                  <a:pt x="5455" y="5939"/>
                </a:cubicBezTo>
                <a:cubicBezTo>
                  <a:pt x="6978" y="5430"/>
                  <a:pt x="7273" y="3967"/>
                  <a:pt x="7122" y="2903"/>
                </a:cubicBezTo>
                <a:cubicBezTo>
                  <a:pt x="7034" y="2285"/>
                  <a:pt x="6879" y="1660"/>
                  <a:pt x="6525" y="1146"/>
                </a:cubicBezTo>
                <a:cubicBezTo>
                  <a:pt x="6152" y="605"/>
                  <a:pt x="5553" y="244"/>
                  <a:pt x="4909" y="113"/>
                </a:cubicBezTo>
                <a:cubicBezTo>
                  <a:pt x="4566" y="35"/>
                  <a:pt x="4248" y="0"/>
                  <a:pt x="3952" y="0"/>
                </a:cubicBezTo>
                <a:close/>
              </a:path>
            </a:pathLst>
          </a:custGeom>
          <a:solidFill>
            <a:srgbClr val="FBC6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Google Shape;881;p38">
            <a:extLst>
              <a:ext uri="{FF2B5EF4-FFF2-40B4-BE49-F238E27FC236}">
                <a16:creationId xmlns:a16="http://schemas.microsoft.com/office/drawing/2014/main" xmlns="" id="{B7B6911B-DA50-4583-8041-667AD213CE63}"/>
              </a:ext>
            </a:extLst>
          </p:cNvPr>
          <p:cNvSpPr/>
          <p:nvPr/>
        </p:nvSpPr>
        <p:spPr>
          <a:xfrm>
            <a:off x="2619296" y="2994272"/>
            <a:ext cx="791636" cy="674071"/>
          </a:xfrm>
          <a:custGeom>
            <a:avLst/>
            <a:gdLst/>
            <a:ahLst/>
            <a:cxnLst/>
            <a:rect l="l" t="t" r="r" b="b"/>
            <a:pathLst>
              <a:path w="7273" h="6193" extrusionOk="0">
                <a:moveTo>
                  <a:pt x="3952" y="0"/>
                </a:moveTo>
                <a:cubicBezTo>
                  <a:pt x="2384" y="0"/>
                  <a:pt x="1469" y="986"/>
                  <a:pt x="1041" y="1868"/>
                </a:cubicBezTo>
                <a:cubicBezTo>
                  <a:pt x="0" y="4017"/>
                  <a:pt x="1533" y="6192"/>
                  <a:pt x="3971" y="6192"/>
                </a:cubicBezTo>
                <a:cubicBezTo>
                  <a:pt x="4437" y="6192"/>
                  <a:pt x="4935" y="6113"/>
                  <a:pt x="5455" y="5939"/>
                </a:cubicBezTo>
                <a:cubicBezTo>
                  <a:pt x="6978" y="5430"/>
                  <a:pt x="7273" y="3967"/>
                  <a:pt x="7122" y="2903"/>
                </a:cubicBezTo>
                <a:cubicBezTo>
                  <a:pt x="7034" y="2285"/>
                  <a:pt x="6879" y="1660"/>
                  <a:pt x="6525" y="1146"/>
                </a:cubicBezTo>
                <a:cubicBezTo>
                  <a:pt x="6152" y="605"/>
                  <a:pt x="5553" y="244"/>
                  <a:pt x="4909" y="113"/>
                </a:cubicBezTo>
                <a:cubicBezTo>
                  <a:pt x="4566" y="35"/>
                  <a:pt x="4248" y="0"/>
                  <a:pt x="3952" y="0"/>
                </a:cubicBezTo>
                <a:close/>
              </a:path>
            </a:pathLst>
          </a:custGeom>
          <a:solidFill>
            <a:srgbClr val="FBC6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Google Shape;881;p38">
            <a:extLst>
              <a:ext uri="{FF2B5EF4-FFF2-40B4-BE49-F238E27FC236}">
                <a16:creationId xmlns:a16="http://schemas.microsoft.com/office/drawing/2014/main" xmlns="" id="{727FB67C-7EDA-49D7-BFA5-5F4BCF4B8EA3}"/>
              </a:ext>
            </a:extLst>
          </p:cNvPr>
          <p:cNvSpPr/>
          <p:nvPr/>
        </p:nvSpPr>
        <p:spPr>
          <a:xfrm>
            <a:off x="1556598" y="1617619"/>
            <a:ext cx="762238" cy="649039"/>
          </a:xfrm>
          <a:custGeom>
            <a:avLst/>
            <a:gdLst/>
            <a:ahLst/>
            <a:cxnLst/>
            <a:rect l="l" t="t" r="r" b="b"/>
            <a:pathLst>
              <a:path w="7273" h="6193" extrusionOk="0">
                <a:moveTo>
                  <a:pt x="3952" y="0"/>
                </a:moveTo>
                <a:cubicBezTo>
                  <a:pt x="2384" y="0"/>
                  <a:pt x="1469" y="986"/>
                  <a:pt x="1041" y="1868"/>
                </a:cubicBezTo>
                <a:cubicBezTo>
                  <a:pt x="0" y="4017"/>
                  <a:pt x="1533" y="6192"/>
                  <a:pt x="3971" y="6192"/>
                </a:cubicBezTo>
                <a:cubicBezTo>
                  <a:pt x="4437" y="6192"/>
                  <a:pt x="4935" y="6113"/>
                  <a:pt x="5455" y="5939"/>
                </a:cubicBezTo>
                <a:cubicBezTo>
                  <a:pt x="6978" y="5430"/>
                  <a:pt x="7273" y="3967"/>
                  <a:pt x="7122" y="2903"/>
                </a:cubicBezTo>
                <a:cubicBezTo>
                  <a:pt x="7034" y="2285"/>
                  <a:pt x="6879" y="1660"/>
                  <a:pt x="6525" y="1146"/>
                </a:cubicBezTo>
                <a:cubicBezTo>
                  <a:pt x="6152" y="605"/>
                  <a:pt x="5553" y="244"/>
                  <a:pt x="4909" y="113"/>
                </a:cubicBezTo>
                <a:cubicBezTo>
                  <a:pt x="4566" y="35"/>
                  <a:pt x="4248" y="0"/>
                  <a:pt x="3952" y="0"/>
                </a:cubicBezTo>
                <a:close/>
              </a:path>
            </a:pathLst>
          </a:custGeom>
          <a:solidFill>
            <a:srgbClr val="FBC6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Google Shape;881;p38">
            <a:extLst>
              <a:ext uri="{FF2B5EF4-FFF2-40B4-BE49-F238E27FC236}">
                <a16:creationId xmlns:a16="http://schemas.microsoft.com/office/drawing/2014/main" xmlns="" id="{F23974A5-2EE0-4EFF-A218-DA3885A04E2F}"/>
              </a:ext>
            </a:extLst>
          </p:cNvPr>
          <p:cNvSpPr/>
          <p:nvPr/>
        </p:nvSpPr>
        <p:spPr>
          <a:xfrm>
            <a:off x="925806" y="983429"/>
            <a:ext cx="745433" cy="702356"/>
          </a:xfrm>
          <a:custGeom>
            <a:avLst/>
            <a:gdLst/>
            <a:ahLst/>
            <a:cxnLst/>
            <a:rect l="l" t="t" r="r" b="b"/>
            <a:pathLst>
              <a:path w="7273" h="6193" extrusionOk="0">
                <a:moveTo>
                  <a:pt x="3952" y="0"/>
                </a:moveTo>
                <a:cubicBezTo>
                  <a:pt x="2384" y="0"/>
                  <a:pt x="1469" y="986"/>
                  <a:pt x="1041" y="1868"/>
                </a:cubicBezTo>
                <a:cubicBezTo>
                  <a:pt x="0" y="4017"/>
                  <a:pt x="1533" y="6192"/>
                  <a:pt x="3971" y="6192"/>
                </a:cubicBezTo>
                <a:cubicBezTo>
                  <a:pt x="4437" y="6192"/>
                  <a:pt x="4935" y="6113"/>
                  <a:pt x="5455" y="5939"/>
                </a:cubicBezTo>
                <a:cubicBezTo>
                  <a:pt x="6978" y="5430"/>
                  <a:pt x="7273" y="3967"/>
                  <a:pt x="7122" y="2903"/>
                </a:cubicBezTo>
                <a:cubicBezTo>
                  <a:pt x="7034" y="2285"/>
                  <a:pt x="6879" y="1660"/>
                  <a:pt x="6525" y="1146"/>
                </a:cubicBezTo>
                <a:cubicBezTo>
                  <a:pt x="6152" y="605"/>
                  <a:pt x="5553" y="244"/>
                  <a:pt x="4909" y="113"/>
                </a:cubicBezTo>
                <a:cubicBezTo>
                  <a:pt x="4566" y="35"/>
                  <a:pt x="4248" y="0"/>
                  <a:pt x="3952" y="0"/>
                </a:cubicBezTo>
                <a:close/>
              </a:path>
            </a:pathLst>
          </a:custGeom>
          <a:solidFill>
            <a:srgbClr val="FBC6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B2A7E4-CEE9-41AA-A626-79340C705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480" y="1024144"/>
            <a:ext cx="1906500" cy="577800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0D0D0D"/>
                </a:solidFill>
              </a:rPr>
              <a:t>Warm-up </a:t>
            </a:r>
            <a:endParaRPr lang="en-US" sz="2800" dirty="0">
              <a:solidFill>
                <a:srgbClr val="0D0D0D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426FA686-C7DE-4DAA-BE1E-56F6F2A42F01}"/>
              </a:ext>
            </a:extLst>
          </p:cNvPr>
          <p:cNvSpPr>
            <a:spLocks noGrp="1"/>
          </p:cNvSpPr>
          <p:nvPr>
            <p:ph type="ctrTitle" idx="3"/>
          </p:nvPr>
        </p:nvSpPr>
        <p:spPr>
          <a:xfrm>
            <a:off x="2218755" y="1626838"/>
            <a:ext cx="4471845" cy="565268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0D0D0D"/>
                </a:solidFill>
              </a:rPr>
              <a:t>Look, listen and </a:t>
            </a:r>
            <a:r>
              <a:rPr lang="en-US" sz="2800" dirty="0" smtClean="0">
                <a:solidFill>
                  <a:srgbClr val="0D0D0D"/>
                </a:solidFill>
              </a:rPr>
              <a:t>repeat.</a:t>
            </a:r>
            <a:endParaRPr lang="en-US" sz="2800" dirty="0">
              <a:solidFill>
                <a:srgbClr val="0D0D0D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667ABD98-2213-4166-9C7E-6E4382279C36}"/>
              </a:ext>
            </a:extLst>
          </p:cNvPr>
          <p:cNvSpPr>
            <a:spLocks noGrp="1"/>
          </p:cNvSpPr>
          <p:nvPr>
            <p:ph type="ctrTitle" idx="6"/>
          </p:nvPr>
        </p:nvSpPr>
        <p:spPr>
          <a:xfrm>
            <a:off x="2581730" y="2305786"/>
            <a:ext cx="4471844" cy="564223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rgbClr val="0D0D0D"/>
                </a:solidFill>
              </a:rPr>
              <a:t>Listen, point and </a:t>
            </a:r>
            <a:r>
              <a:rPr lang="en-US" sz="2800" dirty="0" smtClean="0">
                <a:solidFill>
                  <a:srgbClr val="0D0D0D"/>
                </a:solidFill>
              </a:rPr>
              <a:t>say.</a:t>
            </a:r>
            <a:endParaRPr lang="en-US" sz="2800" dirty="0">
              <a:solidFill>
                <a:srgbClr val="0D0D0D"/>
              </a:solidFill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xmlns="" id="{2BA7CC67-7A62-47C4-BA05-318B598DF775}"/>
              </a:ext>
            </a:extLst>
          </p:cNvPr>
          <p:cNvSpPr>
            <a:spLocks noGrp="1"/>
          </p:cNvSpPr>
          <p:nvPr>
            <p:ph type="ctrTitle" idx="9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Contents 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AE455CD9-A34B-4ADC-B42E-A3A94379D29F}"/>
              </a:ext>
            </a:extLst>
          </p:cNvPr>
          <p:cNvSpPr>
            <a:spLocks noGrp="1"/>
          </p:cNvSpPr>
          <p:nvPr>
            <p:ph type="ctrTitle" idx="13"/>
          </p:nvPr>
        </p:nvSpPr>
        <p:spPr>
          <a:xfrm>
            <a:off x="3525059" y="2993096"/>
            <a:ext cx="1906500" cy="577800"/>
          </a:xfrm>
        </p:spPr>
        <p:txBody>
          <a:bodyPr/>
          <a:lstStyle/>
          <a:p>
            <a:r>
              <a:rPr lang="en-US" sz="2800" dirty="0">
                <a:solidFill>
                  <a:srgbClr val="0D0D0D"/>
                </a:solidFill>
              </a:rPr>
              <a:t>Let’s </a:t>
            </a:r>
            <a:r>
              <a:rPr lang="en-US" sz="2800" dirty="0" smtClean="0">
                <a:solidFill>
                  <a:srgbClr val="0D0D0D"/>
                </a:solidFill>
              </a:rPr>
              <a:t>talk.</a:t>
            </a:r>
            <a:endParaRPr lang="en-US" sz="2800" dirty="0">
              <a:solidFill>
                <a:srgbClr val="0D0D0D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CA62445E-7025-4675-9D8C-C44063A18CA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087107" y="898065"/>
            <a:ext cx="631923" cy="6739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4ACB2E8D-4B17-41A6-A524-A210D5D7A3A6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1596055" y="1449075"/>
            <a:ext cx="648895" cy="688522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67F28710-8AF0-4A8A-99EE-4E62F8174893}"/>
              </a:ext>
            </a:extLst>
          </p:cNvPr>
          <p:cNvSpPr>
            <a:spLocks noGrp="1"/>
          </p:cNvSpPr>
          <p:nvPr>
            <p:ph type="title" idx="8"/>
          </p:nvPr>
        </p:nvSpPr>
        <p:spPr>
          <a:xfrm>
            <a:off x="2233556" y="2221677"/>
            <a:ext cx="499867" cy="59695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xmlns="" id="{9ECE1F70-5708-422B-85FC-D93F6FAD3A3C}"/>
              </a:ext>
            </a:extLst>
          </p:cNvPr>
          <p:cNvSpPr>
            <a:spLocks noGrp="1"/>
          </p:cNvSpPr>
          <p:nvPr>
            <p:ph type="title" idx="15"/>
          </p:nvPr>
        </p:nvSpPr>
        <p:spPr>
          <a:xfrm>
            <a:off x="2733423" y="2909095"/>
            <a:ext cx="578371" cy="618744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Title 13">
            <a:extLst>
              <a:ext uri="{FF2B5EF4-FFF2-40B4-BE49-F238E27FC236}">
                <a16:creationId xmlns:a16="http://schemas.microsoft.com/office/drawing/2014/main" xmlns="" id="{5778E32B-FED2-4DBD-B255-1E50989A9646}"/>
              </a:ext>
            </a:extLst>
          </p:cNvPr>
          <p:cNvSpPr txBox="1">
            <a:spLocks/>
          </p:cNvSpPr>
          <p:nvPr/>
        </p:nvSpPr>
        <p:spPr>
          <a:xfrm>
            <a:off x="3257018" y="3580230"/>
            <a:ext cx="555924" cy="66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accent6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itle 11">
            <a:extLst>
              <a:ext uri="{FF2B5EF4-FFF2-40B4-BE49-F238E27FC236}">
                <a16:creationId xmlns:a16="http://schemas.microsoft.com/office/drawing/2014/main" xmlns="" id="{A6D988B1-BF8C-4444-9BBD-ABB3FFBDB0CD}"/>
              </a:ext>
            </a:extLst>
          </p:cNvPr>
          <p:cNvSpPr txBox="1">
            <a:spLocks/>
          </p:cNvSpPr>
          <p:nvPr/>
        </p:nvSpPr>
        <p:spPr>
          <a:xfrm>
            <a:off x="4039982" y="3580230"/>
            <a:ext cx="3478765" cy="106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24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Fredoka One"/>
              <a:buNone/>
              <a:defRPr sz="1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2800" dirty="0">
                <a:solidFill>
                  <a:srgbClr val="0D0D0D"/>
                </a:solidFill>
              </a:rPr>
              <a:t>Fun corner and </a:t>
            </a:r>
            <a:r>
              <a:rPr lang="en-US" sz="2800" dirty="0" smtClean="0">
                <a:solidFill>
                  <a:srgbClr val="0D0D0D"/>
                </a:solidFill>
              </a:rPr>
              <a:t>wrap-up</a:t>
            </a:r>
            <a:endParaRPr lang="en-US" sz="2800" dirty="0">
              <a:solidFill>
                <a:srgbClr val="0D0D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9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53"/>
          <p:cNvSpPr txBox="1">
            <a:spLocks noGrp="1"/>
          </p:cNvSpPr>
          <p:nvPr>
            <p:ph type="ctrTitle"/>
          </p:nvPr>
        </p:nvSpPr>
        <p:spPr>
          <a:xfrm>
            <a:off x="-105759" y="154032"/>
            <a:ext cx="7717500" cy="9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0070C0"/>
                </a:solidFill>
              </a:rPr>
              <a:t>H</a:t>
            </a:r>
            <a:r>
              <a:rPr lang="en" sz="4000" dirty="0" smtClean="0">
                <a:solidFill>
                  <a:srgbClr val="0070C0"/>
                </a:solidFill>
              </a:rPr>
              <a:t>i, __. </a:t>
            </a:r>
            <a:r>
              <a:rPr lang="en-US" sz="4000" dirty="0">
                <a:solidFill>
                  <a:srgbClr val="0070C0"/>
                </a:solidFill>
              </a:rPr>
              <a:t>H</a:t>
            </a:r>
            <a:r>
              <a:rPr lang="en" sz="4000" dirty="0">
                <a:solidFill>
                  <a:srgbClr val="0070C0"/>
                </a:solidFill>
              </a:rPr>
              <a:t>ow are you? 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8" name="Google Shape;955;p53">
            <a:extLst>
              <a:ext uri="{FF2B5EF4-FFF2-40B4-BE49-F238E27FC236}">
                <a16:creationId xmlns:a16="http://schemas.microsoft.com/office/drawing/2014/main" xmlns="" id="{F044AA18-5EBB-48AC-896C-B47E6EBD9591}"/>
              </a:ext>
            </a:extLst>
          </p:cNvPr>
          <p:cNvSpPr txBox="1">
            <a:spLocks/>
          </p:cNvSpPr>
          <p:nvPr/>
        </p:nvSpPr>
        <p:spPr>
          <a:xfrm>
            <a:off x="4679798" y="1011235"/>
            <a:ext cx="4297225" cy="74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137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4000" dirty="0">
                <a:solidFill>
                  <a:srgbClr val="0D0D0D"/>
                </a:solidFill>
              </a:rPr>
              <a:t>Fine, thank you.</a:t>
            </a:r>
          </a:p>
        </p:txBody>
      </p:sp>
      <p:sp>
        <p:nvSpPr>
          <p:cNvPr id="9" name="Google Shape;955;p53">
            <a:extLst>
              <a:ext uri="{FF2B5EF4-FFF2-40B4-BE49-F238E27FC236}">
                <a16:creationId xmlns:a16="http://schemas.microsoft.com/office/drawing/2014/main" xmlns="" id="{BAE17DE1-5875-4AF3-9B1C-9B25373D137D}"/>
              </a:ext>
            </a:extLst>
          </p:cNvPr>
          <p:cNvSpPr txBox="1">
            <a:spLocks/>
          </p:cNvSpPr>
          <p:nvPr/>
        </p:nvSpPr>
        <p:spPr>
          <a:xfrm>
            <a:off x="-1689803" y="1461303"/>
            <a:ext cx="7717500" cy="74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137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4000" dirty="0" smtClean="0">
                <a:solidFill>
                  <a:srgbClr val="0070C0"/>
                </a:solidFill>
              </a:rPr>
              <a:t>Goodbye, __!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10" name="Google Shape;955;p53">
            <a:extLst>
              <a:ext uri="{FF2B5EF4-FFF2-40B4-BE49-F238E27FC236}">
                <a16:creationId xmlns:a16="http://schemas.microsoft.com/office/drawing/2014/main" xmlns="" id="{E06137D8-E1B4-4844-B47F-91A34D52DF91}"/>
              </a:ext>
            </a:extLst>
          </p:cNvPr>
          <p:cNvSpPr txBox="1">
            <a:spLocks/>
          </p:cNvSpPr>
          <p:nvPr/>
        </p:nvSpPr>
        <p:spPr>
          <a:xfrm>
            <a:off x="5260547" y="1952440"/>
            <a:ext cx="4162356" cy="74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137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Fredoka One"/>
              <a:buNone/>
              <a:defRPr sz="96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en-US" sz="4000" dirty="0">
                <a:solidFill>
                  <a:srgbClr val="0D0D0D"/>
                </a:solidFill>
              </a:rPr>
              <a:t>Bye, </a:t>
            </a:r>
            <a:r>
              <a:rPr lang="en-US" sz="4000" dirty="0" smtClean="0">
                <a:solidFill>
                  <a:srgbClr val="0D0D0D"/>
                </a:solidFill>
              </a:rPr>
              <a:t>__. </a:t>
            </a:r>
            <a:endParaRPr lang="en-US" sz="4000" dirty="0">
              <a:solidFill>
                <a:srgbClr val="0D0D0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F1D9589-F3F7-4B89-909D-5D1F2E2B45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70" y="2210562"/>
            <a:ext cx="1488007" cy="2802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AAF6651-7BD9-4E1A-81F7-B946BFD1A07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886" y="2326123"/>
            <a:ext cx="1675673" cy="25718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3C88D9-0DAC-4524-AD25-1018FC3C5D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018444" y="2182712"/>
            <a:ext cx="1876163" cy="30357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A72ECA5-8753-412E-A331-C9EED07AD65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748" y="2515468"/>
            <a:ext cx="1973575" cy="2498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2343385" y="1511015"/>
            <a:ext cx="4713860" cy="2238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bg2">
                    <a:lumMod val="50000"/>
                  </a:schemeClr>
                </a:solidFill>
              </a:rPr>
              <a:t>W</a:t>
            </a:r>
            <a:r>
              <a:rPr lang="en" sz="6600" dirty="0" smtClean="0">
                <a:solidFill>
                  <a:schemeClr val="bg2">
                    <a:lumMod val="50000"/>
                  </a:schemeClr>
                </a:solidFill>
              </a:rPr>
              <a:t>arm-up </a:t>
            </a:r>
            <a:r>
              <a:rPr lang="en" sz="6600" dirty="0">
                <a:solidFill>
                  <a:schemeClr val="bg2">
                    <a:lumMod val="50000"/>
                  </a:schemeClr>
                </a:solidFill>
              </a:rPr>
              <a:t>and review</a:t>
            </a:r>
            <a:endParaRPr sz="6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2890900" y="203916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</a:t>
            </a:r>
            <a:endParaRPr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F2D65A69-FA53-4D51-9059-173737C9C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3385" y="4013588"/>
            <a:ext cx="4457130" cy="655947"/>
          </a:xfrm>
        </p:spPr>
        <p:txBody>
          <a:bodyPr/>
          <a:lstStyle/>
          <a:p>
            <a:r>
              <a:rPr lang="en-US" sz="4400" dirty="0">
                <a:solidFill>
                  <a:srgbClr val="002060"/>
                </a:solidFill>
              </a:rPr>
              <a:t>Game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 Marco">
            <a:extLst>
              <a:ext uri="{FF2B5EF4-FFF2-40B4-BE49-F238E27FC236}">
                <a16:creationId xmlns:a16="http://schemas.microsoft.com/office/drawing/2014/main" xmlns="" id="{1F21A10C-2849-425E-BBDF-9B24F561D65C}"/>
              </a:ext>
            </a:extLst>
          </p:cNvPr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2" name="11 Imagen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51DE89F2-D8B4-4506-A870-5BC40BB3E8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756" y="4135041"/>
            <a:ext cx="1047750" cy="522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xmlns="" id="{A42B83CA-D6BC-4AF2-8F0C-FC4A75F13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flipH="1">
            <a:off x="1439652" y="3251882"/>
            <a:ext cx="1316184" cy="1406244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6" name="TextBox 3">
            <a:extLst>
              <a:ext uri="{FF2B5EF4-FFF2-40B4-BE49-F238E27FC236}">
                <a16:creationId xmlns:a16="http://schemas.microsoft.com/office/drawing/2014/main" xmlns="" id="{2C5A3D23-CA91-4019-8015-08EB3A3B5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1371" y="630364"/>
            <a:ext cx="296997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6600" kern="1200" dirty="0">
                <a:solidFill>
                  <a:srgbClr val="FF33CC"/>
                </a:solidFill>
                <a:latin typeface="#9Slide05 IcielRukola" pitchFamily="2" charset="0"/>
                <a:ea typeface="+mn-ea"/>
                <a:cs typeface="+mn-cs"/>
              </a:rPr>
              <a:t>Picking </a:t>
            </a:r>
            <a:endParaRPr lang="en-US" altLang="en-US" sz="66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057" name="TextBox 4">
            <a:extLst>
              <a:ext uri="{FF2B5EF4-FFF2-40B4-BE49-F238E27FC236}">
                <a16:creationId xmlns:a16="http://schemas.microsoft.com/office/drawing/2014/main" xmlns="" id="{FB043EAF-743C-49BF-862A-FEE2543A9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652" y="1583056"/>
            <a:ext cx="375385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6600" kern="1200" dirty="0">
                <a:solidFill>
                  <a:srgbClr val="FF33CC"/>
                </a:solidFill>
                <a:latin typeface="#9Slide05 IcielRukola" pitchFamily="2" charset="0"/>
                <a:ea typeface="+mn-ea"/>
                <a:cs typeface="+mn-cs"/>
              </a:rPr>
              <a:t>Coconuts</a:t>
            </a:r>
            <a:endParaRPr lang="en-US" altLang="en-US" sz="6600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1E0E4F-E9EA-4715-A5C0-FA404FAC21A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707182" y="2571750"/>
            <a:ext cx="1361968" cy="2452448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>
            <a:extLst>
              <a:ext uri="{FF2B5EF4-FFF2-40B4-BE49-F238E27FC236}">
                <a16:creationId xmlns:a16="http://schemas.microsoft.com/office/drawing/2014/main" xmlns="" id="{B4DDDAFA-FA2D-4589-BA38-3304875AB4C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56458" flipH="1">
            <a:off x="314325" y="519113"/>
            <a:ext cx="3109913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>
            <a:extLst>
              <a:ext uri="{FF2B5EF4-FFF2-40B4-BE49-F238E27FC236}">
                <a16:creationId xmlns:a16="http://schemas.microsoft.com/office/drawing/2014/main" xmlns="" id="{C2479431-3954-4FEF-9AD7-4FBFAD4DD89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7307" flipH="1">
            <a:off x="1289448" y="209550"/>
            <a:ext cx="3373040" cy="425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9">
            <a:extLst>
              <a:ext uri="{FF2B5EF4-FFF2-40B4-BE49-F238E27FC236}">
                <a16:creationId xmlns:a16="http://schemas.microsoft.com/office/drawing/2014/main" xmlns="" id="{D36BDFB1-112A-423B-8A1E-735AFF3E0AA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86794">
            <a:off x="3274219" y="579835"/>
            <a:ext cx="2646760" cy="437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ave 7">
            <a:extLst>
              <a:ext uri="{FF2B5EF4-FFF2-40B4-BE49-F238E27FC236}">
                <a16:creationId xmlns:a16="http://schemas.microsoft.com/office/drawing/2014/main" xmlns="" id="{87551181-8064-45D2-9B20-1AF7EFADB32A}"/>
              </a:ext>
            </a:extLst>
          </p:cNvPr>
          <p:cNvSpPr/>
          <p:nvPr/>
        </p:nvSpPr>
        <p:spPr>
          <a:xfrm>
            <a:off x="1141809" y="3975497"/>
            <a:ext cx="6723460" cy="1685925"/>
          </a:xfrm>
          <a:prstGeom prst="wave">
            <a:avLst>
              <a:gd name="adj1" fmla="val 20000"/>
              <a:gd name="adj2" fmla="val -651"/>
            </a:avLst>
          </a:prstGeom>
          <a:solidFill>
            <a:srgbClr val="F2D5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3 Marco">
            <a:extLst>
              <a:ext uri="{FF2B5EF4-FFF2-40B4-BE49-F238E27FC236}">
                <a16:creationId xmlns:a16="http://schemas.microsoft.com/office/drawing/2014/main" xmlns="" id="{2DBA0071-C17B-4628-813E-E01055DE2568}"/>
              </a:ext>
            </a:extLst>
          </p:cNvPr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3 CuadroTexto">
            <a:extLst>
              <a:ext uri="{FF2B5EF4-FFF2-40B4-BE49-F238E27FC236}">
                <a16:creationId xmlns:a16="http://schemas.microsoft.com/office/drawing/2014/main" xmlns="" id="{1F31C7F2-3A54-41DC-BCE4-710B035C3330}"/>
              </a:ext>
            </a:extLst>
          </p:cNvPr>
          <p:cNvSpPr txBox="1"/>
          <p:nvPr/>
        </p:nvSpPr>
        <p:spPr>
          <a:xfrm>
            <a:off x="4139804" y="250031"/>
            <a:ext cx="361830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buClrTx/>
              <a:defRPr/>
            </a:pPr>
            <a:r>
              <a:rPr lang="es-ES_tradnl" sz="1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Listen and </a:t>
            </a:r>
            <a:r>
              <a:rPr lang="es-ES_tradnl" sz="1800" b="1" kern="12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click</a:t>
            </a:r>
            <a:r>
              <a:rPr lang="es-ES_tradnl" sz="18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18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the</a:t>
            </a:r>
            <a:r>
              <a:rPr lang="es-ES_tradnl" sz="1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18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right</a:t>
            </a:r>
            <a:r>
              <a:rPr lang="es-ES_tradnl" sz="1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1800" b="1" kern="12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coconut</a:t>
            </a:r>
            <a:r>
              <a:rPr lang="es-ES_tradnl" sz="18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.</a:t>
            </a:r>
            <a:endParaRPr lang="es-E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A9E1C074-BF49-4C27-9B1A-AF1ACAD44210}"/>
              </a:ext>
            </a:extLst>
          </p:cNvPr>
          <p:cNvSpPr/>
          <p:nvPr/>
        </p:nvSpPr>
        <p:spPr>
          <a:xfrm>
            <a:off x="6493669" y="516731"/>
            <a:ext cx="1085850" cy="67627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5 Botón de acción: Sonido">
            <a:hlinkClick r:id="" action="ppaction://noaction" highlightClick="1">
              <a:snd r:embed="rId9" name="8.WAV"/>
            </a:hlinkClick>
            <a:extLst>
              <a:ext uri="{FF2B5EF4-FFF2-40B4-BE49-F238E27FC236}">
                <a16:creationId xmlns:a16="http://schemas.microsoft.com/office/drawing/2014/main" xmlns="" id="{48B9EE52-CAD1-4070-88DB-19E11BA52864}"/>
              </a:ext>
            </a:extLst>
          </p:cNvPr>
          <p:cNvSpPr/>
          <p:nvPr/>
        </p:nvSpPr>
        <p:spPr>
          <a:xfrm>
            <a:off x="6750844" y="621507"/>
            <a:ext cx="692944" cy="432197"/>
          </a:xfrm>
          <a:prstGeom prst="actionButtonSou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2 Elipse">
            <a:extLst>
              <a:ext uri="{FF2B5EF4-FFF2-40B4-BE49-F238E27FC236}">
                <a16:creationId xmlns:a16="http://schemas.microsoft.com/office/drawing/2014/main" xmlns="" id="{75B17E29-D375-4B76-97F3-9D582AC7D27B}"/>
              </a:ext>
            </a:extLst>
          </p:cNvPr>
          <p:cNvSpPr/>
          <p:nvPr/>
        </p:nvSpPr>
        <p:spPr>
          <a:xfrm rot="20973777">
            <a:off x="1529389" y="1425838"/>
            <a:ext cx="592285" cy="494804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3300" b="1" kern="1200" dirty="0">
                <a:solidFill>
                  <a:prstClr val="white"/>
                </a:solidFill>
                <a:latin typeface="Calibri"/>
              </a:rPr>
              <a:t>5</a:t>
            </a:r>
            <a:endParaRPr lang="es-ES" sz="3300" b="1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16 Elipse">
            <a:extLst>
              <a:ext uri="{FF2B5EF4-FFF2-40B4-BE49-F238E27FC236}">
                <a16:creationId xmlns:a16="http://schemas.microsoft.com/office/drawing/2014/main" xmlns="" id="{7E841C81-66A5-4BDD-A9BD-3EC091CBEE56}"/>
              </a:ext>
            </a:extLst>
          </p:cNvPr>
          <p:cNvSpPr/>
          <p:nvPr/>
        </p:nvSpPr>
        <p:spPr>
          <a:xfrm rot="166289">
            <a:off x="4573224" y="1810331"/>
            <a:ext cx="538441" cy="494804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3300" b="1" kern="1200" dirty="0">
                <a:solidFill>
                  <a:prstClr val="white"/>
                </a:solidFill>
                <a:latin typeface="Calibri"/>
              </a:rPr>
              <a:t>9</a:t>
            </a:r>
            <a:endParaRPr lang="es-ES" sz="3300" b="1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20 Llamada ovalada">
            <a:extLst>
              <a:ext uri="{FF2B5EF4-FFF2-40B4-BE49-F238E27FC236}">
                <a16:creationId xmlns:a16="http://schemas.microsoft.com/office/drawing/2014/main" xmlns="" id="{35D35E0A-1278-4DC7-8D49-3C79FBE7F5C4}"/>
              </a:ext>
            </a:extLst>
          </p:cNvPr>
          <p:cNvSpPr/>
          <p:nvPr/>
        </p:nvSpPr>
        <p:spPr>
          <a:xfrm>
            <a:off x="6280548" y="1980010"/>
            <a:ext cx="1477565" cy="660797"/>
          </a:xfrm>
          <a:prstGeom prst="wedgeEllipseCallout">
            <a:avLst>
              <a:gd name="adj1" fmla="val -7651"/>
              <a:gd name="adj2" fmla="val 86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prstClr val="black"/>
                </a:solidFill>
                <a:latin typeface="Calibri"/>
              </a:rPr>
              <a:t>We</a:t>
            </a:r>
            <a:r>
              <a:rPr lang="es-ES_tradnl" sz="18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prstClr val="black"/>
                </a:solidFill>
                <a:latin typeface="Calibri"/>
              </a:rPr>
              <a:t>did</a:t>
            </a:r>
            <a:r>
              <a:rPr lang="es-ES_tradnl" sz="18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prstClr val="black"/>
                </a:solidFill>
                <a:latin typeface="Calibri"/>
              </a:rPr>
              <a:t>it!</a:t>
            </a:r>
            <a:endParaRPr lang="es-ES" sz="1800" b="1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7" name="Picture 10">
            <a:extLst>
              <a:ext uri="{FF2B5EF4-FFF2-40B4-BE49-F238E27FC236}">
                <a16:creationId xmlns:a16="http://schemas.microsoft.com/office/drawing/2014/main" xmlns="" id="{C3CF1906-DD02-4072-A1EE-5C743DE74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941408" y="3372179"/>
            <a:ext cx="1338745" cy="1406244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15 Elipse">
            <a:extLst>
              <a:ext uri="{FF2B5EF4-FFF2-40B4-BE49-F238E27FC236}">
                <a16:creationId xmlns:a16="http://schemas.microsoft.com/office/drawing/2014/main" xmlns="" id="{CAA65E88-1D2A-47F5-A440-DE897BD242C2}"/>
              </a:ext>
            </a:extLst>
          </p:cNvPr>
          <p:cNvSpPr/>
          <p:nvPr/>
        </p:nvSpPr>
        <p:spPr>
          <a:xfrm rot="20973777">
            <a:off x="2819135" y="1370884"/>
            <a:ext cx="592285" cy="494804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3300" b="1" kern="1200" dirty="0">
                <a:solidFill>
                  <a:prstClr val="white"/>
                </a:solidFill>
                <a:latin typeface="Calibri"/>
              </a:rPr>
              <a:t>8</a:t>
            </a:r>
            <a:endParaRPr lang="es-ES" sz="3300" b="1" kern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592500F-700B-4409-A979-C72030A9B1B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17370" y="2619472"/>
            <a:ext cx="1340010" cy="2412908"/>
          </a:xfrm>
          <a:prstGeom prst="rect">
            <a:avLst/>
          </a:prstGeom>
        </p:spPr>
      </p:pic>
      <p:sp>
        <p:nvSpPr>
          <p:cNvPr id="29" name="18 Rectángulo">
            <a:extLst>
              <a:ext uri="{FF2B5EF4-FFF2-40B4-BE49-F238E27FC236}">
                <a16:creationId xmlns:a16="http://schemas.microsoft.com/office/drawing/2014/main" xmlns="" id="{BAFF43D5-A03D-4FDE-B231-D16E69FFC97B}"/>
              </a:ext>
            </a:extLst>
          </p:cNvPr>
          <p:cNvSpPr/>
          <p:nvPr/>
        </p:nvSpPr>
        <p:spPr>
          <a:xfrm rot="21292543">
            <a:off x="5213238" y="2781393"/>
            <a:ext cx="1082278" cy="43219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2400" b="1" kern="1200" dirty="0" err="1">
                <a:solidFill>
                  <a:prstClr val="black"/>
                </a:solidFill>
                <a:latin typeface="Calibri"/>
              </a:rPr>
              <a:t>eight</a:t>
            </a:r>
            <a:endParaRPr lang="es-ES" sz="2400" b="1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1" name="Pictur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FC97CA0-FC6B-4974-A016-EE35C2E70D8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453" y="4335066"/>
            <a:ext cx="7000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00017 0.4081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95062E-6 L -0.20503 -0.0194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98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ra_did_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>
            <a:extLst>
              <a:ext uri="{FF2B5EF4-FFF2-40B4-BE49-F238E27FC236}">
                <a16:creationId xmlns:a16="http://schemas.microsoft.com/office/drawing/2014/main" xmlns="" id="{E0299678-5C65-48B3-8FA8-DD65B436E49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56458" flipH="1">
            <a:off x="314325" y="519113"/>
            <a:ext cx="3109913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8">
            <a:extLst>
              <a:ext uri="{FF2B5EF4-FFF2-40B4-BE49-F238E27FC236}">
                <a16:creationId xmlns:a16="http://schemas.microsoft.com/office/drawing/2014/main" xmlns="" id="{828FD76B-10F6-40FE-8EA1-871666D3221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7307" flipH="1">
            <a:off x="1289448" y="209550"/>
            <a:ext cx="3373040" cy="425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9">
            <a:extLst>
              <a:ext uri="{FF2B5EF4-FFF2-40B4-BE49-F238E27FC236}">
                <a16:creationId xmlns:a16="http://schemas.microsoft.com/office/drawing/2014/main" xmlns="" id="{A49A0885-7B37-4545-AD43-E3CE8ACB593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86794">
            <a:off x="3274219" y="579835"/>
            <a:ext cx="2646760" cy="437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ave 7">
            <a:extLst>
              <a:ext uri="{FF2B5EF4-FFF2-40B4-BE49-F238E27FC236}">
                <a16:creationId xmlns:a16="http://schemas.microsoft.com/office/drawing/2014/main" xmlns="" id="{1C85100D-D7D5-4C2E-A4E0-74E64E1C333D}"/>
              </a:ext>
            </a:extLst>
          </p:cNvPr>
          <p:cNvSpPr/>
          <p:nvPr/>
        </p:nvSpPr>
        <p:spPr>
          <a:xfrm>
            <a:off x="1141809" y="3975497"/>
            <a:ext cx="6723460" cy="1685925"/>
          </a:xfrm>
          <a:prstGeom prst="wave">
            <a:avLst>
              <a:gd name="adj1" fmla="val 20000"/>
              <a:gd name="adj2" fmla="val -651"/>
            </a:avLst>
          </a:prstGeom>
          <a:solidFill>
            <a:srgbClr val="F2D5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3 Marco">
            <a:extLst>
              <a:ext uri="{FF2B5EF4-FFF2-40B4-BE49-F238E27FC236}">
                <a16:creationId xmlns:a16="http://schemas.microsoft.com/office/drawing/2014/main" xmlns="" id="{4AD49D78-DB90-4B75-9272-062CAA2BE624}"/>
              </a:ext>
            </a:extLst>
          </p:cNvPr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7AF24B7E-ABEE-4183-AED8-B4C81E0E30E7}"/>
              </a:ext>
            </a:extLst>
          </p:cNvPr>
          <p:cNvSpPr/>
          <p:nvPr/>
        </p:nvSpPr>
        <p:spPr>
          <a:xfrm>
            <a:off x="6493669" y="516731"/>
            <a:ext cx="1085850" cy="67627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4" name="3 CuadroTexto">
            <a:extLst>
              <a:ext uri="{FF2B5EF4-FFF2-40B4-BE49-F238E27FC236}">
                <a16:creationId xmlns:a16="http://schemas.microsoft.com/office/drawing/2014/main" xmlns="" id="{194468BA-C678-4E4F-B21E-832F50B51D4E}"/>
              </a:ext>
            </a:extLst>
          </p:cNvPr>
          <p:cNvSpPr txBox="1"/>
          <p:nvPr/>
        </p:nvSpPr>
        <p:spPr>
          <a:xfrm>
            <a:off x="4382691" y="209433"/>
            <a:ext cx="361830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buClrTx/>
              <a:defRPr/>
            </a:pPr>
            <a:r>
              <a:rPr lang="es-ES_tradnl" sz="1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Listen and </a:t>
            </a:r>
            <a:r>
              <a:rPr lang="es-ES_tradnl" sz="1800" b="1" kern="12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click</a:t>
            </a:r>
            <a:r>
              <a:rPr lang="es-ES_tradnl" sz="18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1800" b="1" kern="12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the</a:t>
            </a:r>
            <a:r>
              <a:rPr lang="es-ES_tradnl" sz="18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18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right</a:t>
            </a:r>
            <a:r>
              <a:rPr lang="es-ES_tradnl" sz="1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1800" b="1" kern="12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coconut</a:t>
            </a:r>
            <a:r>
              <a:rPr lang="es-ES_tradnl" sz="18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.</a:t>
            </a:r>
            <a:endParaRPr lang="es-E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pic>
        <p:nvPicPr>
          <p:cNvPr id="31" name="Pictur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08C92B8E-4809-4F7E-B6B1-AA30731C60E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453" y="4335066"/>
            <a:ext cx="7000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2 Elipse">
            <a:extLst>
              <a:ext uri="{FF2B5EF4-FFF2-40B4-BE49-F238E27FC236}">
                <a16:creationId xmlns:a16="http://schemas.microsoft.com/office/drawing/2014/main" xmlns="" id="{9DFC1C5E-CF1F-48F4-A09C-F1725C7E2A0F}"/>
              </a:ext>
            </a:extLst>
          </p:cNvPr>
          <p:cNvSpPr/>
          <p:nvPr/>
        </p:nvSpPr>
        <p:spPr>
          <a:xfrm rot="20973777">
            <a:off x="1555297" y="1411569"/>
            <a:ext cx="533922" cy="494804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3000" b="1" kern="1200" dirty="0">
                <a:solidFill>
                  <a:prstClr val="white"/>
                </a:solidFill>
                <a:latin typeface="Calibri"/>
              </a:rPr>
              <a:t>3</a:t>
            </a:r>
            <a:endParaRPr lang="es-ES" sz="3000" b="1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16 Elipse">
            <a:extLst>
              <a:ext uri="{FF2B5EF4-FFF2-40B4-BE49-F238E27FC236}">
                <a16:creationId xmlns:a16="http://schemas.microsoft.com/office/drawing/2014/main" xmlns="" id="{703FAEA2-3A38-45FC-B2FD-098987C3A8EE}"/>
              </a:ext>
            </a:extLst>
          </p:cNvPr>
          <p:cNvSpPr/>
          <p:nvPr/>
        </p:nvSpPr>
        <p:spPr>
          <a:xfrm rot="20973777">
            <a:off x="2894764" y="1243468"/>
            <a:ext cx="501041" cy="494804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3000" b="1" kern="1200" dirty="0">
                <a:solidFill>
                  <a:prstClr val="white"/>
                </a:solidFill>
                <a:latin typeface="Calibri"/>
              </a:rPr>
              <a:t>7</a:t>
            </a:r>
            <a:endParaRPr lang="es-ES" sz="3000" b="1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5 Botón de acción: Sonido">
            <a:hlinkClick r:id="" action="ppaction://noaction" highlightClick="1">
              <a:snd r:embed="rId10" name="10.WAV"/>
            </a:hlinkClick>
            <a:extLst>
              <a:ext uri="{FF2B5EF4-FFF2-40B4-BE49-F238E27FC236}">
                <a16:creationId xmlns:a16="http://schemas.microsoft.com/office/drawing/2014/main" xmlns="" id="{8C84C33A-A686-4CF0-81DD-8C9E5D5ECD87}"/>
              </a:ext>
            </a:extLst>
          </p:cNvPr>
          <p:cNvSpPr/>
          <p:nvPr/>
        </p:nvSpPr>
        <p:spPr>
          <a:xfrm>
            <a:off x="6730604" y="601266"/>
            <a:ext cx="692944" cy="432197"/>
          </a:xfrm>
          <a:prstGeom prst="actionButtonSou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20 Llamada ovalada">
            <a:extLst>
              <a:ext uri="{FF2B5EF4-FFF2-40B4-BE49-F238E27FC236}">
                <a16:creationId xmlns:a16="http://schemas.microsoft.com/office/drawing/2014/main" xmlns="" id="{29763E18-740C-4845-AEA1-B3B8864BDEF7}"/>
              </a:ext>
            </a:extLst>
          </p:cNvPr>
          <p:cNvSpPr/>
          <p:nvPr/>
        </p:nvSpPr>
        <p:spPr>
          <a:xfrm>
            <a:off x="6280548" y="1980010"/>
            <a:ext cx="1477565" cy="660797"/>
          </a:xfrm>
          <a:prstGeom prst="wedgeEllipseCallout">
            <a:avLst>
              <a:gd name="adj1" fmla="val -7651"/>
              <a:gd name="adj2" fmla="val 86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prstClr val="black"/>
                </a:solidFill>
                <a:latin typeface="Calibri"/>
              </a:rPr>
              <a:t>We</a:t>
            </a:r>
            <a:r>
              <a:rPr lang="es-ES_tradnl" sz="18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prstClr val="black"/>
                </a:solidFill>
                <a:latin typeface="Calibri"/>
              </a:rPr>
              <a:t>did</a:t>
            </a:r>
            <a:r>
              <a:rPr lang="es-ES_tradnl" sz="18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prstClr val="black"/>
                </a:solidFill>
                <a:latin typeface="Calibri"/>
              </a:rPr>
              <a:t>it!</a:t>
            </a:r>
            <a:endParaRPr lang="es-ES" sz="1800" b="1" kern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9" name="Picture 10">
            <a:extLst>
              <a:ext uri="{FF2B5EF4-FFF2-40B4-BE49-F238E27FC236}">
                <a16:creationId xmlns:a16="http://schemas.microsoft.com/office/drawing/2014/main" xmlns="" id="{302CB484-4414-475B-B3CF-85A79C3B0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67329" y="3534547"/>
            <a:ext cx="1890713" cy="140374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15 Elipse">
            <a:extLst>
              <a:ext uri="{FF2B5EF4-FFF2-40B4-BE49-F238E27FC236}">
                <a16:creationId xmlns:a16="http://schemas.microsoft.com/office/drawing/2014/main" xmlns="" id="{0682879E-70FC-4188-BD01-8FC7F8ABB066}"/>
              </a:ext>
            </a:extLst>
          </p:cNvPr>
          <p:cNvSpPr/>
          <p:nvPr/>
        </p:nvSpPr>
        <p:spPr>
          <a:xfrm rot="2119103">
            <a:off x="4576895" y="1829575"/>
            <a:ext cx="576165" cy="494804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2000" b="1" kern="1200" spc="-300" dirty="0">
                <a:solidFill>
                  <a:prstClr val="white"/>
                </a:solidFill>
                <a:latin typeface="Calibri"/>
              </a:rPr>
              <a:t>10</a:t>
            </a:r>
            <a:endParaRPr lang="es-ES" sz="2000" b="1" kern="1200" spc="-3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E1A4359-6DC2-4A9D-B99A-B3DD246545FE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255101" y="2661093"/>
            <a:ext cx="1340010" cy="2412908"/>
          </a:xfrm>
          <a:prstGeom prst="rect">
            <a:avLst/>
          </a:prstGeom>
        </p:spPr>
      </p:pic>
      <p:sp>
        <p:nvSpPr>
          <p:cNvPr id="20" name="18 Rectángulo">
            <a:extLst>
              <a:ext uri="{FF2B5EF4-FFF2-40B4-BE49-F238E27FC236}">
                <a16:creationId xmlns:a16="http://schemas.microsoft.com/office/drawing/2014/main" xmlns="" id="{66AC27B7-6E7C-4DA5-A01C-921019C32838}"/>
              </a:ext>
            </a:extLst>
          </p:cNvPr>
          <p:cNvSpPr/>
          <p:nvPr/>
        </p:nvSpPr>
        <p:spPr>
          <a:xfrm rot="21292543">
            <a:off x="5753814" y="2948145"/>
            <a:ext cx="813132" cy="43219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2400" b="1" kern="1200" dirty="0">
                <a:solidFill>
                  <a:prstClr val="black"/>
                </a:solidFill>
                <a:latin typeface="Calibri"/>
              </a:rPr>
              <a:t>ten</a:t>
            </a:r>
            <a:endParaRPr lang="es-ES" sz="2400" b="1" kern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0.00452 0.36914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184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20988E-6 L -0.10087 -0.01574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-8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ra_did_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>
            <a:extLst>
              <a:ext uri="{FF2B5EF4-FFF2-40B4-BE49-F238E27FC236}">
                <a16:creationId xmlns:a16="http://schemas.microsoft.com/office/drawing/2014/main" xmlns="" id="{9D7C270A-8920-43D1-B5CA-650C0144B0E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56458" flipH="1">
            <a:off x="314325" y="519113"/>
            <a:ext cx="3109913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8">
            <a:extLst>
              <a:ext uri="{FF2B5EF4-FFF2-40B4-BE49-F238E27FC236}">
                <a16:creationId xmlns:a16="http://schemas.microsoft.com/office/drawing/2014/main" xmlns="" id="{9B8A307F-3D14-4D80-A3B0-D6E809BD455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7307" flipH="1">
            <a:off x="1289448" y="209550"/>
            <a:ext cx="3373040" cy="425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9">
            <a:extLst>
              <a:ext uri="{FF2B5EF4-FFF2-40B4-BE49-F238E27FC236}">
                <a16:creationId xmlns:a16="http://schemas.microsoft.com/office/drawing/2014/main" xmlns="" id="{DEB2ABEA-E471-4A7C-A63B-FEBB0CBE2BF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86794">
            <a:off x="3274219" y="579835"/>
            <a:ext cx="2646760" cy="437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ave 7">
            <a:extLst>
              <a:ext uri="{FF2B5EF4-FFF2-40B4-BE49-F238E27FC236}">
                <a16:creationId xmlns:a16="http://schemas.microsoft.com/office/drawing/2014/main" xmlns="" id="{8F2881C2-8812-4DFC-AC0C-C4165116493F}"/>
              </a:ext>
            </a:extLst>
          </p:cNvPr>
          <p:cNvSpPr/>
          <p:nvPr/>
        </p:nvSpPr>
        <p:spPr>
          <a:xfrm>
            <a:off x="1141809" y="3975497"/>
            <a:ext cx="6723460" cy="1685925"/>
          </a:xfrm>
          <a:prstGeom prst="wave">
            <a:avLst>
              <a:gd name="adj1" fmla="val 20000"/>
              <a:gd name="adj2" fmla="val -651"/>
            </a:avLst>
          </a:prstGeom>
          <a:solidFill>
            <a:srgbClr val="F2D5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3 Marco">
            <a:extLst>
              <a:ext uri="{FF2B5EF4-FFF2-40B4-BE49-F238E27FC236}">
                <a16:creationId xmlns:a16="http://schemas.microsoft.com/office/drawing/2014/main" xmlns="" id="{99FB48C6-A985-47CD-A47B-5EC63E31CA02}"/>
              </a:ext>
            </a:extLst>
          </p:cNvPr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F5E6ADBF-871B-4551-A1A5-EA3EAA1E3DF7}"/>
              </a:ext>
            </a:extLst>
          </p:cNvPr>
          <p:cNvSpPr/>
          <p:nvPr/>
        </p:nvSpPr>
        <p:spPr>
          <a:xfrm>
            <a:off x="6493669" y="516731"/>
            <a:ext cx="1085850" cy="67627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1" name="Pictur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A95FE6D9-7508-4585-9573-8425EE238F6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453" y="4335066"/>
            <a:ext cx="7000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xmlns="" id="{D479D7ED-3408-4289-A0CC-3E9A11E32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11202" y="3480772"/>
            <a:ext cx="1878806" cy="139541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2 Elipse">
            <a:extLst>
              <a:ext uri="{FF2B5EF4-FFF2-40B4-BE49-F238E27FC236}">
                <a16:creationId xmlns:a16="http://schemas.microsoft.com/office/drawing/2014/main" xmlns="" id="{F297E0BD-7CC6-4AE4-A826-A21EE4055BB5}"/>
              </a:ext>
            </a:extLst>
          </p:cNvPr>
          <p:cNvSpPr/>
          <p:nvPr/>
        </p:nvSpPr>
        <p:spPr>
          <a:xfrm rot="20973777">
            <a:off x="1530490" y="1533073"/>
            <a:ext cx="489492" cy="494804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3300" b="1" kern="1200" dirty="0">
                <a:solidFill>
                  <a:prstClr val="white"/>
                </a:solidFill>
                <a:latin typeface="Calibri"/>
              </a:rPr>
              <a:t>2</a:t>
            </a:r>
            <a:endParaRPr lang="es-ES" sz="3300" b="1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6" name="16 Elipse">
            <a:extLst>
              <a:ext uri="{FF2B5EF4-FFF2-40B4-BE49-F238E27FC236}">
                <a16:creationId xmlns:a16="http://schemas.microsoft.com/office/drawing/2014/main" xmlns="" id="{D3933C0C-D51C-461F-BD66-CA12A1C9BD7A}"/>
              </a:ext>
            </a:extLst>
          </p:cNvPr>
          <p:cNvSpPr/>
          <p:nvPr/>
        </p:nvSpPr>
        <p:spPr>
          <a:xfrm rot="1303881">
            <a:off x="4539642" y="1795817"/>
            <a:ext cx="489492" cy="494804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3300" b="1" kern="1200" dirty="0">
                <a:solidFill>
                  <a:prstClr val="white"/>
                </a:solidFill>
                <a:latin typeface="Calibri"/>
              </a:rPr>
              <a:t>6</a:t>
            </a:r>
            <a:endParaRPr lang="es-ES" sz="3300" b="1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3 CuadroTexto">
            <a:extLst>
              <a:ext uri="{FF2B5EF4-FFF2-40B4-BE49-F238E27FC236}">
                <a16:creationId xmlns:a16="http://schemas.microsoft.com/office/drawing/2014/main" xmlns="" id="{329B0E8D-92F5-4A95-B7EF-48681E015419}"/>
              </a:ext>
            </a:extLst>
          </p:cNvPr>
          <p:cNvSpPr txBox="1"/>
          <p:nvPr/>
        </p:nvSpPr>
        <p:spPr>
          <a:xfrm>
            <a:off x="4181570" y="212786"/>
            <a:ext cx="361830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buClrTx/>
              <a:defRPr/>
            </a:pPr>
            <a:r>
              <a:rPr lang="es-ES_tradnl" sz="1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Listen and </a:t>
            </a:r>
            <a:r>
              <a:rPr lang="es-ES_tradnl" sz="1800" b="1" kern="12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click</a:t>
            </a:r>
            <a:r>
              <a:rPr lang="es-ES_tradnl" sz="18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18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the</a:t>
            </a:r>
            <a:r>
              <a:rPr lang="es-ES_tradnl" sz="1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18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right</a:t>
            </a:r>
            <a:r>
              <a:rPr lang="es-ES_tradnl" sz="1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1800" b="1" kern="12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coconut</a:t>
            </a:r>
            <a:r>
              <a:rPr lang="es-ES_tradnl" sz="18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.</a:t>
            </a:r>
            <a:endParaRPr lang="es-E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32" name="5 Botón de acción: Sonido">
            <a:hlinkClick r:id="" action="ppaction://noaction" highlightClick="1">
              <a:snd r:embed="rId11" name="3.WAV"/>
            </a:hlinkClick>
            <a:extLst>
              <a:ext uri="{FF2B5EF4-FFF2-40B4-BE49-F238E27FC236}">
                <a16:creationId xmlns:a16="http://schemas.microsoft.com/office/drawing/2014/main" xmlns="" id="{C6917234-76A1-438E-9E26-B90218DDAA1B}"/>
              </a:ext>
            </a:extLst>
          </p:cNvPr>
          <p:cNvSpPr/>
          <p:nvPr/>
        </p:nvSpPr>
        <p:spPr>
          <a:xfrm>
            <a:off x="6691313" y="633413"/>
            <a:ext cx="692944" cy="432197"/>
          </a:xfrm>
          <a:prstGeom prst="actionButtonSou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20 Llamada ovalada">
            <a:extLst>
              <a:ext uri="{FF2B5EF4-FFF2-40B4-BE49-F238E27FC236}">
                <a16:creationId xmlns:a16="http://schemas.microsoft.com/office/drawing/2014/main" xmlns="" id="{729A3F8C-8828-47BA-A78D-B689534195A0}"/>
              </a:ext>
            </a:extLst>
          </p:cNvPr>
          <p:cNvSpPr/>
          <p:nvPr/>
        </p:nvSpPr>
        <p:spPr>
          <a:xfrm>
            <a:off x="6280548" y="1980010"/>
            <a:ext cx="1477565" cy="660797"/>
          </a:xfrm>
          <a:prstGeom prst="wedgeEllipseCallout">
            <a:avLst>
              <a:gd name="adj1" fmla="val -7651"/>
              <a:gd name="adj2" fmla="val 86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prstClr val="black"/>
                </a:solidFill>
                <a:latin typeface="Calibri"/>
              </a:rPr>
              <a:t>We</a:t>
            </a:r>
            <a:r>
              <a:rPr lang="es-ES_tradnl" sz="18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prstClr val="black"/>
                </a:solidFill>
                <a:latin typeface="Calibri"/>
              </a:rPr>
              <a:t>did</a:t>
            </a:r>
            <a:r>
              <a:rPr lang="es-ES_tradnl" sz="18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prstClr val="black"/>
                </a:solidFill>
                <a:latin typeface="Calibri"/>
              </a:rPr>
              <a:t>it!</a:t>
            </a:r>
            <a:endParaRPr lang="es-ES" sz="18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15 Elipse">
            <a:extLst>
              <a:ext uri="{FF2B5EF4-FFF2-40B4-BE49-F238E27FC236}">
                <a16:creationId xmlns:a16="http://schemas.microsoft.com/office/drawing/2014/main" xmlns="" id="{43B20BA1-652C-45B1-B420-47BF4BA40644}"/>
              </a:ext>
            </a:extLst>
          </p:cNvPr>
          <p:cNvSpPr/>
          <p:nvPr/>
        </p:nvSpPr>
        <p:spPr>
          <a:xfrm rot="20973777">
            <a:off x="2971610" y="1374954"/>
            <a:ext cx="489492" cy="494804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3300" b="1" kern="1200" dirty="0">
                <a:solidFill>
                  <a:prstClr val="white"/>
                </a:solidFill>
                <a:latin typeface="Calibri"/>
              </a:rPr>
              <a:t>3</a:t>
            </a:r>
            <a:endParaRPr lang="es-ES" sz="3300" b="1" kern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D5ACCE1-BB52-44A5-B398-77A41F87220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84602" y="2640807"/>
            <a:ext cx="1340010" cy="2412908"/>
          </a:xfrm>
          <a:prstGeom prst="rect">
            <a:avLst/>
          </a:prstGeom>
        </p:spPr>
      </p:pic>
      <p:sp>
        <p:nvSpPr>
          <p:cNvPr id="22" name="18 Rectángulo">
            <a:extLst>
              <a:ext uri="{FF2B5EF4-FFF2-40B4-BE49-F238E27FC236}">
                <a16:creationId xmlns:a16="http://schemas.microsoft.com/office/drawing/2014/main" xmlns="" id="{13DC1F97-3B20-49FF-9702-1734012EB13A}"/>
              </a:ext>
            </a:extLst>
          </p:cNvPr>
          <p:cNvSpPr/>
          <p:nvPr/>
        </p:nvSpPr>
        <p:spPr>
          <a:xfrm rot="21292543">
            <a:off x="5325505" y="2997358"/>
            <a:ext cx="1006195" cy="43219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2400" b="1" kern="1200" dirty="0" err="1">
                <a:solidFill>
                  <a:prstClr val="black"/>
                </a:solidFill>
                <a:latin typeface="Calibri"/>
              </a:rPr>
              <a:t>three</a:t>
            </a:r>
            <a:endParaRPr lang="es-ES" sz="2400" b="1" kern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09877E-6 L 0.00243 0.4268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13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32099E-6 L -0.24167 -0.00803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4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ra_did_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>
            <a:extLst>
              <a:ext uri="{FF2B5EF4-FFF2-40B4-BE49-F238E27FC236}">
                <a16:creationId xmlns:a16="http://schemas.microsoft.com/office/drawing/2014/main" xmlns="" id="{8500C2CB-F953-4B9F-A7D7-81F8B459E9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56458" flipH="1">
            <a:off x="314325" y="519113"/>
            <a:ext cx="3109913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8">
            <a:extLst>
              <a:ext uri="{FF2B5EF4-FFF2-40B4-BE49-F238E27FC236}">
                <a16:creationId xmlns:a16="http://schemas.microsoft.com/office/drawing/2014/main" xmlns="" id="{7B4262EA-5A50-403A-878F-DDE8576C20B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97307" flipH="1">
            <a:off x="1289448" y="209550"/>
            <a:ext cx="3373040" cy="425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9">
            <a:extLst>
              <a:ext uri="{FF2B5EF4-FFF2-40B4-BE49-F238E27FC236}">
                <a16:creationId xmlns:a16="http://schemas.microsoft.com/office/drawing/2014/main" xmlns="" id="{B146E66F-A973-4247-9B69-97AF938F9FD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86794">
            <a:off x="3274219" y="579835"/>
            <a:ext cx="2646760" cy="4375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Wave 7">
            <a:extLst>
              <a:ext uri="{FF2B5EF4-FFF2-40B4-BE49-F238E27FC236}">
                <a16:creationId xmlns:a16="http://schemas.microsoft.com/office/drawing/2014/main" xmlns="" id="{03BF463B-3858-4938-AA38-F28F3A41D271}"/>
              </a:ext>
            </a:extLst>
          </p:cNvPr>
          <p:cNvSpPr/>
          <p:nvPr/>
        </p:nvSpPr>
        <p:spPr>
          <a:xfrm>
            <a:off x="1141809" y="3975497"/>
            <a:ext cx="6723460" cy="1685925"/>
          </a:xfrm>
          <a:prstGeom prst="wave">
            <a:avLst>
              <a:gd name="adj1" fmla="val 20000"/>
              <a:gd name="adj2" fmla="val -651"/>
            </a:avLst>
          </a:prstGeom>
          <a:solidFill>
            <a:srgbClr val="F2D58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3 Marco">
            <a:extLst>
              <a:ext uri="{FF2B5EF4-FFF2-40B4-BE49-F238E27FC236}">
                <a16:creationId xmlns:a16="http://schemas.microsoft.com/office/drawing/2014/main" xmlns="" id="{80C04D3B-65FA-424B-B804-457C5CA2F088}"/>
              </a:ext>
            </a:extLst>
          </p:cNvPr>
          <p:cNvSpPr/>
          <p:nvPr/>
        </p:nvSpPr>
        <p:spPr>
          <a:xfrm>
            <a:off x="1143000" y="0"/>
            <a:ext cx="6858000" cy="51435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  <a:gd name="connsiteX4" fmla="*/ 0 w 9144000"/>
              <a:gd name="connsiteY4" fmla="*/ 0 h 6858000"/>
              <a:gd name="connsiteX5" fmla="*/ 319377 w 9144000"/>
              <a:gd name="connsiteY5" fmla="*/ 319377 h 6858000"/>
              <a:gd name="connsiteX6" fmla="*/ 319377 w 9144000"/>
              <a:gd name="connsiteY6" fmla="*/ 6538623 h 6858000"/>
              <a:gd name="connsiteX7" fmla="*/ 8824623 w 9144000"/>
              <a:gd name="connsiteY7" fmla="*/ 6538623 h 6858000"/>
              <a:gd name="connsiteX8" fmla="*/ 8824623 w 9144000"/>
              <a:gd name="connsiteY8" fmla="*/ 319377 h 6858000"/>
              <a:gd name="connsiteX9" fmla="*/ 319377 w 9144000"/>
              <a:gd name="connsiteY9" fmla="*/ 31937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319377" y="319377"/>
                </a:moveTo>
                <a:cubicBezTo>
                  <a:pt x="104224" y="2405906"/>
                  <a:pt x="77330" y="4411753"/>
                  <a:pt x="319377" y="6538623"/>
                </a:cubicBezTo>
                <a:cubicBezTo>
                  <a:pt x="3167906" y="6740329"/>
                  <a:pt x="6016435" y="6767223"/>
                  <a:pt x="8824623" y="6538623"/>
                </a:cubicBezTo>
                <a:cubicBezTo>
                  <a:pt x="9039775" y="4478988"/>
                  <a:pt x="9026329" y="2432801"/>
                  <a:pt x="8824623" y="319377"/>
                </a:cubicBezTo>
                <a:cubicBezTo>
                  <a:pt x="6029882" y="90777"/>
                  <a:pt x="3181353" y="104224"/>
                  <a:pt x="319377" y="319377"/>
                </a:cubicBez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6A58F7D1-0280-4613-B64C-436A85B06BDC}"/>
              </a:ext>
            </a:extLst>
          </p:cNvPr>
          <p:cNvSpPr/>
          <p:nvPr/>
        </p:nvSpPr>
        <p:spPr>
          <a:xfrm>
            <a:off x="6493669" y="516731"/>
            <a:ext cx="1085850" cy="676275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1" name="Picture 30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EFE9AFD2-223D-42F4-9A58-B1800EB3FA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4453" y="4335066"/>
            <a:ext cx="700088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xmlns="" id="{A9888C0F-8CCC-43F3-94EA-0D0C918F9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29237" y="3692704"/>
            <a:ext cx="1614488" cy="1198959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2 Elipse">
            <a:extLst>
              <a:ext uri="{FF2B5EF4-FFF2-40B4-BE49-F238E27FC236}">
                <a16:creationId xmlns:a16="http://schemas.microsoft.com/office/drawing/2014/main" xmlns="" id="{817246D4-3F50-4E93-9242-5485391D80CD}"/>
              </a:ext>
            </a:extLst>
          </p:cNvPr>
          <p:cNvSpPr/>
          <p:nvPr/>
        </p:nvSpPr>
        <p:spPr>
          <a:xfrm rot="20973777">
            <a:off x="3313528" y="1474737"/>
            <a:ext cx="489492" cy="494804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3300" b="1" kern="1200" dirty="0">
                <a:solidFill>
                  <a:prstClr val="white"/>
                </a:solidFill>
                <a:latin typeface="Calibri"/>
              </a:rPr>
              <a:t>2</a:t>
            </a:r>
            <a:endParaRPr lang="es-ES" sz="3300" b="1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16 Elipse">
            <a:extLst>
              <a:ext uri="{FF2B5EF4-FFF2-40B4-BE49-F238E27FC236}">
                <a16:creationId xmlns:a16="http://schemas.microsoft.com/office/drawing/2014/main" xmlns="" id="{A2B62DF0-3024-4D44-B2FD-55A3093526D9}"/>
              </a:ext>
            </a:extLst>
          </p:cNvPr>
          <p:cNvSpPr/>
          <p:nvPr/>
        </p:nvSpPr>
        <p:spPr>
          <a:xfrm rot="2805815">
            <a:off x="4564189" y="1702250"/>
            <a:ext cx="489492" cy="494804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3300" b="1" kern="1200" dirty="0">
                <a:solidFill>
                  <a:prstClr val="white"/>
                </a:solidFill>
                <a:latin typeface="Calibri"/>
              </a:rPr>
              <a:t>9</a:t>
            </a:r>
            <a:endParaRPr lang="es-ES" sz="3300" b="1" kern="1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3 CuadroTexto">
            <a:extLst>
              <a:ext uri="{FF2B5EF4-FFF2-40B4-BE49-F238E27FC236}">
                <a16:creationId xmlns:a16="http://schemas.microsoft.com/office/drawing/2014/main" xmlns="" id="{7E4B479B-C7D6-4756-9D3E-697A69787873}"/>
              </a:ext>
            </a:extLst>
          </p:cNvPr>
          <p:cNvSpPr txBox="1"/>
          <p:nvPr/>
        </p:nvSpPr>
        <p:spPr>
          <a:xfrm>
            <a:off x="4311130" y="221744"/>
            <a:ext cx="3618309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>
              <a:buClrTx/>
              <a:defRPr/>
            </a:pPr>
            <a:r>
              <a:rPr lang="es-ES_tradnl" sz="1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Listen and </a:t>
            </a:r>
            <a:r>
              <a:rPr lang="es-ES_tradnl" sz="1800" b="1" kern="12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click</a:t>
            </a:r>
            <a:r>
              <a:rPr lang="es-ES_tradnl" sz="18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18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the</a:t>
            </a:r>
            <a:r>
              <a:rPr lang="es-ES_tradnl" sz="1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1800" b="1" kern="12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right</a:t>
            </a:r>
            <a:r>
              <a:rPr lang="es-ES_tradnl" sz="1800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 </a:t>
            </a:r>
            <a:r>
              <a:rPr lang="es-ES_tradnl" sz="1800" b="1" kern="12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coconut</a:t>
            </a:r>
            <a:r>
              <a:rPr lang="es-ES_tradnl" sz="1800" b="1" kern="12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+mn-ea"/>
                <a:cs typeface="+mn-cs"/>
              </a:rPr>
              <a:t>.</a:t>
            </a:r>
            <a:endParaRPr lang="es-ES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endParaRPr>
          </a:p>
        </p:txBody>
      </p:sp>
      <p:sp>
        <p:nvSpPr>
          <p:cNvPr id="17" name="5 Botón de acción: Sonido">
            <a:hlinkClick r:id="" action="ppaction://noaction" highlightClick="1">
              <a:snd r:embed="rId11" name="4.WAV"/>
            </a:hlinkClick>
            <a:extLst>
              <a:ext uri="{FF2B5EF4-FFF2-40B4-BE49-F238E27FC236}">
                <a16:creationId xmlns:a16="http://schemas.microsoft.com/office/drawing/2014/main" xmlns="" id="{92B1D784-CAE2-46F7-B242-9AD60B1F9A0D}"/>
              </a:ext>
            </a:extLst>
          </p:cNvPr>
          <p:cNvSpPr/>
          <p:nvPr/>
        </p:nvSpPr>
        <p:spPr>
          <a:xfrm>
            <a:off x="6713935" y="603647"/>
            <a:ext cx="692944" cy="432197"/>
          </a:xfrm>
          <a:prstGeom prst="actionButtonSou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endParaRPr lang="es-ES" sz="1350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20 Llamada ovalada">
            <a:extLst>
              <a:ext uri="{FF2B5EF4-FFF2-40B4-BE49-F238E27FC236}">
                <a16:creationId xmlns:a16="http://schemas.microsoft.com/office/drawing/2014/main" xmlns="" id="{DB32B834-E39F-4209-A3C9-7F993629B488}"/>
              </a:ext>
            </a:extLst>
          </p:cNvPr>
          <p:cNvSpPr/>
          <p:nvPr/>
        </p:nvSpPr>
        <p:spPr>
          <a:xfrm>
            <a:off x="6280548" y="1980010"/>
            <a:ext cx="1477565" cy="660797"/>
          </a:xfrm>
          <a:prstGeom prst="wedgeEllipseCallout">
            <a:avLst>
              <a:gd name="adj1" fmla="val -7651"/>
              <a:gd name="adj2" fmla="val 8626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1800" b="1" kern="1200" dirty="0" err="1">
                <a:solidFill>
                  <a:prstClr val="black"/>
                </a:solidFill>
                <a:latin typeface="Calibri"/>
              </a:rPr>
              <a:t>We</a:t>
            </a:r>
            <a:r>
              <a:rPr lang="es-ES_tradnl" sz="18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prstClr val="black"/>
                </a:solidFill>
                <a:latin typeface="Calibri"/>
              </a:rPr>
              <a:t>did</a:t>
            </a:r>
            <a:r>
              <a:rPr lang="es-ES_tradnl" sz="1800" b="1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s-ES_tradnl" sz="1800" b="1" kern="1200" dirty="0" err="1">
                <a:solidFill>
                  <a:prstClr val="black"/>
                </a:solidFill>
                <a:latin typeface="Calibri"/>
              </a:rPr>
              <a:t>it!</a:t>
            </a:r>
            <a:endParaRPr lang="es-ES" sz="18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15 Elipse">
            <a:extLst>
              <a:ext uri="{FF2B5EF4-FFF2-40B4-BE49-F238E27FC236}">
                <a16:creationId xmlns:a16="http://schemas.microsoft.com/office/drawing/2014/main" xmlns="" id="{F47FC3CF-C46B-4F13-B2EA-B00F1C7EF378}"/>
              </a:ext>
            </a:extLst>
          </p:cNvPr>
          <p:cNvSpPr/>
          <p:nvPr/>
        </p:nvSpPr>
        <p:spPr>
          <a:xfrm rot="20973777">
            <a:off x="1656448" y="1444963"/>
            <a:ext cx="489492" cy="494804"/>
          </a:xfrm>
          <a:prstGeom prst="ellipse">
            <a:avLst/>
          </a:prstGeom>
          <a:gradFill flip="none" rotWithShape="1">
            <a:gsLst>
              <a:gs pos="0">
                <a:srgbClr val="BF5B09"/>
              </a:gs>
              <a:gs pos="100000">
                <a:srgbClr val="5400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3300" b="1" kern="1200" dirty="0">
                <a:solidFill>
                  <a:prstClr val="white"/>
                </a:solidFill>
                <a:latin typeface="Calibri"/>
              </a:rPr>
              <a:t>4</a:t>
            </a:r>
            <a:endParaRPr lang="es-ES" sz="3300" b="1" kern="120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7864217-8B8D-4630-A1DB-2CB0EB4FC4D6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84602" y="2640807"/>
            <a:ext cx="1340010" cy="2412908"/>
          </a:xfrm>
          <a:prstGeom prst="rect">
            <a:avLst/>
          </a:prstGeom>
        </p:spPr>
      </p:pic>
      <p:sp>
        <p:nvSpPr>
          <p:cNvPr id="22" name="18 Rectángulo">
            <a:extLst>
              <a:ext uri="{FF2B5EF4-FFF2-40B4-BE49-F238E27FC236}">
                <a16:creationId xmlns:a16="http://schemas.microsoft.com/office/drawing/2014/main" xmlns="" id="{0BAFD346-56DC-4B20-8DF1-C7B003B29356}"/>
              </a:ext>
            </a:extLst>
          </p:cNvPr>
          <p:cNvSpPr/>
          <p:nvPr/>
        </p:nvSpPr>
        <p:spPr>
          <a:xfrm rot="21292543">
            <a:off x="5325505" y="2997358"/>
            <a:ext cx="1006195" cy="432197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buClrTx/>
              <a:defRPr/>
            </a:pPr>
            <a:r>
              <a:rPr lang="es-ES_tradnl" sz="2400" b="1" kern="1200" dirty="0" err="1">
                <a:solidFill>
                  <a:prstClr val="black"/>
                </a:solidFill>
                <a:latin typeface="Calibri"/>
              </a:rPr>
              <a:t>four</a:t>
            </a:r>
            <a:endParaRPr lang="es-ES" sz="2400" b="1" kern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34568E-6 L 0.00712 0.4438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221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39566 0.00031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ora_did_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8"/>
          <p:cNvSpPr txBox="1">
            <a:spLocks noGrp="1"/>
          </p:cNvSpPr>
          <p:nvPr>
            <p:ph type="title"/>
          </p:nvPr>
        </p:nvSpPr>
        <p:spPr>
          <a:xfrm>
            <a:off x="3939967" y="449812"/>
            <a:ext cx="2680725" cy="13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2</a:t>
            </a:r>
            <a:endParaRPr dirty="0"/>
          </a:p>
        </p:txBody>
      </p:sp>
      <p:sp>
        <p:nvSpPr>
          <p:cNvPr id="927" name="Google Shape;927;p48"/>
          <p:cNvSpPr txBox="1">
            <a:spLocks noGrp="1"/>
          </p:cNvSpPr>
          <p:nvPr>
            <p:ph type="title" idx="2"/>
          </p:nvPr>
        </p:nvSpPr>
        <p:spPr>
          <a:xfrm>
            <a:off x="811969" y="1797112"/>
            <a:ext cx="7036631" cy="24479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chemeClr val="bg2">
                    <a:lumMod val="50000"/>
                  </a:schemeClr>
                </a:solidFill>
              </a:rPr>
              <a:t>Look, listen and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>repeat.</a:t>
            </a:r>
            <a:endParaRPr sz="6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ller de Aprendizaje con Tonos Pastel by Slidesgo">
  <a:themeElements>
    <a:clrScheme name="Simple Light">
      <a:dk1>
        <a:srgbClr val="4C4B4B"/>
      </a:dk1>
      <a:lt1>
        <a:srgbClr val="FFEADC"/>
      </a:lt1>
      <a:dk2>
        <a:srgbClr val="FFB2AE"/>
      </a:dk2>
      <a:lt2>
        <a:srgbClr val="FFFFFF"/>
      </a:lt2>
      <a:accent1>
        <a:srgbClr val="FFAD8D"/>
      </a:accent1>
      <a:accent2>
        <a:srgbClr val="FCD3B9"/>
      </a:accent2>
      <a:accent3>
        <a:srgbClr val="FFD18D"/>
      </a:accent3>
      <a:accent4>
        <a:srgbClr val="96C48C"/>
      </a:accent4>
      <a:accent5>
        <a:srgbClr val="D7EAEA"/>
      </a:accent5>
      <a:accent6>
        <a:srgbClr val="8CB9F9"/>
      </a:accent6>
      <a:hlink>
        <a:srgbClr val="4C4B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ver The Rainbow by Slidesgo">
  <a:themeElements>
    <a:clrScheme name="Simple Light">
      <a:dk1>
        <a:srgbClr val="A578DA"/>
      </a:dk1>
      <a:lt1>
        <a:srgbClr val="FFDEDE"/>
      </a:lt1>
      <a:dk2>
        <a:srgbClr val="FE6761"/>
      </a:dk2>
      <a:lt2>
        <a:srgbClr val="FEA667"/>
      </a:lt2>
      <a:accent1>
        <a:srgbClr val="FCC552"/>
      </a:accent1>
      <a:accent2>
        <a:srgbClr val="52CFDD"/>
      </a:accent2>
      <a:accent3>
        <a:srgbClr val="82B3E8"/>
      </a:accent3>
      <a:accent4>
        <a:srgbClr val="98D1A1"/>
      </a:accent4>
      <a:accent5>
        <a:srgbClr val="FFFFFF"/>
      </a:accent5>
      <a:accent6>
        <a:srgbClr val="FFFFFF"/>
      </a:accent6>
      <a:hlink>
        <a:srgbClr val="A578D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</Words>
  <Application>Microsoft Office PowerPoint</Application>
  <PresentationFormat>On-screen Show (16:9)</PresentationFormat>
  <Paragraphs>65</Paragraphs>
  <Slides>20</Slides>
  <Notes>19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Fira Sans Extra Condensed Medium</vt:lpstr>
      <vt:lpstr>Comic Sans MS</vt:lpstr>
      <vt:lpstr>Hind</vt:lpstr>
      <vt:lpstr>Montserrat</vt:lpstr>
      <vt:lpstr>Barlow</vt:lpstr>
      <vt:lpstr>Calibri</vt:lpstr>
      <vt:lpstr>#9Slide05 IcielRukola</vt:lpstr>
      <vt:lpstr>Sport Day</vt:lpstr>
      <vt:lpstr>Fredoka One</vt:lpstr>
      <vt:lpstr>Taller de Aprendizaje con Tonos Pastel by Slidesgo</vt:lpstr>
      <vt:lpstr>Over The Rainbow by Slidesgo</vt:lpstr>
      <vt:lpstr>Tema de Office</vt:lpstr>
      <vt:lpstr>PowerPoint Presentation</vt:lpstr>
      <vt:lpstr>Warm-up </vt:lpstr>
      <vt:lpstr>Warm-up and review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</vt:lpstr>
      <vt:lpstr>PowerPoint Presentation</vt:lpstr>
      <vt:lpstr>Listen, point and say.</vt:lpstr>
      <vt:lpstr>PowerPoint Presentation</vt:lpstr>
      <vt:lpstr>PowerPoint Presentation</vt:lpstr>
      <vt:lpstr>PowerPoint Presentation</vt:lpstr>
      <vt:lpstr>PowerPoint Presentation</vt:lpstr>
      <vt:lpstr> 4</vt:lpstr>
      <vt:lpstr>PowerPoint Presentation</vt:lpstr>
      <vt:lpstr>Pass the ball! </vt:lpstr>
      <vt:lpstr>  5 </vt:lpstr>
      <vt:lpstr>Hi, __. How are you? 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modified xsi:type="dcterms:W3CDTF">2022-07-21T13:17:55Z</dcterms:modified>
</cp:coreProperties>
</file>