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6" r:id="rId2"/>
    <p:sldId id="256" r:id="rId3"/>
    <p:sldId id="347" r:id="rId4"/>
    <p:sldId id="365" r:id="rId5"/>
    <p:sldId id="36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EC00-0060-70B3-E4E8-AA7C51D87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75273B-FA51-D431-1A79-D87ADF4D6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F00DE-C67A-2A4A-5999-B29A0CEFA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B8DE-4F6F-4B96-83E0-C157AF6F6CE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1F7D1-719D-11C0-E26F-0393E951A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B7FEE-495B-69FC-4558-BAE7857F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D632-1646-4FEA-8F63-C8AFA33A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46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9EEA1-40FF-3BC1-B1EF-B547C401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8301A0-3C86-AB3A-F2CB-DDF75D805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93BF4-0693-2CF6-8431-F223E767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B8DE-4F6F-4B96-83E0-C157AF6F6CE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F4FE8-96D0-D71E-2A06-DFEF2EE0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6297A-2E02-9562-C8F5-9CA8F90E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D632-1646-4FEA-8F63-C8AFA33A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1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86262-F90C-F840-A3B3-4BF85EFA2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04568-54E8-3D76-6768-5FADF0A4F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554A7-F441-6A7C-0BAB-7F636C0F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B8DE-4F6F-4B96-83E0-C157AF6F6CE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C5475-EC02-0080-4C38-EE2FF4977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D8CE6-B913-BBDB-B107-AFE14A7AF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D632-1646-4FEA-8F63-C8AFA33A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4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7C089-AF38-F9EB-C8EC-9573E4CA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16061-8E53-FC2E-4EB5-072FDC47B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27EE4-23C7-7B1D-6CB8-2790DED44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B8DE-4F6F-4B96-83E0-C157AF6F6CE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D2CCE-3615-4072-C305-F60754B06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91DF1-52E2-7D9C-ADD5-225DB242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D632-1646-4FEA-8F63-C8AFA33A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7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32C4D-3909-132A-3DC4-22AC3B7F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B03F5-65BA-419B-AF6B-F7521D599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3E9D8-411C-D811-5D6A-ECCAA55B6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B8DE-4F6F-4B96-83E0-C157AF6F6CE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6BA0B-6CBE-3A57-9752-F876FB439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61CAB-DD76-63D6-C308-1CCB3F51C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D632-1646-4FEA-8F63-C8AFA33A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0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BB747-696C-280E-E0A4-BCE19046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68DF3-1B91-9FCF-BE2E-E334FF7B32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F5707-BAA8-5ACF-BB11-5A91C1357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DA232-DB64-A1D3-FD3B-3484CF0B0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B8DE-4F6F-4B96-83E0-C157AF6F6CE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D0F7B-6B1C-6BFD-852B-B8D26136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FA531-06E1-A174-80AF-1C0F87D3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D632-1646-4FEA-8F63-C8AFA33A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7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1453D-0BCC-0BF1-6CB4-E2D55E0E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01699-AE0D-12F6-0FCC-BFB9A713B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EA60F-5F1F-DF6B-414B-5A26D725A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9BC21-FB48-24CB-9627-6C9D1B6BE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CF905F-67FF-4FC1-924B-FCCFE8C53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BDBBB6-33A0-F784-039C-94DFDE26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B8DE-4F6F-4B96-83E0-C157AF6F6CE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46AAF-E30A-2607-4B13-8679281C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5248EE-5ACE-EF0B-DFC9-94ABE7BD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D632-1646-4FEA-8F63-C8AFA33A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96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E69CB-DC41-8634-BA01-13042D0D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B8893A-21BC-D9C1-D6E6-D5DE44BB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B8DE-4F6F-4B96-83E0-C157AF6F6CE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CB528-2A7E-3D46-EBBB-D2B24C09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43F07-BD38-904A-C9DE-2FA8CD4F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D632-1646-4FEA-8F63-C8AFA33A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79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4C82E-755A-4E03-A6D6-0CF5FC3EE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B8DE-4F6F-4B96-83E0-C157AF6F6CE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A9BC05-BD19-A484-54D3-6E990166B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574CB-3759-ADF5-A61A-A8FC433A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D632-1646-4FEA-8F63-C8AFA33A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7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35662-9CC9-A537-9F15-28A9E98A2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22CAB-F7DB-DE0A-BC83-ABCEC283C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0FB04-755E-B02F-C734-6D1323A05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C92327-309B-C932-F3F5-82033956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B8DE-4F6F-4B96-83E0-C157AF6F6CE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DAA40-3D8B-5A0D-F276-4C4836531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46FC2-9A5F-C1F8-7DCE-B5783DD2F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D632-1646-4FEA-8F63-C8AFA33A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52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4019F-2A56-B7DC-2B4B-2AF933D8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1C346-9BBB-FCA6-1E47-B136FE7B51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5416D-BD63-037E-6013-43F35B52A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162CE-EAE8-DFD6-C3F9-D41AF0CE4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B8DE-4F6F-4B96-83E0-C157AF6F6CE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75A4BD-DFAE-65B5-E940-95C91F32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9167C-FCB5-F61A-9777-625E8A91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7D632-1646-4FEA-8F63-C8AFA33A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5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30C9CF-7A99-15AB-BA5C-7A49298F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A4674-6112-BAFB-1105-20E71D25E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92915-C111-D340-5B43-B075171D4F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1B8DE-4F6F-4B96-83E0-C157AF6F6CE0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F9456-D366-262E-F8FB-38CEC4FEB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2895B-6743-6AB4-65E3-2E5391925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7D632-1646-4FEA-8F63-C8AFA33AC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6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4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949" y="0"/>
            <a:ext cx="11430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781300" y="1036382"/>
            <a:ext cx="654884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PHÒNG GD-ĐT HUYỆN TIÊN LÃNG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TRƯỜNG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</a:rPr>
              <a:t>HỌC</a:t>
            </a:r>
            <a:r>
              <a:rPr lang="vi-VN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BẠCH ĐẰNG</a:t>
            </a:r>
            <a:endParaRPr lang="en-US" sz="28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2129246" y="2249241"/>
            <a:ext cx="8112034" cy="1403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50" b="1" i="1" kern="10" dirty="0"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4121348" y="4028077"/>
            <a:ext cx="5067475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FF0000"/>
                </a:solidFill>
                <a:latin typeface="GillSans" pitchFamily="18" charset="0"/>
              </a:rPr>
              <a:t> 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 Châm</a:t>
            </a:r>
            <a:endParaRPr 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40005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pretty_flower_purpl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1300" y="5429251"/>
            <a:ext cx="457200" cy="7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retty_flower_red_hb"/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4200" y="3714754"/>
            <a:ext cx="406004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pretty_flower_yellow_hb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8554" y="4229101"/>
            <a:ext cx="389335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pretty_flower_orange_hb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5600" y="4457701"/>
            <a:ext cx="457200" cy="7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pretty_flower_yellow_hb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7004" y="3257551"/>
            <a:ext cx="389335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4"/>
          <p:cNvSpPr txBox="1">
            <a:spLocks noChangeArrowheads="1"/>
          </p:cNvSpPr>
          <p:nvPr/>
        </p:nvSpPr>
        <p:spPr bwMode="auto">
          <a:xfrm>
            <a:off x="2667000" y="5611416"/>
            <a:ext cx="37623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100">
                <a:solidFill>
                  <a:srgbClr val="3333FF"/>
                </a:solidFill>
                <a:latin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9805813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AED6E-8D64-7A80-27E9-46B002128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D23AAB-EB48-07DF-59C2-68AA93CA66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D265C4B2-DEF4-4C9A-247B-1277974BA7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47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2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20B1-F7B4-049F-0A69-A3C12507A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8DFDE-0554-331B-9B25-6F2FC480E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35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351845" y="137662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160078" y="9689"/>
            <a:ext cx="10903437" cy="1254365"/>
            <a:chOff x="2128173" y="1005676"/>
            <a:chExt cx="1397525" cy="12543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rào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5227" r="9030" b="22632"/>
          <a:stretch/>
        </p:blipFill>
        <p:spPr>
          <a:xfrm rot="16200000">
            <a:off x="3392024" y="-1797045"/>
            <a:ext cx="5618768" cy="116128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6397585-E139-DCC7-6F14-CE5BEF3F784A}"/>
              </a:ext>
            </a:extLst>
          </p:cNvPr>
          <p:cNvSpPr/>
          <p:nvPr/>
        </p:nvSpPr>
        <p:spPr>
          <a:xfrm>
            <a:off x="5952565" y="2537012"/>
            <a:ext cx="506287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A9B6A4-097B-99B1-CB3A-EE3CA8CC17F4}"/>
              </a:ext>
            </a:extLst>
          </p:cNvPr>
          <p:cNvSpPr/>
          <p:nvPr/>
        </p:nvSpPr>
        <p:spPr>
          <a:xfrm>
            <a:off x="4930588" y="5154706"/>
            <a:ext cx="591671" cy="842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23C53E-42D4-8972-A39D-5D2B00F2B501}"/>
              </a:ext>
            </a:extLst>
          </p:cNvPr>
          <p:cNvSpPr/>
          <p:nvPr/>
        </p:nvSpPr>
        <p:spPr>
          <a:xfrm>
            <a:off x="7431741" y="4769224"/>
            <a:ext cx="506287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16D8E6-1710-D82F-FB0E-80132CD50FCA}"/>
              </a:ext>
            </a:extLst>
          </p:cNvPr>
          <p:cNvSpPr/>
          <p:nvPr/>
        </p:nvSpPr>
        <p:spPr>
          <a:xfrm>
            <a:off x="9034271" y="3110753"/>
            <a:ext cx="611753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7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5907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52</Words>
  <Application>Microsoft Office PowerPoint</Application>
  <PresentationFormat>Widescreen</PresentationFormat>
  <Paragraphs>8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GillSans</vt:lpstr>
      <vt:lpstr>SVN-Cookies</vt:lpstr>
      <vt:lpstr>Times New Roman</vt:lpstr>
      <vt:lpstr>字魂156号-萌趣苏打饼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5</cp:revision>
  <dcterms:created xsi:type="dcterms:W3CDTF">2024-02-20T15:37:43Z</dcterms:created>
  <dcterms:modified xsi:type="dcterms:W3CDTF">2024-05-09T00:45:04Z</dcterms:modified>
</cp:coreProperties>
</file>