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1" r:id="rId3"/>
    <p:sldId id="266" r:id="rId5"/>
    <p:sldId id="377" r:id="rId6"/>
    <p:sldId id="390" r:id="rId7"/>
    <p:sldId id="379" r:id="rId8"/>
    <p:sldId id="381" r:id="rId9"/>
    <p:sldId id="382" r:id="rId10"/>
    <p:sldId id="383" r:id="rId11"/>
    <p:sldId id="386" r:id="rId12"/>
    <p:sldId id="334" r:id="rId13"/>
    <p:sldId id="387" r:id="rId14"/>
    <p:sldId id="388" r:id="rId15"/>
    <p:sldId id="389" r:id="rId16"/>
    <p:sldId id="3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24CF6"/>
    <a:srgbClr val="AFDC7E"/>
    <a:srgbClr val="C4E59F"/>
    <a:srgbClr val="A9DA74"/>
    <a:srgbClr val="F6C6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howGuides="1">
      <p:cViewPr varScale="1">
        <p:scale>
          <a:sx n="65" d="100"/>
          <a:sy n="65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457200" indent="-457200">
              <a:buFontTx/>
              <a:buChar char="-"/>
            </a:pPr>
            <a:r>
              <a:rPr lang="en-US" sz="1200" dirty="0" smtClean="0">
                <a:latin typeface="Comic Sans MS" panose="030F0702030302020204" pitchFamily="66" charset="0"/>
              </a:rPr>
              <a:t>When T puts his hands up – </a:t>
            </a:r>
            <a:r>
              <a:rPr lang="en-US" sz="1200" dirty="0" err="1" smtClean="0">
                <a:latin typeface="Comic Sans MS" panose="030F0702030302020204" pitchFamily="66" charset="0"/>
              </a:rPr>
              <a:t>Ss</a:t>
            </a:r>
            <a:r>
              <a:rPr lang="en-US" sz="1200" dirty="0" smtClean="0">
                <a:latin typeface="Comic Sans MS" panose="030F0702030302020204" pitchFamily="66" charset="0"/>
              </a:rPr>
              <a:t> clap quickly and loudly. 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US" sz="1200" dirty="0" smtClean="0">
                <a:latin typeface="Comic Sans MS" panose="030F0702030302020204" pitchFamily="66" charset="0"/>
              </a:rPr>
              <a:t>When T puts his hands down – </a:t>
            </a:r>
            <a:r>
              <a:rPr lang="en-US" sz="1200" dirty="0" err="1" smtClean="0">
                <a:latin typeface="Comic Sans MS" panose="030F0702030302020204" pitchFamily="66" charset="0"/>
              </a:rPr>
              <a:t>Ss</a:t>
            </a:r>
            <a:r>
              <a:rPr lang="en-US" sz="1200" dirty="0" smtClean="0">
                <a:latin typeface="Comic Sans MS" panose="030F0702030302020204" pitchFamily="66" charset="0"/>
              </a:rPr>
              <a:t> clap slowly and quietly. 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US" sz="1200" dirty="0" smtClean="0">
                <a:latin typeface="Comic Sans MS" panose="030F0702030302020204" pitchFamily="66" charset="0"/>
              </a:rPr>
              <a:t>When T says and does action of </a:t>
            </a:r>
            <a:r>
              <a:rPr lang="en-US" sz="1200" b="1" dirty="0" smtClean="0">
                <a:latin typeface="Comic Sans MS" panose="030F0702030302020204" pitchFamily="66" charset="0"/>
              </a:rPr>
              <a:t>STOP </a:t>
            </a:r>
            <a:r>
              <a:rPr lang="en-US" sz="1200" dirty="0" smtClean="0">
                <a:latin typeface="Comic Sans MS" panose="030F0702030302020204" pitchFamily="66" charset="0"/>
              </a:rPr>
              <a:t>– who has one more clap will loose.</a:t>
            </a:r>
            <a:endParaRPr lang="en-US" sz="1200" i="1" dirty="0" smtClean="0">
              <a:latin typeface="Comic Sans MS" panose="030F0702030302020204" pitchFamily="66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openxmlformats.org/officeDocument/2006/relationships/image" Target="../media/image12.png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3" Type="http://schemas.openxmlformats.org/officeDocument/2006/relationships/slideLayout" Target="../slideLayouts/slideLayout12.xml"/><Relationship Id="rId12" Type="http://schemas.microsoft.com/office/2007/relationships/media" Target="../media/media3.mp3"/><Relationship Id="rId11" Type="http://schemas.openxmlformats.org/officeDocument/2006/relationships/audio" Target="NULL" TargetMode="External"/><Relationship Id="rId10" Type="http://schemas.microsoft.com/office/2007/relationships/media" Target="../media/media5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openxmlformats.org/officeDocument/2006/relationships/image" Target="../media/image12.png"/><Relationship Id="rId7" Type="http://schemas.microsoft.com/office/2007/relationships/media" Target="../media/media3.mp3"/><Relationship Id="rId6" Type="http://schemas.openxmlformats.org/officeDocument/2006/relationships/audio" Target="NUL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2.xml"/><Relationship Id="rId12" Type="http://schemas.microsoft.com/office/2007/relationships/media" Target="../media/media5.mp3"/><Relationship Id="rId11" Type="http://schemas.openxmlformats.org/officeDocument/2006/relationships/audio" Target="../media/media5.mp3"/><Relationship Id="rId10" Type="http://schemas.microsoft.com/office/2007/relationships/media" Target="../media/media4.mp3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12.xml"/><Relationship Id="rId12" Type="http://schemas.openxmlformats.org/officeDocument/2006/relationships/audio" Target="../media/audio2.wav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05000" y="1066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Crazy claps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1652" y="76200"/>
            <a:ext cx="2873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 - up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dia.timeout.com/images/105630975/630/47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98" y="2133600"/>
            <a:ext cx="6000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218" y="914400"/>
            <a:ext cx="602518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repeat.</a:t>
            </a:r>
            <a:endParaRPr lang="en-US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535" y="1524000"/>
            <a:ext cx="549772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circle and say.</a:t>
            </a:r>
            <a:endParaRPr lang="en-US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0" y="2133600"/>
            <a:ext cx="40892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935490"/>
            <a:ext cx="5562591" cy="393957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629391" y="2035454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……….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60" y="3753534"/>
            <a:ext cx="3824340" cy="260177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629391" y="2005884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a hat.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9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5454"/>
            <a:ext cx="6148976" cy="464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3621665" cy="277188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577239" y="1038020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two jackets.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5454"/>
            <a:ext cx="6148976" cy="464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34" y="3124200"/>
            <a:ext cx="1637197" cy="277188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579514" y="1047929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a pair of jeans.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5454"/>
            <a:ext cx="6148976" cy="464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3124200"/>
            <a:ext cx="2771889" cy="277188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577239" y="1010725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a pair of socks.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-89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218" y="762000"/>
            <a:ext cx="602518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repeat.</a:t>
            </a:r>
            <a:endParaRPr lang="en-US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535" y="1371600"/>
            <a:ext cx="549772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circle and say.</a:t>
            </a:r>
            <a:endParaRPr lang="en-US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-893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0" y="1981200"/>
            <a:ext cx="40892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0630" y="3886200"/>
            <a:ext cx="2286000" cy="1747650"/>
          </a:xfrm>
          <a:prstGeom prst="wedgeRoundRectCallout">
            <a:avLst>
              <a:gd name="adj1" fmla="val -74040"/>
              <a:gd name="adj2" fmla="val 5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……….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3396" y="2746365"/>
            <a:ext cx="2578441" cy="18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137" y="4563750"/>
            <a:ext cx="2606700" cy="18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4127" y="2156430"/>
            <a:ext cx="2578441" cy="18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1837" y="3973815"/>
            <a:ext cx="2750872" cy="193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Jack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57107" y="3973815"/>
            <a:ext cx="380511" cy="380511"/>
          </a:xfrm>
          <a:prstGeom prst="rect">
            <a:avLst/>
          </a:prstGeom>
        </p:spPr>
      </p:pic>
      <p:pic>
        <p:nvPicPr>
          <p:cNvPr id="19" name="Jeans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6470" y="5912736"/>
            <a:ext cx="400202" cy="400202"/>
          </a:xfrm>
          <a:prstGeom prst="rect">
            <a:avLst/>
          </a:prstGeom>
        </p:spPr>
      </p:pic>
      <p:pic>
        <p:nvPicPr>
          <p:cNvPr id="20" name="Socks. hat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3130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9713" y="3464557"/>
            <a:ext cx="381000" cy="381000"/>
          </a:xfrm>
          <a:prstGeom prst="rect">
            <a:avLst/>
          </a:prstGeom>
        </p:spPr>
      </p:pic>
      <p:pic>
        <p:nvPicPr>
          <p:cNvPr id="21" name="Socks. hat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657,000000" end="4029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91836" y="5364268"/>
            <a:ext cx="350732" cy="35073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272"/>
            <a:ext cx="9144000" cy="54731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143000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176" y="1905000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438400"/>
            <a:ext cx="3665665" cy="258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29376" y="4943475"/>
            <a:ext cx="3219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latin typeface="Comic Sans MS" panose="030F0702030302020204" pitchFamily="66" charset="0"/>
              </a:rPr>
              <a:t>hat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432828"/>
            <a:ext cx="3673438" cy="25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7154" y="4943475"/>
            <a:ext cx="3394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latin typeface="Comic Sans MS" panose="030F0702030302020204" pitchFamily="66" charset="0"/>
              </a:rPr>
              <a:t>socks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4" name="sock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2979" y="4252759"/>
            <a:ext cx="609600" cy="609600"/>
          </a:xfrm>
          <a:prstGeom prst="rect">
            <a:avLst/>
          </a:prstGeom>
        </p:spPr>
      </p:pic>
      <p:pic>
        <p:nvPicPr>
          <p:cNvPr id="7" name="hat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9226" y="426750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539" y="115051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8382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1669197"/>
            <a:ext cx="8534400" cy="5093109"/>
          </a:xfrm>
          <a:prstGeom prst="rect">
            <a:avLst/>
          </a:prstGeom>
        </p:spPr>
      </p:pic>
      <p:pic>
        <p:nvPicPr>
          <p:cNvPr id="13" name="sock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2280" y="5611761"/>
            <a:ext cx="428826" cy="428826"/>
          </a:xfrm>
          <a:prstGeom prst="rect">
            <a:avLst/>
          </a:prstGeom>
        </p:spPr>
      </p:pic>
      <p:pic>
        <p:nvPicPr>
          <p:cNvPr id="14" name="h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994" y="5811987"/>
            <a:ext cx="457200" cy="457200"/>
          </a:xfrm>
          <a:prstGeom prst="rect">
            <a:avLst/>
          </a:prstGeom>
        </p:spPr>
      </p:pic>
      <p:pic>
        <p:nvPicPr>
          <p:cNvPr id="8" name="Track 6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1214" y="9829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7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30252"/>
            <a:ext cx="3126315" cy="22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334817"/>
            <a:ext cx="3160579" cy="22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this?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996" y="1466908"/>
            <a:ext cx="3126315" cy="22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815" y="4202292"/>
            <a:ext cx="3335385" cy="235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ocks. ha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8657,000000" end="4029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2980" y="5674057"/>
            <a:ext cx="609600" cy="609600"/>
          </a:xfrm>
          <a:prstGeom prst="rect">
            <a:avLst/>
          </a:prstGeom>
        </p:spPr>
      </p:pic>
      <p:pic>
        <p:nvPicPr>
          <p:cNvPr id="14" name="Socks. ha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13130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400" y="2831566"/>
            <a:ext cx="609600" cy="609600"/>
          </a:xfrm>
          <a:prstGeom prst="rect">
            <a:avLst/>
          </a:prstGeom>
        </p:spPr>
      </p:pic>
      <p:pic>
        <p:nvPicPr>
          <p:cNvPr id="15" name="Jacket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03958" y="2831566"/>
            <a:ext cx="609600" cy="609600"/>
          </a:xfrm>
          <a:prstGeom prst="rect">
            <a:avLst/>
          </a:prstGeom>
        </p:spPr>
      </p:pic>
      <p:pic>
        <p:nvPicPr>
          <p:cNvPr id="19" name="Jeans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7028" y="5787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21" y="1466908"/>
            <a:ext cx="2648989" cy="18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1099" y="592077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jacket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770" y="4120678"/>
            <a:ext cx="2550979" cy="18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5388" y="320017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jeans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466908"/>
            <a:ext cx="2822911" cy="19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0501" y="3352800"/>
            <a:ext cx="24810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hat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615" y="4134659"/>
            <a:ext cx="2567144" cy="18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5844570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socks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475" y="3230701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jacket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24149" y="5883155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jeans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7" grpId="0" animBg="1"/>
      <p:bldP spid="21" grpId="0"/>
      <p:bldP spid="23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21" y="1466908"/>
            <a:ext cx="2648989" cy="18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1099" y="592077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jeans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770" y="4120678"/>
            <a:ext cx="2550979" cy="18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5388" y="320017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socks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466908"/>
            <a:ext cx="2822911" cy="19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0501" y="3352800"/>
            <a:ext cx="24810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hat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615" y="4134659"/>
            <a:ext cx="2567144" cy="18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5844570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jacket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255" y="3200176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jacket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51255" y="589432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socks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8" grpId="1"/>
      <p:bldP spid="18" grpId="2"/>
      <p:bldP spid="7" grpId="0" animBg="1"/>
      <p:bldP spid="21" grpId="0"/>
      <p:bldP spid="23" grpId="0"/>
      <p:bldP spid="23" grpId="1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21" y="1466908"/>
            <a:ext cx="2648989" cy="18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1099" y="592077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jeans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770" y="4120678"/>
            <a:ext cx="2550979" cy="18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5388" y="320017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jacket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466908"/>
            <a:ext cx="2822911" cy="19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0501" y="3352800"/>
            <a:ext cx="24810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socks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615" y="4134659"/>
            <a:ext cx="2567144" cy="18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5844570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hat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30790" y="338406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hat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82558" y="5844570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anose="030F0702030302020204" pitchFamily="66" charset="0"/>
              </a:rPr>
              <a:t>socks</a:t>
            </a:r>
            <a:endParaRPr lang="en-US" altLang="en-US" sz="45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7" grpId="0" animBg="1"/>
      <p:bldP spid="21" grpId="0"/>
      <p:bldP spid="21" grpId="1"/>
      <p:bldP spid="23" grpId="0"/>
      <p:bldP spid="23" grpId="1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92" y="1752600"/>
            <a:ext cx="5854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circle and say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3810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19400" y="5029199"/>
            <a:ext cx="1295400" cy="787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42128" y="5562600"/>
            <a:ext cx="706272" cy="750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5308979"/>
            <a:ext cx="1524000" cy="1015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Jean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275" y="3048000"/>
            <a:ext cx="457200" cy="457200"/>
          </a:xfrm>
          <a:prstGeom prst="rect">
            <a:avLst/>
          </a:prstGeom>
        </p:spPr>
      </p:pic>
      <p:pic>
        <p:nvPicPr>
          <p:cNvPr id="11" name="sock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4157" y="3124200"/>
            <a:ext cx="457200" cy="457200"/>
          </a:xfrm>
          <a:prstGeom prst="rect">
            <a:avLst/>
          </a:prstGeom>
        </p:spPr>
      </p:pic>
      <p:pic>
        <p:nvPicPr>
          <p:cNvPr id="12" name="ha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4928" y="3352800"/>
            <a:ext cx="457200" cy="457200"/>
          </a:xfrm>
          <a:prstGeom prst="rect">
            <a:avLst/>
          </a:prstGeom>
        </p:spPr>
      </p:pic>
      <p:pic>
        <p:nvPicPr>
          <p:cNvPr id="14" name="Jacke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8781" y="3352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WPS Presentation</Application>
  <PresentationFormat>On-screen Show (4:3)</PresentationFormat>
  <Paragraphs>142</Paragraphs>
  <Slides>14</Slides>
  <Notes>5</Notes>
  <HiddenSlides>0</HiddenSlides>
  <MMClips>17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pc</cp:lastModifiedBy>
  <cp:revision>172</cp:revision>
  <dcterms:created xsi:type="dcterms:W3CDTF">2006-08-16T00:00:00Z</dcterms:created>
  <dcterms:modified xsi:type="dcterms:W3CDTF">2024-05-20T06:53:59Z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89DD9304130D401D8A6762D5A5E171FB_13</vt:lpwstr>
  </property>
  <property fmtid="{D5CDD505-2E9C-101B-9397-08002B2CF9AE}" pid="3" name="KSOProductBuildVer">
    <vt:lpwstr>1033-12.2.0.16909</vt:lpwstr>
  </property>
</Properties>
</file>