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15" r:id="rId5"/>
    <p:sldId id="286" r:id="rId6"/>
    <p:sldId id="316" r:id="rId7"/>
    <p:sldId id="287" r:id="rId8"/>
    <p:sldId id="317" r:id="rId9"/>
    <p:sldId id="318" r:id="rId10"/>
    <p:sldId id="288" r:id="rId11"/>
    <p:sldId id="299" r:id="rId12"/>
    <p:sldId id="300" r:id="rId13"/>
    <p:sldId id="319" r:id="rId14"/>
    <p:sldId id="320" r:id="rId15"/>
    <p:sldId id="321" r:id="rId16"/>
    <p:sldId id="322" r:id="rId17"/>
    <p:sldId id="309" r:id="rId18"/>
    <p:sldId id="310" r:id="rId19"/>
    <p:sldId id="314" r:id="rId20"/>
    <p:sldId id="325" r:id="rId21"/>
    <p:sldId id="323" r:id="rId22"/>
    <p:sldId id="326" r:id="rId23"/>
    <p:sldId id="327" r:id="rId24"/>
    <p:sldId id="328" r:id="rId25"/>
    <p:sldId id="329" r:id="rId26"/>
    <p:sldId id="330" r:id="rId27"/>
    <p:sldId id="33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3399"/>
    <a:srgbClr val="F6C6E3"/>
    <a:srgbClr val="AFDC7E"/>
    <a:srgbClr val="C4E59F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8"/>
    <p:restoredTop sz="79354" autoAdjust="0"/>
  </p:normalViewPr>
  <p:slideViewPr>
    <p:cSldViewPr showGuides="1">
      <p:cViewPr varScale="1">
        <p:scale>
          <a:sx n="56" d="100"/>
          <a:sy n="56" d="100"/>
        </p:scale>
        <p:origin x="15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6" d="100"/>
          <a:sy n="106" d="100"/>
        </p:scale>
        <p:origin x="1674" y="-3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T clicks</a:t>
            </a: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 to show the pictures.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The pictures will disappear in a few seconds.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T asks students to work in groups.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Students raise hands to answer.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T gives stars for the correct answers.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Well,</a:t>
            </a: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 we move to Part 2 – Listen and number.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There is one example. Listen.  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Now. Listen and number. You’ </a:t>
            </a:r>
            <a:r>
              <a:rPr lang="en-US" baseline="0" dirty="0" err="1" smtClean="0">
                <a:latin typeface="Times New Roman" panose="02020603050405020304" charset="0"/>
                <a:cs typeface="Times New Roman" panose="02020603050405020304" charset="0"/>
              </a:rPr>
              <a:t>ll</a:t>
            </a: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 listen twice.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T clicks to “Example” to review the sentence number 1.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T clicks to each number to review each sentence.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T clicks to the picture of the vest to go back slide</a:t>
            </a: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 13.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Now, let’s go</a:t>
            </a: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 shopping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. What would you like?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Now, look at the</a:t>
            </a: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 shopping list.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Can you name the items?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Good. Look and say.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Ok. Let’s go shopping.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First, I’d like a new violin.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Now tell me “What would you like?”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Look at the pictures and say</a:t>
            </a: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 “I’d like …”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Now, Let’s play game.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You are going to go</a:t>
            </a: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 shopping.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I show you the items you’d like.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Try to remember all of the items. 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They are will disappear in a few minutes.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Each</a:t>
            </a: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 group will take turns to answer by saying “I’d like a …”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T gives the stars for group who get the most correct answers.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Hello children!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Do you remember these</a:t>
            </a: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 cards?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Let’s say again.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Letter </a:t>
            </a:r>
            <a:r>
              <a:rPr lang="en-US" baseline="0" dirty="0" err="1" smtClean="0">
                <a:latin typeface="Times New Roman" panose="02020603050405020304" charset="0"/>
                <a:cs typeface="Times New Roman" panose="02020603050405020304" charset="0"/>
              </a:rPr>
              <a:t>Vv</a:t>
            </a: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Vest, violin. Good job.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T asks students to</a:t>
            </a: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 review all the sentences with the items they have learnt.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T correct the activity in Activity Book.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Welcome</a:t>
            </a: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 to Unit 9 – Lesson  2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-Now, This is Part 1 – Listen and repeat.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You listen 2 times. Play the audio.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Play the audio and ask students to listen</a:t>
            </a: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 and repeat.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Let’s look and say.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Now,</a:t>
            </a:r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 you look at your book Page 43.</a:t>
            </a:r>
            <a:endParaRPr lang="en-US" baseline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aseline="0" dirty="0" smtClean="0">
                <a:latin typeface="Times New Roman" panose="02020603050405020304" charset="0"/>
                <a:cs typeface="Times New Roman" panose="02020603050405020304" charset="0"/>
              </a:rPr>
              <a:t>- Work with your partner. Point and say.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4.xml"/><Relationship Id="rId7" Type="http://schemas.openxmlformats.org/officeDocument/2006/relationships/slide" Target="slide13.xml"/><Relationship Id="rId6" Type="http://schemas.openxmlformats.org/officeDocument/2006/relationships/slide" Target="slide12.xml"/><Relationship Id="rId5" Type="http://schemas.openxmlformats.org/officeDocument/2006/relationships/image" Target="../media/image9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16.pn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2.xml"/><Relationship Id="rId10" Type="http://schemas.openxmlformats.org/officeDocument/2006/relationships/slide" Target="slide15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slide" Target="slide10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slide" Target="slide10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slide" Target="slide10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slide" Target="slide10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microsoft.com/office/2007/relationships/hdphoto" Target="../media/image33.wdp"/><Relationship Id="rId8" Type="http://schemas.openxmlformats.org/officeDocument/2006/relationships/image" Target="../media/image32.png"/><Relationship Id="rId7" Type="http://schemas.microsoft.com/office/2007/relationships/hdphoto" Target="../media/image31.wdp"/><Relationship Id="rId6" Type="http://schemas.openxmlformats.org/officeDocument/2006/relationships/image" Target="../media/image30.png"/><Relationship Id="rId5" Type="http://schemas.microsoft.com/office/2007/relationships/hdphoto" Target="../media/image29.wdp"/><Relationship Id="rId4" Type="http://schemas.openxmlformats.org/officeDocument/2006/relationships/image" Target="../media/image28.png"/><Relationship Id="rId3" Type="http://schemas.microsoft.com/office/2007/relationships/hdphoto" Target="../media/image27.wdp"/><Relationship Id="rId20" Type="http://schemas.openxmlformats.org/officeDocument/2006/relationships/notesSlide" Target="../notesSlides/notesSlide19.xml"/><Relationship Id="rId2" Type="http://schemas.openxmlformats.org/officeDocument/2006/relationships/image" Target="../media/image26.png"/><Relationship Id="rId19" Type="http://schemas.openxmlformats.org/officeDocument/2006/relationships/slideLayout" Target="../slideLayouts/slideLayout2.xml"/><Relationship Id="rId18" Type="http://schemas.microsoft.com/office/2007/relationships/media" Target="../media/media3.mp3"/><Relationship Id="rId17" Type="http://schemas.openxmlformats.org/officeDocument/2006/relationships/audio" Target="../media/media3.mp3"/><Relationship Id="rId16" Type="http://schemas.openxmlformats.org/officeDocument/2006/relationships/image" Target="../media/image9.png"/><Relationship Id="rId15" Type="http://schemas.microsoft.com/office/2007/relationships/media" Target="../media/audio1.wav"/><Relationship Id="rId14" Type="http://schemas.openxmlformats.org/officeDocument/2006/relationships/audio" Target="NULL" TargetMode="External"/><Relationship Id="rId13" Type="http://schemas.microsoft.com/office/2007/relationships/hdphoto" Target="../media/image37.wdp"/><Relationship Id="rId12" Type="http://schemas.openxmlformats.org/officeDocument/2006/relationships/image" Target="../media/image36.png"/><Relationship Id="rId11" Type="http://schemas.microsoft.com/office/2007/relationships/hdphoto" Target="../media/image35.wdp"/><Relationship Id="rId10" Type="http://schemas.openxmlformats.org/officeDocument/2006/relationships/image" Target="../media/image3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microsoft.com/office/2007/relationships/hdphoto" Target="../media/image33.wdp"/><Relationship Id="rId8" Type="http://schemas.openxmlformats.org/officeDocument/2006/relationships/image" Target="../media/image32.png"/><Relationship Id="rId7" Type="http://schemas.microsoft.com/office/2007/relationships/hdphoto" Target="../media/image31.wdp"/><Relationship Id="rId6" Type="http://schemas.openxmlformats.org/officeDocument/2006/relationships/image" Target="../media/image30.png"/><Relationship Id="rId5" Type="http://schemas.microsoft.com/office/2007/relationships/hdphoto" Target="../media/image29.wdp"/><Relationship Id="rId4" Type="http://schemas.openxmlformats.org/officeDocument/2006/relationships/image" Target="../media/image28.png"/><Relationship Id="rId3" Type="http://schemas.microsoft.com/office/2007/relationships/hdphoto" Target="../media/image27.wdp"/><Relationship Id="rId2" Type="http://schemas.openxmlformats.org/officeDocument/2006/relationships/image" Target="../media/image26.png"/><Relationship Id="rId15" Type="http://schemas.openxmlformats.org/officeDocument/2006/relationships/notesSlide" Target="../notesSlides/notesSlide20.xml"/><Relationship Id="rId14" Type="http://schemas.openxmlformats.org/officeDocument/2006/relationships/slideLayout" Target="../slideLayouts/slideLayout2.xml"/><Relationship Id="rId13" Type="http://schemas.microsoft.com/office/2007/relationships/hdphoto" Target="../media/image37.wdp"/><Relationship Id="rId12" Type="http://schemas.openxmlformats.org/officeDocument/2006/relationships/image" Target="../media/image36.png"/><Relationship Id="rId11" Type="http://schemas.microsoft.com/office/2007/relationships/hdphoto" Target="../media/image35.wdp"/><Relationship Id="rId10" Type="http://schemas.openxmlformats.org/officeDocument/2006/relationships/image" Target="../media/image34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media" Target="../media/media4.mp3"/><Relationship Id="rId3" Type="http://schemas.openxmlformats.org/officeDocument/2006/relationships/audio" Target="../media/media4.mp3"/><Relationship Id="rId2" Type="http://schemas.openxmlformats.org/officeDocument/2006/relationships/image" Target="../media/image38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media" Target="../media/media4.mp3"/><Relationship Id="rId3" Type="http://schemas.openxmlformats.org/officeDocument/2006/relationships/audio" Target="NULL" TargetMode="External"/><Relationship Id="rId2" Type="http://schemas.openxmlformats.org/officeDocument/2006/relationships/image" Target="../media/image39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media" Target="../media/media4.mp3"/><Relationship Id="rId3" Type="http://schemas.openxmlformats.org/officeDocument/2006/relationships/audio" Target="NULL" TargetMode="External"/><Relationship Id="rId2" Type="http://schemas.openxmlformats.org/officeDocument/2006/relationships/image" Target="../media/image40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media" Target="../media/media4.mp3"/><Relationship Id="rId3" Type="http://schemas.openxmlformats.org/officeDocument/2006/relationships/audio" Target="NULL" TargetMode="External"/><Relationship Id="rId2" Type="http://schemas.openxmlformats.org/officeDocument/2006/relationships/image" Target="../media/image41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media" Target="../media/media4.mp3"/><Relationship Id="rId3" Type="http://schemas.openxmlformats.org/officeDocument/2006/relationships/audio" Target="NULL" TargetMode="External"/><Relationship Id="rId2" Type="http://schemas.openxmlformats.org/officeDocument/2006/relationships/image" Target="../media/image4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9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media" Target="../media/media1.mp3"/><Relationship Id="rId3" Type="http://schemas.openxmlformats.org/officeDocument/2006/relationships/audio" Target="NULL" TargetMode="External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media" Target="../media/media1.mp3"/><Relationship Id="rId3" Type="http://schemas.openxmlformats.org/officeDocument/2006/relationships/audio" Target="NULL" TargetMode="External"/><Relationship Id="rId2" Type="http://schemas.openxmlformats.org/officeDocument/2006/relationships/image" Target="../media/image11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media" Target="../media/media1.mp3"/><Relationship Id="rId3" Type="http://schemas.openxmlformats.org/officeDocument/2006/relationships/audio" Target="NULL" TargetMode="Externa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media" Target="../media/media1.mp3"/><Relationship Id="rId4" Type="http://schemas.openxmlformats.org/officeDocument/2006/relationships/audio" Target="NULL" TargetMode="Externa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140069"/>
            <a:ext cx="2971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</a:rPr>
              <a:t>Let’s say</a:t>
            </a:r>
            <a:endParaRPr lang="en-US" sz="4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151814"/>
            <a:ext cx="42672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Unit 9</a:t>
            </a:r>
            <a:endParaRPr lang="en-US" sz="5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95" y="2181405"/>
            <a:ext cx="5613441" cy="3957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52" y="2175962"/>
            <a:ext cx="5753288" cy="4055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80" y="2088261"/>
            <a:ext cx="5597040" cy="3945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186" y="927124"/>
            <a:ext cx="5943600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1. Listen and repeat.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746784"/>
            <a:ext cx="5074759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. Listen and number.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3781"/>
            <a:ext cx="9144000" cy="3385973"/>
          </a:xfrm>
          <a:prstGeom prst="rect">
            <a:avLst/>
          </a:prstGeom>
        </p:spPr>
      </p:pic>
      <p:pic>
        <p:nvPicPr>
          <p:cNvPr id="3" name="Track 5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73486" y="2015010"/>
            <a:ext cx="609600" cy="609600"/>
          </a:xfrm>
          <a:prstGeom prst="rect">
            <a:avLst/>
          </a:prstGeom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7913914" y="556706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5611586" y="5562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3309258" y="559525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599723" y="2807456"/>
            <a:ext cx="161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10" action="ppaction://hlinksldjump"/>
          </p:cNvPr>
          <p:cNvSpPr/>
          <p:nvPr/>
        </p:nvSpPr>
        <p:spPr>
          <a:xfrm>
            <a:off x="8371114" y="6553200"/>
            <a:ext cx="468086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12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819400"/>
            <a:ext cx="2895600" cy="322527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752600" y="1828800"/>
            <a:ext cx="3352800" cy="8382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I’d like a new vest.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895600"/>
            <a:ext cx="2914650" cy="28194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752600" y="1828800"/>
            <a:ext cx="3352800" cy="8382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I’d like a pink violin.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903579" y="235803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2895600"/>
            <a:ext cx="3831475" cy="317196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752600" y="1828800"/>
            <a:ext cx="3352800" cy="8382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I’d like a blue bag.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81" y="2667000"/>
            <a:ext cx="3054928" cy="32004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752600" y="1828800"/>
            <a:ext cx="3352800" cy="8382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I’d like a new jacket.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41" y="937222"/>
            <a:ext cx="5943600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1. Listen and repeat</a:t>
            </a:r>
            <a:endParaRPr lang="en-US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27583"/>
            <a:ext cx="5074759" cy="92948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. Circle and say </a:t>
            </a:r>
            <a:endParaRPr lang="en-US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412" y="2779074"/>
            <a:ext cx="5074759" cy="96528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3. Let’s talk.</a:t>
            </a:r>
            <a:endParaRPr lang="en-US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17972"/>
            <a:ext cx="4804390" cy="45114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4487441"/>
            <a:ext cx="380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Let’s go shopping!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33400" y="1047512"/>
            <a:ext cx="5074759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3. Let’s talk.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52880"/>
            <a:ext cx="5420481" cy="515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ular Callout 2"/>
          <p:cNvSpPr/>
          <p:nvPr/>
        </p:nvSpPr>
        <p:spPr>
          <a:xfrm>
            <a:off x="119743" y="2819400"/>
            <a:ext cx="3429000" cy="1447800"/>
          </a:xfrm>
          <a:prstGeom prst="wedgeRoundRectCallout">
            <a:avLst>
              <a:gd name="adj1" fmla="val -35119"/>
              <a:gd name="adj2" fmla="val 6926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66"/>
                </a:solidFill>
              </a:rPr>
              <a:t>I’d like a new violin.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120173"/>
            <a:ext cx="5074759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. Circle and say 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13955" y="2506076"/>
            <a:ext cx="3429000" cy="1447800"/>
          </a:xfrm>
          <a:prstGeom prst="wedgeRoundRectCallout">
            <a:avLst>
              <a:gd name="adj1" fmla="val -35119"/>
              <a:gd name="adj2" fmla="val 6926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66"/>
                </a:solidFill>
              </a:rPr>
              <a:t>I’d like a ….</a:t>
            </a:r>
            <a:endParaRPr lang="en-US" sz="2800" dirty="0">
              <a:solidFill>
                <a:srgbClr val="FF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872" y="2309312"/>
            <a:ext cx="2907200" cy="18086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74" y="2241810"/>
            <a:ext cx="3001498" cy="1943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02" y="2138673"/>
            <a:ext cx="2487139" cy="2529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17" y="2177175"/>
            <a:ext cx="3258229" cy="22533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08872 1.48148E-6 C 0.12848 1.48148E-6 0.17743 0.09838 0.17743 0.17847 L 0.17743 0.35694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-0.19236 0.3768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8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0.00417 L -0.4835 0.314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98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10" y="1600200"/>
            <a:ext cx="4804390" cy="45114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600200"/>
            <a:ext cx="3808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GAME: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go shopping!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186575"/>
            <a:ext cx="5074759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. Circle and say 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2526493" y="3570173"/>
            <a:ext cx="3429000" cy="1087886"/>
          </a:xfrm>
          <a:prstGeom prst="wedgeRoundRectCallout">
            <a:avLst>
              <a:gd name="adj1" fmla="val -35119"/>
              <a:gd name="adj2" fmla="val 6926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66"/>
                </a:solidFill>
              </a:rPr>
              <a:t>I’d like a ….</a:t>
            </a:r>
            <a:endParaRPr lang="en-US" sz="3200" dirty="0">
              <a:solidFill>
                <a:srgbClr val="FF0066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279" r="96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9" y="2291633"/>
            <a:ext cx="2157730" cy="178625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18" y="2055022"/>
            <a:ext cx="1936750" cy="215709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924" r="98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29" y="1871344"/>
            <a:ext cx="2626360" cy="163385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70" y="4871309"/>
            <a:ext cx="3183890" cy="157924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8" y="4572000"/>
            <a:ext cx="2353310" cy="167767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82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33" y="4800911"/>
            <a:ext cx="2158365" cy="2261235"/>
          </a:xfrm>
          <a:prstGeom prst="rect">
            <a:avLst/>
          </a:prstGeom>
        </p:spPr>
      </p:pic>
      <p:pic>
        <p:nvPicPr>
          <p:cNvPr id="17" name="mixkit-clock-countdown-bleeps-916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>
                  <p14:trim end="1154,00000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084648" y="195975"/>
            <a:ext cx="609600" cy="609600"/>
          </a:xfrm>
          <a:prstGeom prst="rect">
            <a:avLst/>
          </a:prstGeom>
        </p:spPr>
      </p:pic>
      <p:pic>
        <p:nvPicPr>
          <p:cNvPr id="8" name="14531226_win_by_deodo_preview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069252" y="96858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8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7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repeatCount="5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140069"/>
            <a:ext cx="2971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Let’s say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151814"/>
            <a:ext cx="3693718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Unit 9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9" y="2667000"/>
            <a:ext cx="4321502" cy="3046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61" y="1140069"/>
            <a:ext cx="3997227" cy="2817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53" y="3957945"/>
            <a:ext cx="3891935" cy="274364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239000" y="3200400"/>
            <a:ext cx="838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010400" y="5713476"/>
            <a:ext cx="1066800" cy="6111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186575"/>
            <a:ext cx="5074759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. Circle and say 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2599564" y="3570173"/>
            <a:ext cx="3429000" cy="1137509"/>
          </a:xfrm>
          <a:prstGeom prst="wedgeRoundRectCallout">
            <a:avLst>
              <a:gd name="adj1" fmla="val -35119"/>
              <a:gd name="adj2" fmla="val 6926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66"/>
                </a:solidFill>
              </a:rPr>
              <a:t>I’d like a ….</a:t>
            </a:r>
            <a:endParaRPr lang="en-US" sz="3200" dirty="0">
              <a:solidFill>
                <a:srgbClr val="FF0066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279" r="96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9" y="2291633"/>
            <a:ext cx="2157730" cy="178625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18" y="2055022"/>
            <a:ext cx="1936750" cy="215709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924" r="98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29" y="1871344"/>
            <a:ext cx="2626360" cy="163385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70" y="4871309"/>
            <a:ext cx="3183890" cy="157924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64" y="4495800"/>
            <a:ext cx="2353310" cy="167767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82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33" y="4800911"/>
            <a:ext cx="2158365" cy="226123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373" y="1188294"/>
            <a:ext cx="4388959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Activity book</a:t>
            </a:r>
            <a:endParaRPr lang="en-US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25612"/>
            <a:ext cx="4114800" cy="58323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06816" y="2276180"/>
            <a:ext cx="3152825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Listen and circle.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Track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6552" y="3419672"/>
            <a:ext cx="609600" cy="6096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339589" y="1143000"/>
            <a:ext cx="1527811" cy="1269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13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19400"/>
            <a:ext cx="7653265" cy="2607622"/>
          </a:xfrm>
          <a:prstGeom prst="rect">
            <a:avLst/>
          </a:prstGeom>
        </p:spPr>
      </p:pic>
      <p:pic>
        <p:nvPicPr>
          <p:cNvPr id="7" name="Track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9685,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3000" y="1534005"/>
            <a:ext cx="609600" cy="609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28800" y="2819400"/>
            <a:ext cx="3124200" cy="26076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8075" y="1219232"/>
            <a:ext cx="4410125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Listen and circle.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7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8056621" cy="283575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81200" y="2819400"/>
            <a:ext cx="2667000" cy="2466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rack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75,000000" end="12796,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2819400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1142600"/>
            <a:ext cx="4419600" cy="96546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Listen and circle.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6" y="2514600"/>
            <a:ext cx="8530127" cy="28433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887582" y="2757105"/>
            <a:ext cx="2958577" cy="23791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rack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8925,000000" end="6313,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867" y="2673646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6546" y="1206030"/>
            <a:ext cx="4121654" cy="75863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Listen and circle.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8" y="2629393"/>
            <a:ext cx="8202899" cy="2819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29200" y="2667000"/>
            <a:ext cx="2924830" cy="26076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rack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5501,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6546" y="2629393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6546" y="1252146"/>
            <a:ext cx="4197854" cy="73467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Listen and circle.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229"/>
            <a:ext cx="9144000" cy="64677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229"/>
            <a:ext cx="9144000" cy="6467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09" y="5519057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Mum, I’d like a blue vest.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1228" y="5541731"/>
            <a:ext cx="3259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I’d like a new violin.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5502729"/>
            <a:ext cx="2688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rack 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8669" y="1024511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33609" y="794647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971" y="1011777"/>
            <a:ext cx="59436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1. Listen and repeat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80616"/>
            <a:ext cx="3422904" cy="36057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14600" y="5715000"/>
            <a:ext cx="4351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Mum, I’d like a blue vest.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Track 5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6275,000000" end="9043,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8616" y="2302762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2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31291"/>
            <a:ext cx="59436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1. Listen and repeat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28" y="2052710"/>
            <a:ext cx="3416808" cy="3569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2682" y="5791200"/>
            <a:ext cx="325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I’d like a new violin.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rack 5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3085,000000" end="2946,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2291768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928" y="1031124"/>
            <a:ext cx="59436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1. Listen and repeat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09800"/>
            <a:ext cx="3386328" cy="3557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1390" y="5950578"/>
            <a:ext cx="2688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rack 5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8622,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3416" y="2291434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006019"/>
            <a:ext cx="59436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1. Listen and repeat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56049" y="2484512"/>
            <a:ext cx="3428436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</a:rPr>
              <a:t>I’d like a</a:t>
            </a:r>
            <a:endParaRPr lang="en-US" sz="4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2253" y="4894272"/>
            <a:ext cx="3879866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</a:rPr>
              <a:t>I’d like a</a:t>
            </a:r>
            <a:endParaRPr lang="en-US" sz="4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48" y="1937531"/>
            <a:ext cx="3181794" cy="2243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05" y="4270229"/>
            <a:ext cx="3181794" cy="2238687"/>
          </a:xfrm>
          <a:prstGeom prst="rect">
            <a:avLst/>
          </a:prstGeom>
        </p:spPr>
      </p:pic>
      <p:pic>
        <p:nvPicPr>
          <p:cNvPr id="13" name="Track 5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7941,000000" end="9043,000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616" y="2598599"/>
            <a:ext cx="609600" cy="609600"/>
          </a:xfrm>
          <a:prstGeom prst="rect">
            <a:avLst/>
          </a:prstGeom>
        </p:spPr>
      </p:pic>
      <p:pic>
        <p:nvPicPr>
          <p:cNvPr id="14" name="Track 5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13085,000000" end="2946,000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3975" y="5084772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7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0"/>
            <a:ext cx="9144000" cy="678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1673" y="1072868"/>
            <a:ext cx="4800600" cy="53571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1. Listen and repeat</a:t>
            </a:r>
            <a:endParaRPr lang="en-US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41" y="6400800"/>
            <a:ext cx="1322775" cy="4001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43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970" y="5410200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Mum, I’d like a blue vest.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1857" y="5419754"/>
            <a:ext cx="3259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I’d like a new violin.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5410199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150176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1230</Words>
  <Application>WPS Presentation</Application>
  <PresentationFormat>On-screen Show (4:3)</PresentationFormat>
  <Paragraphs>147</Paragraphs>
  <Slides>25</Slides>
  <Notes>28</Notes>
  <HiddenSlides>0</HiddenSlides>
  <MMClips>21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pc</cp:lastModifiedBy>
  <cp:revision>168</cp:revision>
  <dcterms:created xsi:type="dcterms:W3CDTF">2006-08-16T00:00:00Z</dcterms:created>
  <dcterms:modified xsi:type="dcterms:W3CDTF">2024-05-20T06:52:55Z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37F1F7C9FE704620B746281A2FF2C192_13</vt:lpwstr>
  </property>
  <property fmtid="{D5CDD505-2E9C-101B-9397-08002B2CF9AE}" pid="3" name="KSOProductBuildVer">
    <vt:lpwstr>1033-12.2.0.16909</vt:lpwstr>
  </property>
</Properties>
</file>