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  <p:sldMasterId id="2147483717" r:id="rId3"/>
  </p:sldMasterIdLst>
  <p:sldIdLst>
    <p:sldId id="292" r:id="rId4"/>
    <p:sldId id="294" r:id="rId5"/>
    <p:sldId id="338" r:id="rId6"/>
    <p:sldId id="350" r:id="rId7"/>
    <p:sldId id="341" r:id="rId8"/>
    <p:sldId id="298" r:id="rId9"/>
    <p:sldId id="349" r:id="rId10"/>
    <p:sldId id="342" r:id="rId11"/>
    <p:sldId id="321" r:id="rId12"/>
    <p:sldId id="348" r:id="rId13"/>
    <p:sldId id="336" r:id="rId14"/>
    <p:sldId id="345" r:id="rId15"/>
    <p:sldId id="347" r:id="rId16"/>
    <p:sldId id="346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Đinh Thị Thúy Mai" initials="ĐTTM" lastIdx="2" clrIdx="0">
    <p:extLst>
      <p:ext uri="{19B8F6BF-5375-455C-9EA6-DF929625EA0E}">
        <p15:presenceInfo xmlns:p15="http://schemas.microsoft.com/office/powerpoint/2012/main" userId="S::3101060564@haiphong.itrithuc.vn::c9395aff-6258-4735-98c6-751f773b84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757"/>
    <a:srgbClr val="FFBA75"/>
    <a:srgbClr val="FFD974"/>
    <a:srgbClr val="FFECAF"/>
    <a:srgbClr val="FFE285"/>
    <a:srgbClr val="B40C60"/>
    <a:srgbClr val="E36785"/>
    <a:srgbClr val="5B33CD"/>
    <a:srgbClr val="14B9EC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  <p:sp>
        <p:nvSpPr>
          <p:cNvPr id="236" name="TextBox 234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6864094" y="6008255"/>
            <a:ext cx="4751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+mj-lt"/>
              </a:rPr>
              <a:t>Tailieudayhoc.vn</a:t>
            </a:r>
            <a:endParaRPr lang="vi-VN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81C5DC1-53F1-4B67-B47A-8A729A38EA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74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20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89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99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2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234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6864094" y="6008255"/>
            <a:ext cx="4751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+mj-lt"/>
              </a:rPr>
              <a:t>Tailieudayhoc.vn</a:t>
            </a:r>
            <a:endParaRPr lang="vi-VN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62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01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90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744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7" cy="5853113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3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301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52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541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D4A21-D503-4903-AAF6-7E1D876ED3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8496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2F1F5-9C0E-4310-A0EA-EDA7B2581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62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34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6864094" y="6008255"/>
            <a:ext cx="4751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+mj-lt"/>
              </a:rPr>
              <a:t>Tailieudayhoc.vn</a:t>
            </a:r>
            <a:endParaRPr lang="vi-VN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394"/>
            </a:lvl1pPr>
            <a:lvl2pPr marL="456057" indent="0">
              <a:buNone/>
              <a:defRPr sz="1995"/>
            </a:lvl2pPr>
            <a:lvl3pPr marL="912114" indent="0">
              <a:buNone/>
              <a:defRPr sz="1795"/>
            </a:lvl3pPr>
            <a:lvl4pPr marL="1368171" indent="0">
              <a:buNone/>
              <a:defRPr sz="1596"/>
            </a:lvl4pPr>
            <a:lvl5pPr marL="1824228" indent="0">
              <a:buNone/>
              <a:defRPr sz="1596"/>
            </a:lvl5pPr>
            <a:lvl6pPr marL="2280285" indent="0">
              <a:buNone/>
              <a:defRPr sz="1596"/>
            </a:lvl6pPr>
            <a:lvl7pPr marL="2736342" indent="0">
              <a:buNone/>
              <a:defRPr sz="1596"/>
            </a:lvl7pPr>
            <a:lvl8pPr marL="3192399" indent="0">
              <a:buNone/>
              <a:defRPr sz="1596"/>
            </a:lvl8pPr>
            <a:lvl9pPr marL="3648456" indent="0">
              <a:buNone/>
              <a:defRPr sz="159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0CA8D-BF06-49ED-9727-608875364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969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E9314-FEF8-47F8-B707-846D128131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5281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71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47DAB-9654-4337-9C6F-CDAEFC1FA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0490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64120-BF41-4CE8-A4D6-4A71AD900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5606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840E5-A3DC-4A2B-AD98-40DAB74BCB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324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85ABC-B7EE-49ED-BBA9-6BE227AC5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0946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4BD73-4BC4-4729-A1EF-967B5C3BFD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6184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0CCE5-169A-4E8D-A5E1-8EC7AC2F2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3341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06E22-DDC4-40F0-9681-6E8186F8C8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55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1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2114" rtl="0" eaLnBrk="1" latinLnBrk="0" hangingPunct="1"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43" indent="-342043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1pPr>
      <a:lvl2pPr marL="741093" indent="-285036" algn="l" defTabSz="912114" rtl="0" eaLnBrk="1" latinLnBrk="0" hangingPunct="1">
        <a:spcBef>
          <a:spcPct val="20000"/>
        </a:spcBef>
        <a:buFont typeface="Arial" panose="020B0604020202020204" pitchFamily="34" charset="0"/>
        <a:buChar char="–"/>
        <a:defRPr sz="2793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»"/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97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97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97">
                <a:latin typeface="Arial" charset="0"/>
              </a:defRPr>
            </a:lvl1pPr>
          </a:lstStyle>
          <a:p>
            <a:pPr>
              <a:defRPr/>
            </a:pPr>
            <a:fld id="{E0F2DEF5-E436-4325-96B2-BF145C23C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7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89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Arial" panose="020B0604020202020204" pitchFamily="34" charset="0"/>
        </a:defRPr>
      </a:lvl5pPr>
      <a:lvl6pPr marL="456057" algn="ctr" rtl="0" fontAlgn="base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Arial" panose="020B0604020202020204" pitchFamily="34" charset="0"/>
        </a:defRPr>
      </a:lvl6pPr>
      <a:lvl7pPr marL="912114" algn="ctr" rtl="0" fontAlgn="base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Arial" panose="020B0604020202020204" pitchFamily="34" charset="0"/>
        </a:defRPr>
      </a:lvl7pPr>
      <a:lvl8pPr marL="1368171" algn="ctr" rtl="0" fontAlgn="base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Arial" panose="020B0604020202020204" pitchFamily="34" charset="0"/>
        </a:defRPr>
      </a:lvl8pPr>
      <a:lvl9pPr marL="1824228" algn="ctr" rtl="0" fontAlgn="base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043" indent="-342043" algn="l" rtl="0" eaLnBrk="0" fontAlgn="base" hangingPunct="0">
        <a:spcBef>
          <a:spcPct val="20000"/>
        </a:spcBef>
        <a:spcAft>
          <a:spcPct val="0"/>
        </a:spcAft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1pPr>
      <a:lvl2pPr marL="741093" indent="-285036" algn="l" rtl="0" eaLnBrk="0" fontAlgn="base" hangingPunct="0">
        <a:spcBef>
          <a:spcPct val="20000"/>
        </a:spcBef>
        <a:spcAft>
          <a:spcPct val="0"/>
        </a:spcAft>
        <a:buChar char="–"/>
        <a:defRPr sz="2793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rtl="0" eaLnBrk="0" fontAlgn="base" hangingPunct="0">
        <a:spcBef>
          <a:spcPct val="20000"/>
        </a:spcBef>
        <a:spcAft>
          <a:spcPct val="0"/>
        </a:spcAft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rtl="0" eaLnBrk="0" fontAlgn="base" hangingPunct="0">
        <a:spcBef>
          <a:spcPct val="20000"/>
        </a:spcBef>
        <a:spcAft>
          <a:spcPct val="0"/>
        </a:spcAft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rtl="0" eaLnBrk="0" fontAlgn="base" hangingPunct="0">
        <a:spcBef>
          <a:spcPct val="20000"/>
        </a:spcBef>
        <a:spcAft>
          <a:spcPct val="0"/>
        </a:spcAft>
        <a:buChar char="»"/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sa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534" y="1493839"/>
            <a:ext cx="315383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0" descr="sa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383" y="1570038"/>
            <a:ext cx="4493684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Firewrk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15" y="6065667"/>
            <a:ext cx="1026199" cy="75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 descr="sa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218" y="2025650"/>
            <a:ext cx="449156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12911" y="2289176"/>
            <a:ext cx="108662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Arial" charset="0"/>
              </a:defRPr>
            </a:lvl1pPr>
            <a:lvl2pPr defTabSz="912813">
              <a:defRPr sz="2800">
                <a:solidFill>
                  <a:schemeClr val="tx1"/>
                </a:solidFill>
                <a:latin typeface="Arial" charset="0"/>
              </a:defRPr>
            </a:lvl2pPr>
            <a:lvl3pPr defTabSz="912813">
              <a:defRPr sz="2400">
                <a:solidFill>
                  <a:schemeClr val="tx1"/>
                </a:solidFill>
                <a:latin typeface="Arial" charset="0"/>
              </a:defRPr>
            </a:lvl3pPr>
            <a:lvl4pPr defTabSz="912813">
              <a:defRPr sz="2000">
                <a:solidFill>
                  <a:schemeClr val="tx1"/>
                </a:solidFill>
                <a:latin typeface="Arial" charset="0"/>
              </a:defRPr>
            </a:lvl4pPr>
            <a:lvl5pPr defTabSz="912813">
              <a:defRPr sz="2000">
                <a:solidFill>
                  <a:schemeClr val="tx1"/>
                </a:solidFill>
                <a:latin typeface="Arial" charset="0"/>
              </a:defRPr>
            </a:lvl5pPr>
            <a:lvl6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 thầy cô về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20/11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2946401" y="3700463"/>
            <a:ext cx="6517217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rgbClr val="FF6600"/>
                    </a:gs>
                    <a:gs pos="100000">
                      <a:srgbClr val="CC33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2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rgbClr val="FF6600"/>
                    </a:gs>
                    <a:gs pos="100000">
                      <a:srgbClr val="CC33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/>
                <a:cs typeface="Times New Roman"/>
              </a:rPr>
              <a:t>: TIẾNG VIỆT LỚP 2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1117600" y="838200"/>
            <a:ext cx="10160000" cy="5194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73204"/>
              </a:avLst>
            </a:prstTxWarp>
          </a:bodyPr>
          <a:lstStyle/>
          <a:p>
            <a:pPr algn="ctr"/>
            <a:endParaRPr lang="en-US" sz="3600" b="1" kern="10">
              <a:ln w="0">
                <a:solidFill>
                  <a:srgbClr val="0000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44885" y="4722368"/>
            <a:ext cx="1056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 viên: Đinh Thị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Thuý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Mai</a:t>
            </a:r>
            <a:endParaRPr lang="en-US" sz="4000" b="1" dirty="0">
              <a:solidFill>
                <a:srgbClr val="0000CC"/>
              </a:solidFill>
              <a:latin typeface=".VnTime" pitchFamily="34" charset="0"/>
            </a:endParaRPr>
          </a:p>
        </p:txBody>
      </p:sp>
      <p:grpSp>
        <p:nvGrpSpPr>
          <p:cNvPr id="3083" name="Group 11"/>
          <p:cNvGrpSpPr>
            <a:grpSpLocks/>
          </p:cNvGrpSpPr>
          <p:nvPr/>
        </p:nvGrpSpPr>
        <p:grpSpPr bwMode="auto">
          <a:xfrm flipH="1" flipV="1">
            <a:off x="101600" y="0"/>
            <a:ext cx="1422400" cy="1600200"/>
            <a:chOff x="4368" y="2880"/>
            <a:chExt cx="1200" cy="1289"/>
          </a:xfrm>
        </p:grpSpPr>
        <p:sp>
          <p:nvSpPr>
            <p:cNvPr id="3113" name="Freeform 12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13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14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15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16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17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18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20" name="Group 19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3121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2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3" name="Picture 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4" name="Picture 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5" name="Picture 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6" name="Picture 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7" name="Picture 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8" name="Picture 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9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084" name="Group 29"/>
          <p:cNvGrpSpPr>
            <a:grpSpLocks/>
          </p:cNvGrpSpPr>
          <p:nvPr/>
        </p:nvGrpSpPr>
        <p:grpSpPr bwMode="auto">
          <a:xfrm flipH="1" flipV="1">
            <a:off x="10566400" y="0"/>
            <a:ext cx="1727200" cy="2057400"/>
            <a:chOff x="17" y="2256"/>
            <a:chExt cx="1829" cy="2064"/>
          </a:xfrm>
        </p:grpSpPr>
        <p:grpSp>
          <p:nvGrpSpPr>
            <p:cNvPr id="3087" name="Group 30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3095" name="Freeform 31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1 w 1336"/>
                  <a:gd name="T15" fmla="*/ 0 h 1572"/>
                  <a:gd name="T16" fmla="*/ 1 w 1336"/>
                  <a:gd name="T17" fmla="*/ 0 h 1572"/>
                  <a:gd name="T18" fmla="*/ 1 w 1336"/>
                  <a:gd name="T19" fmla="*/ 0 h 1572"/>
                  <a:gd name="T20" fmla="*/ 1 w 1336"/>
                  <a:gd name="T21" fmla="*/ 0 h 1572"/>
                  <a:gd name="T22" fmla="*/ 1 w 1336"/>
                  <a:gd name="T23" fmla="*/ 0 h 1572"/>
                  <a:gd name="T24" fmla="*/ 1 w 1336"/>
                  <a:gd name="T25" fmla="*/ 0 h 1572"/>
                  <a:gd name="T26" fmla="*/ 1 w 1336"/>
                  <a:gd name="T27" fmla="*/ 0 h 1572"/>
                  <a:gd name="T28" fmla="*/ 1 w 1336"/>
                  <a:gd name="T29" fmla="*/ 0 h 1572"/>
                  <a:gd name="T30" fmla="*/ 1 w 1336"/>
                  <a:gd name="T31" fmla="*/ 0 h 1572"/>
                  <a:gd name="T32" fmla="*/ 1 w 1336"/>
                  <a:gd name="T33" fmla="*/ 0 h 1572"/>
                  <a:gd name="T34" fmla="*/ 1 w 1336"/>
                  <a:gd name="T35" fmla="*/ 0 h 1572"/>
                  <a:gd name="T36" fmla="*/ 1 w 1336"/>
                  <a:gd name="T37" fmla="*/ 0 h 1572"/>
                  <a:gd name="T38" fmla="*/ 1 w 1336"/>
                  <a:gd name="T39" fmla="*/ 0 h 1572"/>
                  <a:gd name="T40" fmla="*/ 1 w 1336"/>
                  <a:gd name="T41" fmla="*/ 0 h 1572"/>
                  <a:gd name="T42" fmla="*/ 1 w 1336"/>
                  <a:gd name="T43" fmla="*/ 0 h 1572"/>
                  <a:gd name="T44" fmla="*/ 1 w 1336"/>
                  <a:gd name="T45" fmla="*/ 0 h 1572"/>
                  <a:gd name="T46" fmla="*/ 1 w 1336"/>
                  <a:gd name="T47" fmla="*/ 0 h 1572"/>
                  <a:gd name="T48" fmla="*/ 1 w 1336"/>
                  <a:gd name="T49" fmla="*/ 0 h 1572"/>
                  <a:gd name="T50" fmla="*/ 1 w 1336"/>
                  <a:gd name="T51" fmla="*/ 0 h 1572"/>
                  <a:gd name="T52" fmla="*/ 1 w 1336"/>
                  <a:gd name="T53" fmla="*/ 0 h 1572"/>
                  <a:gd name="T54" fmla="*/ 1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" name="Freeform 32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 w 1174"/>
                  <a:gd name="T1" fmla="*/ 0 h 1383"/>
                  <a:gd name="T2" fmla="*/ 1 w 1174"/>
                  <a:gd name="T3" fmla="*/ 0 h 1383"/>
                  <a:gd name="T4" fmla="*/ 1 w 1174"/>
                  <a:gd name="T5" fmla="*/ 0 h 1383"/>
                  <a:gd name="T6" fmla="*/ 1 w 1174"/>
                  <a:gd name="T7" fmla="*/ 0 h 1383"/>
                  <a:gd name="T8" fmla="*/ 1 w 1174"/>
                  <a:gd name="T9" fmla="*/ 0 h 1383"/>
                  <a:gd name="T10" fmla="*/ 1 w 1174"/>
                  <a:gd name="T11" fmla="*/ 0 h 1383"/>
                  <a:gd name="T12" fmla="*/ 1 w 1174"/>
                  <a:gd name="T13" fmla="*/ 0 h 1383"/>
                  <a:gd name="T14" fmla="*/ 1 w 1174"/>
                  <a:gd name="T15" fmla="*/ 0 h 1383"/>
                  <a:gd name="T16" fmla="*/ 1 w 1174"/>
                  <a:gd name="T17" fmla="*/ 0 h 1383"/>
                  <a:gd name="T18" fmla="*/ 1 w 1174"/>
                  <a:gd name="T19" fmla="*/ 0 h 1383"/>
                  <a:gd name="T20" fmla="*/ 1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1 w 1174"/>
                  <a:gd name="T49" fmla="*/ 0 h 1383"/>
                  <a:gd name="T50" fmla="*/ 1 w 1174"/>
                  <a:gd name="T51" fmla="*/ 0 h 1383"/>
                  <a:gd name="T52" fmla="*/ 1 w 1174"/>
                  <a:gd name="T53" fmla="*/ 0 h 1383"/>
                  <a:gd name="T54" fmla="*/ 1 w 1174"/>
                  <a:gd name="T55" fmla="*/ 0 h 1383"/>
                  <a:gd name="T56" fmla="*/ 1 w 1174"/>
                  <a:gd name="T57" fmla="*/ 0 h 1383"/>
                  <a:gd name="T58" fmla="*/ 1 w 1174"/>
                  <a:gd name="T59" fmla="*/ 0 h 1383"/>
                  <a:gd name="T60" fmla="*/ 1 w 1174"/>
                  <a:gd name="T61" fmla="*/ 0 h 1383"/>
                  <a:gd name="T62" fmla="*/ 1 w 1174"/>
                  <a:gd name="T63" fmla="*/ 0 h 1383"/>
                  <a:gd name="T64" fmla="*/ 1 w 1174"/>
                  <a:gd name="T65" fmla="*/ 0 h 1383"/>
                  <a:gd name="T66" fmla="*/ 1 w 1174"/>
                  <a:gd name="T67" fmla="*/ 0 h 1383"/>
                  <a:gd name="T68" fmla="*/ 1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" name="Freeform 33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 w 1012"/>
                  <a:gd name="T1" fmla="*/ 0 h 1193"/>
                  <a:gd name="T2" fmla="*/ 1 w 1012"/>
                  <a:gd name="T3" fmla="*/ 0 h 1193"/>
                  <a:gd name="T4" fmla="*/ 1 w 1012"/>
                  <a:gd name="T5" fmla="*/ 0 h 1193"/>
                  <a:gd name="T6" fmla="*/ 1 w 1012"/>
                  <a:gd name="T7" fmla="*/ 0 h 1193"/>
                  <a:gd name="T8" fmla="*/ 1 w 1012"/>
                  <a:gd name="T9" fmla="*/ 0 h 1193"/>
                  <a:gd name="T10" fmla="*/ 1 w 1012"/>
                  <a:gd name="T11" fmla="*/ 0 h 1193"/>
                  <a:gd name="T12" fmla="*/ 1 w 1012"/>
                  <a:gd name="T13" fmla="*/ 0 h 1193"/>
                  <a:gd name="T14" fmla="*/ 1 w 1012"/>
                  <a:gd name="T15" fmla="*/ 0 h 1193"/>
                  <a:gd name="T16" fmla="*/ 1 w 1012"/>
                  <a:gd name="T17" fmla="*/ 0 h 1193"/>
                  <a:gd name="T18" fmla="*/ 1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1 w 1012"/>
                  <a:gd name="T51" fmla="*/ 0 h 1193"/>
                  <a:gd name="T52" fmla="*/ 1 w 1012"/>
                  <a:gd name="T53" fmla="*/ 0 h 1193"/>
                  <a:gd name="T54" fmla="*/ 1 w 1012"/>
                  <a:gd name="T55" fmla="*/ 0 h 1193"/>
                  <a:gd name="T56" fmla="*/ 1 w 1012"/>
                  <a:gd name="T57" fmla="*/ 0 h 1193"/>
                  <a:gd name="T58" fmla="*/ 1 w 1012"/>
                  <a:gd name="T59" fmla="*/ 0 h 1193"/>
                  <a:gd name="T60" fmla="*/ 1 w 1012"/>
                  <a:gd name="T61" fmla="*/ 0 h 1193"/>
                  <a:gd name="T62" fmla="*/ 1 w 1012"/>
                  <a:gd name="T63" fmla="*/ 0 h 1193"/>
                  <a:gd name="T64" fmla="*/ 1 w 1012"/>
                  <a:gd name="T65" fmla="*/ 0 h 1193"/>
                  <a:gd name="T66" fmla="*/ 1 w 1012"/>
                  <a:gd name="T67" fmla="*/ 0 h 1193"/>
                  <a:gd name="T68" fmla="*/ 1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" name="Freeform 34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 w 1271"/>
                  <a:gd name="T1" fmla="*/ 0 h 1495"/>
                  <a:gd name="T2" fmla="*/ 1 w 1271"/>
                  <a:gd name="T3" fmla="*/ 0 h 1495"/>
                  <a:gd name="T4" fmla="*/ 1 w 1271"/>
                  <a:gd name="T5" fmla="*/ 0 h 1495"/>
                  <a:gd name="T6" fmla="*/ 1 w 1271"/>
                  <a:gd name="T7" fmla="*/ 0 h 1495"/>
                  <a:gd name="T8" fmla="*/ 1 w 1271"/>
                  <a:gd name="T9" fmla="*/ 0 h 1495"/>
                  <a:gd name="T10" fmla="*/ 1 w 1271"/>
                  <a:gd name="T11" fmla="*/ 0 h 1495"/>
                  <a:gd name="T12" fmla="*/ 1 w 1271"/>
                  <a:gd name="T13" fmla="*/ 0 h 1495"/>
                  <a:gd name="T14" fmla="*/ 1 w 1271"/>
                  <a:gd name="T15" fmla="*/ 0 h 1495"/>
                  <a:gd name="T16" fmla="*/ 1 w 1271"/>
                  <a:gd name="T17" fmla="*/ 0 h 1495"/>
                  <a:gd name="T18" fmla="*/ 1 w 1271"/>
                  <a:gd name="T19" fmla="*/ 0 h 1495"/>
                  <a:gd name="T20" fmla="*/ 1 w 1271"/>
                  <a:gd name="T21" fmla="*/ 0 h 1495"/>
                  <a:gd name="T22" fmla="*/ 1 w 1271"/>
                  <a:gd name="T23" fmla="*/ 0 h 1495"/>
                  <a:gd name="T24" fmla="*/ 1 w 1271"/>
                  <a:gd name="T25" fmla="*/ 0 h 1495"/>
                  <a:gd name="T26" fmla="*/ 1 w 1271"/>
                  <a:gd name="T27" fmla="*/ 0 h 1495"/>
                  <a:gd name="T28" fmla="*/ 1 w 1271"/>
                  <a:gd name="T29" fmla="*/ 0 h 1495"/>
                  <a:gd name="T30" fmla="*/ 1 w 1271"/>
                  <a:gd name="T31" fmla="*/ 0 h 1495"/>
                  <a:gd name="T32" fmla="*/ 1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1 w 1271"/>
                  <a:gd name="T49" fmla="*/ 0 h 1495"/>
                  <a:gd name="T50" fmla="*/ 1 w 1271"/>
                  <a:gd name="T51" fmla="*/ 0 h 1495"/>
                  <a:gd name="T52" fmla="*/ 1 w 1271"/>
                  <a:gd name="T53" fmla="*/ 0 h 1495"/>
                  <a:gd name="T54" fmla="*/ 1 w 1271"/>
                  <a:gd name="T55" fmla="*/ 0 h 1495"/>
                  <a:gd name="T56" fmla="*/ 1 w 1271"/>
                  <a:gd name="T57" fmla="*/ 0 h 1495"/>
                  <a:gd name="T58" fmla="*/ 1 w 1271"/>
                  <a:gd name="T59" fmla="*/ 0 h 1495"/>
                  <a:gd name="T60" fmla="*/ 1 w 1271"/>
                  <a:gd name="T61" fmla="*/ 0 h 1495"/>
                  <a:gd name="T62" fmla="*/ 1 w 1271"/>
                  <a:gd name="T63" fmla="*/ 0 h 1495"/>
                  <a:gd name="T64" fmla="*/ 1 w 1271"/>
                  <a:gd name="T65" fmla="*/ 0 h 1495"/>
                  <a:gd name="T66" fmla="*/ 1 w 1271"/>
                  <a:gd name="T67" fmla="*/ 0 h 1495"/>
                  <a:gd name="T68" fmla="*/ 1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" name="Freeform 35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Freeform 36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3 w 1272"/>
                  <a:gd name="T1" fmla="*/ 0 h 1495"/>
                  <a:gd name="T2" fmla="*/ 3 w 1272"/>
                  <a:gd name="T3" fmla="*/ 0 h 1495"/>
                  <a:gd name="T4" fmla="*/ 3 w 1272"/>
                  <a:gd name="T5" fmla="*/ 0 h 1495"/>
                  <a:gd name="T6" fmla="*/ 3 w 1272"/>
                  <a:gd name="T7" fmla="*/ 0 h 1495"/>
                  <a:gd name="T8" fmla="*/ 3 w 1272"/>
                  <a:gd name="T9" fmla="*/ 0 h 1495"/>
                  <a:gd name="T10" fmla="*/ 3 w 1272"/>
                  <a:gd name="T11" fmla="*/ 0 h 1495"/>
                  <a:gd name="T12" fmla="*/ 3 w 1272"/>
                  <a:gd name="T13" fmla="*/ 0 h 1495"/>
                  <a:gd name="T14" fmla="*/ 2 w 1272"/>
                  <a:gd name="T15" fmla="*/ 0 h 1495"/>
                  <a:gd name="T16" fmla="*/ 2 w 1272"/>
                  <a:gd name="T17" fmla="*/ 0 h 1495"/>
                  <a:gd name="T18" fmla="*/ 2 w 1272"/>
                  <a:gd name="T19" fmla="*/ 0 h 1495"/>
                  <a:gd name="T20" fmla="*/ 1 w 1272"/>
                  <a:gd name="T21" fmla="*/ 0 h 1495"/>
                  <a:gd name="T22" fmla="*/ 1 w 1272"/>
                  <a:gd name="T23" fmla="*/ 0 h 1495"/>
                  <a:gd name="T24" fmla="*/ 1 w 1272"/>
                  <a:gd name="T25" fmla="*/ 0 h 1495"/>
                  <a:gd name="T26" fmla="*/ 1 w 1272"/>
                  <a:gd name="T27" fmla="*/ 0 h 1495"/>
                  <a:gd name="T28" fmla="*/ 1 w 1272"/>
                  <a:gd name="T29" fmla="*/ 0 h 1495"/>
                  <a:gd name="T30" fmla="*/ 1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1 w 1272"/>
                  <a:gd name="T37" fmla="*/ 0 h 1495"/>
                  <a:gd name="T38" fmla="*/ 1 w 1272"/>
                  <a:gd name="T39" fmla="*/ 0 h 1495"/>
                  <a:gd name="T40" fmla="*/ 1 w 1272"/>
                  <a:gd name="T41" fmla="*/ 0 h 1495"/>
                  <a:gd name="T42" fmla="*/ 1 w 1272"/>
                  <a:gd name="T43" fmla="*/ 0 h 1495"/>
                  <a:gd name="T44" fmla="*/ 2 w 1272"/>
                  <a:gd name="T45" fmla="*/ 0 h 1495"/>
                  <a:gd name="T46" fmla="*/ 2 w 1272"/>
                  <a:gd name="T47" fmla="*/ 0 h 1495"/>
                  <a:gd name="T48" fmla="*/ 2 w 1272"/>
                  <a:gd name="T49" fmla="*/ 0 h 1495"/>
                  <a:gd name="T50" fmla="*/ 3 w 1272"/>
                  <a:gd name="T51" fmla="*/ 0 h 1495"/>
                  <a:gd name="T52" fmla="*/ 3 w 1272"/>
                  <a:gd name="T53" fmla="*/ 0 h 1495"/>
                  <a:gd name="T54" fmla="*/ 3 w 1272"/>
                  <a:gd name="T55" fmla="*/ 0 h 1495"/>
                  <a:gd name="T56" fmla="*/ 3 w 1272"/>
                  <a:gd name="T57" fmla="*/ 0 h 1495"/>
                  <a:gd name="T58" fmla="*/ 4 w 1272"/>
                  <a:gd name="T59" fmla="*/ 0 h 1495"/>
                  <a:gd name="T60" fmla="*/ 4 w 1272"/>
                  <a:gd name="T61" fmla="*/ 0 h 1495"/>
                  <a:gd name="T62" fmla="*/ 4 w 1272"/>
                  <a:gd name="T63" fmla="*/ 0 h 1495"/>
                  <a:gd name="T64" fmla="*/ 4 w 1272"/>
                  <a:gd name="T65" fmla="*/ 0 h 1495"/>
                  <a:gd name="T66" fmla="*/ 4 w 1272"/>
                  <a:gd name="T67" fmla="*/ 0 h 1495"/>
                  <a:gd name="T68" fmla="*/ 3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Freeform 37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1 w 1338"/>
                  <a:gd name="T3" fmla="*/ 0 h 1572"/>
                  <a:gd name="T4" fmla="*/ 1 w 1338"/>
                  <a:gd name="T5" fmla="*/ 0 h 1572"/>
                  <a:gd name="T6" fmla="*/ 1 w 1338"/>
                  <a:gd name="T7" fmla="*/ 0 h 1572"/>
                  <a:gd name="T8" fmla="*/ 2 w 1338"/>
                  <a:gd name="T9" fmla="*/ 0 h 1572"/>
                  <a:gd name="T10" fmla="*/ 2 w 1338"/>
                  <a:gd name="T11" fmla="*/ 0 h 1572"/>
                  <a:gd name="T12" fmla="*/ 3 w 1338"/>
                  <a:gd name="T13" fmla="*/ 0 h 1572"/>
                  <a:gd name="T14" fmla="*/ 3 w 1338"/>
                  <a:gd name="T15" fmla="*/ 0 h 1572"/>
                  <a:gd name="T16" fmla="*/ 3 w 1338"/>
                  <a:gd name="T17" fmla="*/ 0 h 1572"/>
                  <a:gd name="T18" fmla="*/ 4 w 1338"/>
                  <a:gd name="T19" fmla="*/ 0 h 1572"/>
                  <a:gd name="T20" fmla="*/ 4 w 1338"/>
                  <a:gd name="T21" fmla="*/ 0 h 1572"/>
                  <a:gd name="T22" fmla="*/ 4 w 1338"/>
                  <a:gd name="T23" fmla="*/ 0 h 1572"/>
                  <a:gd name="T24" fmla="*/ 4 w 1338"/>
                  <a:gd name="T25" fmla="*/ 0 h 1572"/>
                  <a:gd name="T26" fmla="*/ 4 w 1338"/>
                  <a:gd name="T27" fmla="*/ 0 h 1572"/>
                  <a:gd name="T28" fmla="*/ 4 w 1338"/>
                  <a:gd name="T29" fmla="*/ 0 h 1572"/>
                  <a:gd name="T30" fmla="*/ 4 w 1338"/>
                  <a:gd name="T31" fmla="*/ 0 h 1572"/>
                  <a:gd name="T32" fmla="*/ 4 w 1338"/>
                  <a:gd name="T33" fmla="*/ 0 h 1572"/>
                  <a:gd name="T34" fmla="*/ 4 w 1338"/>
                  <a:gd name="T35" fmla="*/ 0 h 1572"/>
                  <a:gd name="T36" fmla="*/ 4 w 1338"/>
                  <a:gd name="T37" fmla="*/ 0 h 1572"/>
                  <a:gd name="T38" fmla="*/ 4 w 1338"/>
                  <a:gd name="T39" fmla="*/ 0 h 1572"/>
                  <a:gd name="T40" fmla="*/ 4 w 1338"/>
                  <a:gd name="T41" fmla="*/ 0 h 1572"/>
                  <a:gd name="T42" fmla="*/ 4 w 1338"/>
                  <a:gd name="T43" fmla="*/ 0 h 1572"/>
                  <a:gd name="T44" fmla="*/ 4 w 1338"/>
                  <a:gd name="T45" fmla="*/ 0 h 1572"/>
                  <a:gd name="T46" fmla="*/ 4 w 1338"/>
                  <a:gd name="T47" fmla="*/ 0 h 1572"/>
                  <a:gd name="T48" fmla="*/ 3 w 1338"/>
                  <a:gd name="T49" fmla="*/ 0 h 1572"/>
                  <a:gd name="T50" fmla="*/ 3 w 1338"/>
                  <a:gd name="T51" fmla="*/ 0 h 1572"/>
                  <a:gd name="T52" fmla="*/ 3 w 1338"/>
                  <a:gd name="T53" fmla="*/ 0 h 1572"/>
                  <a:gd name="T54" fmla="*/ 3 w 1338"/>
                  <a:gd name="T55" fmla="*/ 0 h 1572"/>
                  <a:gd name="T56" fmla="*/ 2 w 1338"/>
                  <a:gd name="T57" fmla="*/ 0 h 1572"/>
                  <a:gd name="T58" fmla="*/ 2 w 1338"/>
                  <a:gd name="T59" fmla="*/ 0 h 1572"/>
                  <a:gd name="T60" fmla="*/ 1 w 1338"/>
                  <a:gd name="T61" fmla="*/ 0 h 1572"/>
                  <a:gd name="T62" fmla="*/ 1 w 1338"/>
                  <a:gd name="T63" fmla="*/ 0 h 1572"/>
                  <a:gd name="T64" fmla="*/ 1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" name="Freeform 38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3 w 1176"/>
                  <a:gd name="T1" fmla="*/ 0 h 1383"/>
                  <a:gd name="T2" fmla="*/ 3 w 1176"/>
                  <a:gd name="T3" fmla="*/ 0 h 1383"/>
                  <a:gd name="T4" fmla="*/ 3 w 1176"/>
                  <a:gd name="T5" fmla="*/ 0 h 1383"/>
                  <a:gd name="T6" fmla="*/ 3 w 1176"/>
                  <a:gd name="T7" fmla="*/ 0 h 1383"/>
                  <a:gd name="T8" fmla="*/ 3 w 1176"/>
                  <a:gd name="T9" fmla="*/ 0 h 1383"/>
                  <a:gd name="T10" fmla="*/ 3 w 1176"/>
                  <a:gd name="T11" fmla="*/ 0 h 1383"/>
                  <a:gd name="T12" fmla="*/ 3 w 1176"/>
                  <a:gd name="T13" fmla="*/ 0 h 1383"/>
                  <a:gd name="T14" fmla="*/ 3 w 1176"/>
                  <a:gd name="T15" fmla="*/ 0 h 1383"/>
                  <a:gd name="T16" fmla="*/ 2 w 1176"/>
                  <a:gd name="T17" fmla="*/ 0 h 1383"/>
                  <a:gd name="T18" fmla="*/ 2 w 1176"/>
                  <a:gd name="T19" fmla="*/ 0 h 1383"/>
                  <a:gd name="T20" fmla="*/ 2 w 1176"/>
                  <a:gd name="T21" fmla="*/ 0 h 1383"/>
                  <a:gd name="T22" fmla="*/ 1 w 1176"/>
                  <a:gd name="T23" fmla="*/ 0 h 1383"/>
                  <a:gd name="T24" fmla="*/ 1 w 1176"/>
                  <a:gd name="T25" fmla="*/ 0 h 1383"/>
                  <a:gd name="T26" fmla="*/ 1 w 1176"/>
                  <a:gd name="T27" fmla="*/ 0 h 1383"/>
                  <a:gd name="T28" fmla="*/ 1 w 1176"/>
                  <a:gd name="T29" fmla="*/ 0 h 1383"/>
                  <a:gd name="T30" fmla="*/ 1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1 w 1176"/>
                  <a:gd name="T37" fmla="*/ 0 h 1383"/>
                  <a:gd name="T38" fmla="*/ 1 w 1176"/>
                  <a:gd name="T39" fmla="*/ 0 h 1383"/>
                  <a:gd name="T40" fmla="*/ 1 w 1176"/>
                  <a:gd name="T41" fmla="*/ 0 h 1383"/>
                  <a:gd name="T42" fmla="*/ 1 w 1176"/>
                  <a:gd name="T43" fmla="*/ 0 h 1383"/>
                  <a:gd name="T44" fmla="*/ 1 w 1176"/>
                  <a:gd name="T45" fmla="*/ 0 h 1383"/>
                  <a:gd name="T46" fmla="*/ 2 w 1176"/>
                  <a:gd name="T47" fmla="*/ 0 h 1383"/>
                  <a:gd name="T48" fmla="*/ 2 w 1176"/>
                  <a:gd name="T49" fmla="*/ 0 h 1383"/>
                  <a:gd name="T50" fmla="*/ 3 w 1176"/>
                  <a:gd name="T51" fmla="*/ 0 h 1383"/>
                  <a:gd name="T52" fmla="*/ 3 w 1176"/>
                  <a:gd name="T53" fmla="*/ 0 h 1383"/>
                  <a:gd name="T54" fmla="*/ 3 w 1176"/>
                  <a:gd name="T55" fmla="*/ 0 h 1383"/>
                  <a:gd name="T56" fmla="*/ 3 w 1176"/>
                  <a:gd name="T57" fmla="*/ 0 h 1383"/>
                  <a:gd name="T58" fmla="*/ 3 w 1176"/>
                  <a:gd name="T59" fmla="*/ 0 h 1383"/>
                  <a:gd name="T60" fmla="*/ 3 w 1176"/>
                  <a:gd name="T61" fmla="*/ 0 h 1383"/>
                  <a:gd name="T62" fmla="*/ 3 w 1176"/>
                  <a:gd name="T63" fmla="*/ 0 h 1383"/>
                  <a:gd name="T64" fmla="*/ 4 w 1176"/>
                  <a:gd name="T65" fmla="*/ 0 h 1383"/>
                  <a:gd name="T66" fmla="*/ 4 w 1176"/>
                  <a:gd name="T67" fmla="*/ 0 h 1383"/>
                  <a:gd name="T68" fmla="*/ 3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" name="Freeform 39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3 w 1011"/>
                  <a:gd name="T1" fmla="*/ 0 h 1223"/>
                  <a:gd name="T2" fmla="*/ 3 w 1011"/>
                  <a:gd name="T3" fmla="*/ 0 h 1223"/>
                  <a:gd name="T4" fmla="*/ 3 w 1011"/>
                  <a:gd name="T5" fmla="*/ 0 h 1223"/>
                  <a:gd name="T6" fmla="*/ 3 w 1011"/>
                  <a:gd name="T7" fmla="*/ 0 h 1223"/>
                  <a:gd name="T8" fmla="*/ 3 w 1011"/>
                  <a:gd name="T9" fmla="*/ 0 h 1223"/>
                  <a:gd name="T10" fmla="*/ 3 w 1011"/>
                  <a:gd name="T11" fmla="*/ 0 h 1223"/>
                  <a:gd name="T12" fmla="*/ 3 w 1011"/>
                  <a:gd name="T13" fmla="*/ 0 h 1223"/>
                  <a:gd name="T14" fmla="*/ 3 w 1011"/>
                  <a:gd name="T15" fmla="*/ 0 h 1223"/>
                  <a:gd name="T16" fmla="*/ 2 w 1011"/>
                  <a:gd name="T17" fmla="*/ 0 h 1223"/>
                  <a:gd name="T18" fmla="*/ 2 w 1011"/>
                  <a:gd name="T19" fmla="*/ 0 h 1223"/>
                  <a:gd name="T20" fmla="*/ 2 w 1011"/>
                  <a:gd name="T21" fmla="*/ 0 h 1223"/>
                  <a:gd name="T22" fmla="*/ 1 w 1011"/>
                  <a:gd name="T23" fmla="*/ 0 h 1223"/>
                  <a:gd name="T24" fmla="*/ 1 w 1011"/>
                  <a:gd name="T25" fmla="*/ 0 h 1223"/>
                  <a:gd name="T26" fmla="*/ 1 w 1011"/>
                  <a:gd name="T27" fmla="*/ 0 h 1223"/>
                  <a:gd name="T28" fmla="*/ 1 w 1011"/>
                  <a:gd name="T29" fmla="*/ 0 h 1223"/>
                  <a:gd name="T30" fmla="*/ 1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1 w 1011"/>
                  <a:gd name="T37" fmla="*/ 0 h 1223"/>
                  <a:gd name="T38" fmla="*/ 1 w 1011"/>
                  <a:gd name="T39" fmla="*/ 0 h 1223"/>
                  <a:gd name="T40" fmla="*/ 1 w 1011"/>
                  <a:gd name="T41" fmla="*/ 0 h 1223"/>
                  <a:gd name="T42" fmla="*/ 1 w 1011"/>
                  <a:gd name="T43" fmla="*/ 0 h 1223"/>
                  <a:gd name="T44" fmla="*/ 2 w 1011"/>
                  <a:gd name="T45" fmla="*/ 0 h 1223"/>
                  <a:gd name="T46" fmla="*/ 2 w 1011"/>
                  <a:gd name="T47" fmla="*/ 0 h 1223"/>
                  <a:gd name="T48" fmla="*/ 2 w 1011"/>
                  <a:gd name="T49" fmla="*/ 0 h 1223"/>
                  <a:gd name="T50" fmla="*/ 3 w 1011"/>
                  <a:gd name="T51" fmla="*/ 0 h 1223"/>
                  <a:gd name="T52" fmla="*/ 3 w 1011"/>
                  <a:gd name="T53" fmla="*/ 0 h 1223"/>
                  <a:gd name="T54" fmla="*/ 3 w 1011"/>
                  <a:gd name="T55" fmla="*/ 0 h 1223"/>
                  <a:gd name="T56" fmla="*/ 3 w 1011"/>
                  <a:gd name="T57" fmla="*/ 0 h 1223"/>
                  <a:gd name="T58" fmla="*/ 3 w 1011"/>
                  <a:gd name="T59" fmla="*/ 0 h 1223"/>
                  <a:gd name="T60" fmla="*/ 3 w 1011"/>
                  <a:gd name="T61" fmla="*/ 0 h 1223"/>
                  <a:gd name="T62" fmla="*/ 4 w 1011"/>
                  <a:gd name="T63" fmla="*/ 0 h 1223"/>
                  <a:gd name="T64" fmla="*/ 4 w 1011"/>
                  <a:gd name="T65" fmla="*/ 0 h 1223"/>
                  <a:gd name="T66" fmla="*/ 4 w 1011"/>
                  <a:gd name="T67" fmla="*/ 0 h 1223"/>
                  <a:gd name="T68" fmla="*/ 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104" name="Picture 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5" name="Picture 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6" name="Picture 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7" name="Picture 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08" name="Freeform 44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2 w 1337"/>
                  <a:gd name="T11" fmla="*/ 0 h 1572"/>
                  <a:gd name="T12" fmla="*/ 3 w 1337"/>
                  <a:gd name="T13" fmla="*/ 0 h 1572"/>
                  <a:gd name="T14" fmla="*/ 3 w 1337"/>
                  <a:gd name="T15" fmla="*/ 0 h 1572"/>
                  <a:gd name="T16" fmla="*/ 3 w 1337"/>
                  <a:gd name="T17" fmla="*/ 0 h 1572"/>
                  <a:gd name="T18" fmla="*/ 4 w 1337"/>
                  <a:gd name="T19" fmla="*/ 0 h 1572"/>
                  <a:gd name="T20" fmla="*/ 4 w 1337"/>
                  <a:gd name="T21" fmla="*/ 0 h 1572"/>
                  <a:gd name="T22" fmla="*/ 4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4 w 1337"/>
                  <a:gd name="T29" fmla="*/ 0 h 1572"/>
                  <a:gd name="T30" fmla="*/ 4 w 1337"/>
                  <a:gd name="T31" fmla="*/ 0 h 1572"/>
                  <a:gd name="T32" fmla="*/ 4 w 1337"/>
                  <a:gd name="T33" fmla="*/ 0 h 1572"/>
                  <a:gd name="T34" fmla="*/ 4 w 1337"/>
                  <a:gd name="T35" fmla="*/ 0 h 1572"/>
                  <a:gd name="T36" fmla="*/ 4 w 1337"/>
                  <a:gd name="T37" fmla="*/ 0 h 1572"/>
                  <a:gd name="T38" fmla="*/ 4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4 w 1337"/>
                  <a:gd name="T45" fmla="*/ 0 h 1572"/>
                  <a:gd name="T46" fmla="*/ 4 w 1337"/>
                  <a:gd name="T47" fmla="*/ 0 h 1572"/>
                  <a:gd name="T48" fmla="*/ 3 w 1337"/>
                  <a:gd name="T49" fmla="*/ 0 h 1572"/>
                  <a:gd name="T50" fmla="*/ 3 w 1337"/>
                  <a:gd name="T51" fmla="*/ 0 h 1572"/>
                  <a:gd name="T52" fmla="*/ 3 w 1337"/>
                  <a:gd name="T53" fmla="*/ 0 h 1572"/>
                  <a:gd name="T54" fmla="*/ 3 w 1337"/>
                  <a:gd name="T55" fmla="*/ 0 h 1572"/>
                  <a:gd name="T56" fmla="*/ 2 w 1337"/>
                  <a:gd name="T57" fmla="*/ 0 h 1572"/>
                  <a:gd name="T58" fmla="*/ 2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" name="Freeform 45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4 w 1176"/>
                  <a:gd name="T1" fmla="*/ 0 h 1382"/>
                  <a:gd name="T2" fmla="*/ 4 w 1176"/>
                  <a:gd name="T3" fmla="*/ 0 h 1382"/>
                  <a:gd name="T4" fmla="*/ 4 w 1176"/>
                  <a:gd name="T5" fmla="*/ 0 h 1382"/>
                  <a:gd name="T6" fmla="*/ 4 w 1176"/>
                  <a:gd name="T7" fmla="*/ 0 h 1382"/>
                  <a:gd name="T8" fmla="*/ 4 w 1176"/>
                  <a:gd name="T9" fmla="*/ 0 h 1382"/>
                  <a:gd name="T10" fmla="*/ 3 w 1176"/>
                  <a:gd name="T11" fmla="*/ 0 h 1382"/>
                  <a:gd name="T12" fmla="*/ 3 w 1176"/>
                  <a:gd name="T13" fmla="*/ 0 h 1382"/>
                  <a:gd name="T14" fmla="*/ 3 w 1176"/>
                  <a:gd name="T15" fmla="*/ 0 h 1382"/>
                  <a:gd name="T16" fmla="*/ 3 w 1176"/>
                  <a:gd name="T17" fmla="*/ 0 h 1382"/>
                  <a:gd name="T18" fmla="*/ 3 w 1176"/>
                  <a:gd name="T19" fmla="*/ 0 h 1382"/>
                  <a:gd name="T20" fmla="*/ 2 w 1176"/>
                  <a:gd name="T21" fmla="*/ 0 h 1382"/>
                  <a:gd name="T22" fmla="*/ 2 w 1176"/>
                  <a:gd name="T23" fmla="*/ 0 h 1382"/>
                  <a:gd name="T24" fmla="*/ 1 w 1176"/>
                  <a:gd name="T25" fmla="*/ 0 h 1382"/>
                  <a:gd name="T26" fmla="*/ 1 w 1176"/>
                  <a:gd name="T27" fmla="*/ 0 h 1382"/>
                  <a:gd name="T28" fmla="*/ 1 w 1176"/>
                  <a:gd name="T29" fmla="*/ 0 h 1382"/>
                  <a:gd name="T30" fmla="*/ 1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1 w 1176"/>
                  <a:gd name="T37" fmla="*/ 0 h 1382"/>
                  <a:gd name="T38" fmla="*/ 1 w 1176"/>
                  <a:gd name="T39" fmla="*/ 0 h 1382"/>
                  <a:gd name="T40" fmla="*/ 1 w 1176"/>
                  <a:gd name="T41" fmla="*/ 0 h 1382"/>
                  <a:gd name="T42" fmla="*/ 1 w 1176"/>
                  <a:gd name="T43" fmla="*/ 0 h 1382"/>
                  <a:gd name="T44" fmla="*/ 2 w 1176"/>
                  <a:gd name="T45" fmla="*/ 0 h 1382"/>
                  <a:gd name="T46" fmla="*/ 2 w 1176"/>
                  <a:gd name="T47" fmla="*/ 0 h 1382"/>
                  <a:gd name="T48" fmla="*/ 3 w 1176"/>
                  <a:gd name="T49" fmla="*/ 0 h 1382"/>
                  <a:gd name="T50" fmla="*/ 3 w 1176"/>
                  <a:gd name="T51" fmla="*/ 0 h 1382"/>
                  <a:gd name="T52" fmla="*/ 3 w 1176"/>
                  <a:gd name="T53" fmla="*/ 0 h 1382"/>
                  <a:gd name="T54" fmla="*/ 4 w 1176"/>
                  <a:gd name="T55" fmla="*/ 0 h 1382"/>
                  <a:gd name="T56" fmla="*/ 4 w 1176"/>
                  <a:gd name="T57" fmla="*/ 0 h 1382"/>
                  <a:gd name="T58" fmla="*/ 4 w 1176"/>
                  <a:gd name="T59" fmla="*/ 0 h 1382"/>
                  <a:gd name="T60" fmla="*/ 4 w 1176"/>
                  <a:gd name="T61" fmla="*/ 0 h 1382"/>
                  <a:gd name="T62" fmla="*/ 4 w 1176"/>
                  <a:gd name="T63" fmla="*/ 0 h 1382"/>
                  <a:gd name="T64" fmla="*/ 4 w 1176"/>
                  <a:gd name="T65" fmla="*/ 0 h 1382"/>
                  <a:gd name="T66" fmla="*/ 4 w 1176"/>
                  <a:gd name="T67" fmla="*/ 0 h 1382"/>
                  <a:gd name="T68" fmla="*/ 4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" name="Freeform 46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3 w 1014"/>
                  <a:gd name="T1" fmla="*/ 0 h 1193"/>
                  <a:gd name="T2" fmla="*/ 3 w 1014"/>
                  <a:gd name="T3" fmla="*/ 0 h 1193"/>
                  <a:gd name="T4" fmla="*/ 3 w 1014"/>
                  <a:gd name="T5" fmla="*/ 0 h 1193"/>
                  <a:gd name="T6" fmla="*/ 3 w 1014"/>
                  <a:gd name="T7" fmla="*/ 0 h 1193"/>
                  <a:gd name="T8" fmla="*/ 3 w 1014"/>
                  <a:gd name="T9" fmla="*/ 0 h 1193"/>
                  <a:gd name="T10" fmla="*/ 3 w 1014"/>
                  <a:gd name="T11" fmla="*/ 0 h 1193"/>
                  <a:gd name="T12" fmla="*/ 3 w 1014"/>
                  <a:gd name="T13" fmla="*/ 0 h 1193"/>
                  <a:gd name="T14" fmla="*/ 3 w 1014"/>
                  <a:gd name="T15" fmla="*/ 0 h 1193"/>
                  <a:gd name="T16" fmla="*/ 2 w 1014"/>
                  <a:gd name="T17" fmla="*/ 0 h 1193"/>
                  <a:gd name="T18" fmla="*/ 2 w 1014"/>
                  <a:gd name="T19" fmla="*/ 0 h 1193"/>
                  <a:gd name="T20" fmla="*/ 2 w 1014"/>
                  <a:gd name="T21" fmla="*/ 0 h 1193"/>
                  <a:gd name="T22" fmla="*/ 1 w 1014"/>
                  <a:gd name="T23" fmla="*/ 0 h 1193"/>
                  <a:gd name="T24" fmla="*/ 1 w 1014"/>
                  <a:gd name="T25" fmla="*/ 0 h 1193"/>
                  <a:gd name="T26" fmla="*/ 1 w 1014"/>
                  <a:gd name="T27" fmla="*/ 0 h 1193"/>
                  <a:gd name="T28" fmla="*/ 1 w 1014"/>
                  <a:gd name="T29" fmla="*/ 0 h 1193"/>
                  <a:gd name="T30" fmla="*/ 1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1 w 1014"/>
                  <a:gd name="T37" fmla="*/ 0 h 1193"/>
                  <a:gd name="T38" fmla="*/ 1 w 1014"/>
                  <a:gd name="T39" fmla="*/ 0 h 1193"/>
                  <a:gd name="T40" fmla="*/ 1 w 1014"/>
                  <a:gd name="T41" fmla="*/ 0 h 1193"/>
                  <a:gd name="T42" fmla="*/ 1 w 1014"/>
                  <a:gd name="T43" fmla="*/ 0 h 1193"/>
                  <a:gd name="T44" fmla="*/ 2 w 1014"/>
                  <a:gd name="T45" fmla="*/ 0 h 1193"/>
                  <a:gd name="T46" fmla="*/ 2 w 1014"/>
                  <a:gd name="T47" fmla="*/ 0 h 1193"/>
                  <a:gd name="T48" fmla="*/ 2 w 1014"/>
                  <a:gd name="T49" fmla="*/ 0 h 1193"/>
                  <a:gd name="T50" fmla="*/ 3 w 1014"/>
                  <a:gd name="T51" fmla="*/ 0 h 1193"/>
                  <a:gd name="T52" fmla="*/ 3 w 1014"/>
                  <a:gd name="T53" fmla="*/ 0 h 1193"/>
                  <a:gd name="T54" fmla="*/ 3 w 1014"/>
                  <a:gd name="T55" fmla="*/ 0 h 1193"/>
                  <a:gd name="T56" fmla="*/ 3 w 1014"/>
                  <a:gd name="T57" fmla="*/ 0 h 1193"/>
                  <a:gd name="T58" fmla="*/ 3 w 1014"/>
                  <a:gd name="T59" fmla="*/ 0 h 1193"/>
                  <a:gd name="T60" fmla="*/ 3 w 1014"/>
                  <a:gd name="T61" fmla="*/ 0 h 1193"/>
                  <a:gd name="T62" fmla="*/ 4 w 1014"/>
                  <a:gd name="T63" fmla="*/ 0 h 1193"/>
                  <a:gd name="T64" fmla="*/ 4 w 1014"/>
                  <a:gd name="T65" fmla="*/ 0 h 1193"/>
                  <a:gd name="T66" fmla="*/ 4 w 1014"/>
                  <a:gd name="T67" fmla="*/ 0 h 1193"/>
                  <a:gd name="T68" fmla="*/ 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111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2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88" name="Group 49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3089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0" name="Picture 5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1" name="Picture 5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2" name="Picture 5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3" name="Picture 5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4" name="Picture 5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085" name="Picture 56" descr="4737fabc_blumen-pflanzen1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1" y="1003300"/>
            <a:ext cx="149013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TextBox 3"/>
          <p:cNvSpPr txBox="1">
            <a:spLocks noChangeArrowheads="1"/>
          </p:cNvSpPr>
          <p:nvPr/>
        </p:nvSpPr>
        <p:spPr bwMode="auto">
          <a:xfrm>
            <a:off x="2029885" y="117475"/>
            <a:ext cx="9476316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4" descr="Firewrk8">
            <a:extLst>
              <a:ext uri="{FF2B5EF4-FFF2-40B4-BE49-F238E27FC236}">
                <a16:creationId xmlns:a16="http://schemas.microsoft.com/office/drawing/2014/main" xmlns="" id="{14B84280-AC6D-0C4E-7062-F342EC4A4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28" y="6108233"/>
            <a:ext cx="1026199" cy="75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Firewrk8">
            <a:extLst>
              <a:ext uri="{FF2B5EF4-FFF2-40B4-BE49-F238E27FC236}">
                <a16:creationId xmlns:a16="http://schemas.microsoft.com/office/drawing/2014/main" xmlns="" id="{A1304546-92DF-58C9-445A-D1256F78E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27" y="6115028"/>
            <a:ext cx="1026199" cy="75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Firewrk8">
            <a:extLst>
              <a:ext uri="{FF2B5EF4-FFF2-40B4-BE49-F238E27FC236}">
                <a16:creationId xmlns:a16="http://schemas.microsoft.com/office/drawing/2014/main" xmlns="" id="{9BA2CF48-5243-B98B-0CAC-7C0E33093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076" y="6157253"/>
            <a:ext cx="1026199" cy="75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Firewrk8">
            <a:extLst>
              <a:ext uri="{FF2B5EF4-FFF2-40B4-BE49-F238E27FC236}">
                <a16:creationId xmlns:a16="http://schemas.microsoft.com/office/drawing/2014/main" xmlns="" id="{4B397050-1BB6-631E-6EB9-29424EFCA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679" y="3634251"/>
            <a:ext cx="1026199" cy="75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Firewrk8">
            <a:extLst>
              <a:ext uri="{FF2B5EF4-FFF2-40B4-BE49-F238E27FC236}">
                <a16:creationId xmlns:a16="http://schemas.microsoft.com/office/drawing/2014/main" xmlns="" id="{6967AB05-6F78-5C16-1113-46EA83F4C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22" y="3802304"/>
            <a:ext cx="1026199" cy="75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Firewrk8">
            <a:extLst>
              <a:ext uri="{FF2B5EF4-FFF2-40B4-BE49-F238E27FC236}">
                <a16:creationId xmlns:a16="http://schemas.microsoft.com/office/drawing/2014/main" xmlns="" id="{2E5801BE-4D73-409F-089D-DA5521254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076" y="6027773"/>
            <a:ext cx="1026199" cy="75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Firewrk8">
            <a:extLst>
              <a:ext uri="{FF2B5EF4-FFF2-40B4-BE49-F238E27FC236}">
                <a16:creationId xmlns:a16="http://schemas.microsoft.com/office/drawing/2014/main" xmlns="" id="{67E2F6B8-D86B-68C2-FCBF-E39DF244C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778" y="5999330"/>
            <a:ext cx="1026199" cy="75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71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84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5419470" y="1321247"/>
            <a:ext cx="52372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Bê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cỏ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</a:t>
            </a:r>
          </a:p>
          <a:p>
            <a:pPr defTabSz="912114"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Lang thang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quên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912114"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Dê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Trắng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thương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quá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</a:t>
            </a:r>
          </a:p>
          <a:p>
            <a:pPr defTabSz="912114"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Chạy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khắp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nẻo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Bê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912114"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bây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Dê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Trắng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</a:t>
            </a:r>
          </a:p>
          <a:p>
            <a:pPr defTabSz="912114"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Vẫn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gọi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hoài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“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Bê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! 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Bê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!”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 flipH="1">
            <a:off x="8950106" y="1524000"/>
            <a:ext cx="117695" cy="353086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AEB5E4F-0766-38BE-94E2-078262FB8041}"/>
              </a:ext>
            </a:extLst>
          </p:cNvPr>
          <p:cNvCxnSpPr>
            <a:cxnSpLocks/>
          </p:cNvCxnSpPr>
          <p:nvPr/>
        </p:nvCxnSpPr>
        <p:spPr>
          <a:xfrm flipH="1">
            <a:off x="7620001" y="2055989"/>
            <a:ext cx="117695" cy="353086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7044559-6969-2047-05BE-D9E176E5B8C0}"/>
              </a:ext>
            </a:extLst>
          </p:cNvPr>
          <p:cNvCxnSpPr>
            <a:cxnSpLocks/>
          </p:cNvCxnSpPr>
          <p:nvPr/>
        </p:nvCxnSpPr>
        <p:spPr>
          <a:xfrm flipH="1">
            <a:off x="10439401" y="2030643"/>
            <a:ext cx="117695" cy="353086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6AD728A-D43F-EBF5-39C8-4BB2BB430ED1}"/>
              </a:ext>
            </a:extLst>
          </p:cNvPr>
          <p:cNvCxnSpPr>
            <a:cxnSpLocks/>
          </p:cNvCxnSpPr>
          <p:nvPr/>
        </p:nvCxnSpPr>
        <p:spPr>
          <a:xfrm flipH="1">
            <a:off x="8229601" y="3152114"/>
            <a:ext cx="117695" cy="353086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20BD3FB-4F61-B983-14B9-30BA0665DEA3}"/>
              </a:ext>
            </a:extLst>
          </p:cNvPr>
          <p:cNvCxnSpPr>
            <a:cxnSpLocks/>
          </p:cNvCxnSpPr>
          <p:nvPr/>
        </p:nvCxnSpPr>
        <p:spPr>
          <a:xfrm flipH="1">
            <a:off x="10321706" y="2618714"/>
            <a:ext cx="117695" cy="353086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F7F99CA-5697-EB98-E0BA-EED1ACDD5912}"/>
              </a:ext>
            </a:extLst>
          </p:cNvPr>
          <p:cNvCxnSpPr>
            <a:cxnSpLocks/>
          </p:cNvCxnSpPr>
          <p:nvPr/>
        </p:nvCxnSpPr>
        <p:spPr>
          <a:xfrm flipH="1">
            <a:off x="8035706" y="4295114"/>
            <a:ext cx="117695" cy="353086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885C45B-F700-ACCE-F652-F056199C58F6}"/>
              </a:ext>
            </a:extLst>
          </p:cNvPr>
          <p:cNvCxnSpPr>
            <a:cxnSpLocks/>
          </p:cNvCxnSpPr>
          <p:nvPr/>
        </p:nvCxnSpPr>
        <p:spPr>
          <a:xfrm flipH="1">
            <a:off x="9746378" y="3710238"/>
            <a:ext cx="83423" cy="328362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C23217D-DD5A-B58F-94F1-8CA6E18527B2}"/>
              </a:ext>
            </a:extLst>
          </p:cNvPr>
          <p:cNvCxnSpPr>
            <a:cxnSpLocks/>
          </p:cNvCxnSpPr>
          <p:nvPr/>
        </p:nvCxnSpPr>
        <p:spPr>
          <a:xfrm flipH="1">
            <a:off x="8950106" y="4267200"/>
            <a:ext cx="117695" cy="353086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6B2511A7-7B07-0F48-37B1-CAA487554FD1}"/>
              </a:ext>
            </a:extLst>
          </p:cNvPr>
          <p:cNvCxnSpPr>
            <a:cxnSpLocks/>
          </p:cNvCxnSpPr>
          <p:nvPr/>
        </p:nvCxnSpPr>
        <p:spPr>
          <a:xfrm flipH="1">
            <a:off x="9906001" y="4218914"/>
            <a:ext cx="117695" cy="353086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B80E900-7FAA-2F5A-3793-B1442FCA260B}"/>
              </a:ext>
            </a:extLst>
          </p:cNvPr>
          <p:cNvCxnSpPr>
            <a:cxnSpLocks/>
          </p:cNvCxnSpPr>
          <p:nvPr/>
        </p:nvCxnSpPr>
        <p:spPr>
          <a:xfrm flipH="1">
            <a:off x="9829801" y="4218914"/>
            <a:ext cx="117695" cy="353086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1EEA190-5BF3-02C7-3344-842C19F4708E}"/>
              </a:ext>
            </a:extLst>
          </p:cNvPr>
          <p:cNvCxnSpPr>
            <a:cxnSpLocks/>
          </p:cNvCxnSpPr>
          <p:nvPr/>
        </p:nvCxnSpPr>
        <p:spPr>
          <a:xfrm flipH="1">
            <a:off x="8991601" y="4267200"/>
            <a:ext cx="117695" cy="353086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5525D5C1-3C35-C19B-00E1-2FA88456023D}"/>
              </a:ext>
            </a:extLst>
          </p:cNvPr>
          <p:cNvCxnSpPr>
            <a:cxnSpLocks/>
          </p:cNvCxnSpPr>
          <p:nvPr/>
        </p:nvCxnSpPr>
        <p:spPr>
          <a:xfrm flipH="1">
            <a:off x="10498248" y="2030643"/>
            <a:ext cx="117695" cy="353086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855375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501F00-7E4D-1319-8A25-590017D2B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444EA2-ECB0-E497-F339-8A7FB0FDA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9249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sa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534" y="1493839"/>
            <a:ext cx="315383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0" descr="sa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383" y="1570038"/>
            <a:ext cx="4493684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Firewrk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611" y="5453579"/>
            <a:ext cx="10160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 descr="sa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218" y="2025650"/>
            <a:ext cx="449156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1117600" y="838200"/>
            <a:ext cx="10160000" cy="5194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7320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0" cap="none" spc="0" normalizeH="0" baseline="0" noProof="0">
              <a:ln w="0">
                <a:solidFill>
                  <a:srgbClr val="0000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3081" name="Picture 9" descr="Buom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1887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3" name="Group 11"/>
          <p:cNvGrpSpPr>
            <a:grpSpLocks/>
          </p:cNvGrpSpPr>
          <p:nvPr/>
        </p:nvGrpSpPr>
        <p:grpSpPr bwMode="auto">
          <a:xfrm flipH="1" flipV="1">
            <a:off x="101600" y="0"/>
            <a:ext cx="1422400" cy="1600200"/>
            <a:chOff x="4368" y="2880"/>
            <a:chExt cx="1200" cy="1289"/>
          </a:xfrm>
        </p:grpSpPr>
        <p:sp>
          <p:nvSpPr>
            <p:cNvPr id="3113" name="Freeform 12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4" name="Freeform 13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5" name="Freeform 14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6" name="Freeform 15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7" name="Freeform 16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8" name="Freeform 17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9" name="Freeform 18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120" name="Group 19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3121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2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3" name="Picture 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4" name="Picture 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5" name="Picture 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6" name="Picture 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7" name="Picture 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8" name="Picture 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9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084" name="Group 29"/>
          <p:cNvGrpSpPr>
            <a:grpSpLocks/>
          </p:cNvGrpSpPr>
          <p:nvPr/>
        </p:nvGrpSpPr>
        <p:grpSpPr bwMode="auto">
          <a:xfrm flipH="1" flipV="1">
            <a:off x="10566400" y="0"/>
            <a:ext cx="1727200" cy="2057400"/>
            <a:chOff x="17" y="2256"/>
            <a:chExt cx="1829" cy="2064"/>
          </a:xfrm>
        </p:grpSpPr>
        <p:grpSp>
          <p:nvGrpSpPr>
            <p:cNvPr id="3087" name="Group 30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3095" name="Freeform 31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1 w 1336"/>
                  <a:gd name="T15" fmla="*/ 0 h 1572"/>
                  <a:gd name="T16" fmla="*/ 1 w 1336"/>
                  <a:gd name="T17" fmla="*/ 0 h 1572"/>
                  <a:gd name="T18" fmla="*/ 1 w 1336"/>
                  <a:gd name="T19" fmla="*/ 0 h 1572"/>
                  <a:gd name="T20" fmla="*/ 1 w 1336"/>
                  <a:gd name="T21" fmla="*/ 0 h 1572"/>
                  <a:gd name="T22" fmla="*/ 1 w 1336"/>
                  <a:gd name="T23" fmla="*/ 0 h 1572"/>
                  <a:gd name="T24" fmla="*/ 1 w 1336"/>
                  <a:gd name="T25" fmla="*/ 0 h 1572"/>
                  <a:gd name="T26" fmla="*/ 1 w 1336"/>
                  <a:gd name="T27" fmla="*/ 0 h 1572"/>
                  <a:gd name="T28" fmla="*/ 1 w 1336"/>
                  <a:gd name="T29" fmla="*/ 0 h 1572"/>
                  <a:gd name="T30" fmla="*/ 1 w 1336"/>
                  <a:gd name="T31" fmla="*/ 0 h 1572"/>
                  <a:gd name="T32" fmla="*/ 1 w 1336"/>
                  <a:gd name="T33" fmla="*/ 0 h 1572"/>
                  <a:gd name="T34" fmla="*/ 1 w 1336"/>
                  <a:gd name="T35" fmla="*/ 0 h 1572"/>
                  <a:gd name="T36" fmla="*/ 1 w 1336"/>
                  <a:gd name="T37" fmla="*/ 0 h 1572"/>
                  <a:gd name="T38" fmla="*/ 1 w 1336"/>
                  <a:gd name="T39" fmla="*/ 0 h 1572"/>
                  <a:gd name="T40" fmla="*/ 1 w 1336"/>
                  <a:gd name="T41" fmla="*/ 0 h 1572"/>
                  <a:gd name="T42" fmla="*/ 1 w 1336"/>
                  <a:gd name="T43" fmla="*/ 0 h 1572"/>
                  <a:gd name="T44" fmla="*/ 1 w 1336"/>
                  <a:gd name="T45" fmla="*/ 0 h 1572"/>
                  <a:gd name="T46" fmla="*/ 1 w 1336"/>
                  <a:gd name="T47" fmla="*/ 0 h 1572"/>
                  <a:gd name="T48" fmla="*/ 1 w 1336"/>
                  <a:gd name="T49" fmla="*/ 0 h 1572"/>
                  <a:gd name="T50" fmla="*/ 1 w 1336"/>
                  <a:gd name="T51" fmla="*/ 0 h 1572"/>
                  <a:gd name="T52" fmla="*/ 1 w 1336"/>
                  <a:gd name="T53" fmla="*/ 0 h 1572"/>
                  <a:gd name="T54" fmla="*/ 1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6" name="Freeform 32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 w 1174"/>
                  <a:gd name="T1" fmla="*/ 0 h 1383"/>
                  <a:gd name="T2" fmla="*/ 1 w 1174"/>
                  <a:gd name="T3" fmla="*/ 0 h 1383"/>
                  <a:gd name="T4" fmla="*/ 1 w 1174"/>
                  <a:gd name="T5" fmla="*/ 0 h 1383"/>
                  <a:gd name="T6" fmla="*/ 1 w 1174"/>
                  <a:gd name="T7" fmla="*/ 0 h 1383"/>
                  <a:gd name="T8" fmla="*/ 1 w 1174"/>
                  <a:gd name="T9" fmla="*/ 0 h 1383"/>
                  <a:gd name="T10" fmla="*/ 1 w 1174"/>
                  <a:gd name="T11" fmla="*/ 0 h 1383"/>
                  <a:gd name="T12" fmla="*/ 1 w 1174"/>
                  <a:gd name="T13" fmla="*/ 0 h 1383"/>
                  <a:gd name="T14" fmla="*/ 1 w 1174"/>
                  <a:gd name="T15" fmla="*/ 0 h 1383"/>
                  <a:gd name="T16" fmla="*/ 1 w 1174"/>
                  <a:gd name="T17" fmla="*/ 0 h 1383"/>
                  <a:gd name="T18" fmla="*/ 1 w 1174"/>
                  <a:gd name="T19" fmla="*/ 0 h 1383"/>
                  <a:gd name="T20" fmla="*/ 1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1 w 1174"/>
                  <a:gd name="T49" fmla="*/ 0 h 1383"/>
                  <a:gd name="T50" fmla="*/ 1 w 1174"/>
                  <a:gd name="T51" fmla="*/ 0 h 1383"/>
                  <a:gd name="T52" fmla="*/ 1 w 1174"/>
                  <a:gd name="T53" fmla="*/ 0 h 1383"/>
                  <a:gd name="T54" fmla="*/ 1 w 1174"/>
                  <a:gd name="T55" fmla="*/ 0 h 1383"/>
                  <a:gd name="T56" fmla="*/ 1 w 1174"/>
                  <a:gd name="T57" fmla="*/ 0 h 1383"/>
                  <a:gd name="T58" fmla="*/ 1 w 1174"/>
                  <a:gd name="T59" fmla="*/ 0 h 1383"/>
                  <a:gd name="T60" fmla="*/ 1 w 1174"/>
                  <a:gd name="T61" fmla="*/ 0 h 1383"/>
                  <a:gd name="T62" fmla="*/ 1 w 1174"/>
                  <a:gd name="T63" fmla="*/ 0 h 1383"/>
                  <a:gd name="T64" fmla="*/ 1 w 1174"/>
                  <a:gd name="T65" fmla="*/ 0 h 1383"/>
                  <a:gd name="T66" fmla="*/ 1 w 1174"/>
                  <a:gd name="T67" fmla="*/ 0 h 1383"/>
                  <a:gd name="T68" fmla="*/ 1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7" name="Freeform 33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 w 1012"/>
                  <a:gd name="T1" fmla="*/ 0 h 1193"/>
                  <a:gd name="T2" fmla="*/ 1 w 1012"/>
                  <a:gd name="T3" fmla="*/ 0 h 1193"/>
                  <a:gd name="T4" fmla="*/ 1 w 1012"/>
                  <a:gd name="T5" fmla="*/ 0 h 1193"/>
                  <a:gd name="T6" fmla="*/ 1 w 1012"/>
                  <a:gd name="T7" fmla="*/ 0 h 1193"/>
                  <a:gd name="T8" fmla="*/ 1 w 1012"/>
                  <a:gd name="T9" fmla="*/ 0 h 1193"/>
                  <a:gd name="T10" fmla="*/ 1 w 1012"/>
                  <a:gd name="T11" fmla="*/ 0 h 1193"/>
                  <a:gd name="T12" fmla="*/ 1 w 1012"/>
                  <a:gd name="T13" fmla="*/ 0 h 1193"/>
                  <a:gd name="T14" fmla="*/ 1 w 1012"/>
                  <a:gd name="T15" fmla="*/ 0 h 1193"/>
                  <a:gd name="T16" fmla="*/ 1 w 1012"/>
                  <a:gd name="T17" fmla="*/ 0 h 1193"/>
                  <a:gd name="T18" fmla="*/ 1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1 w 1012"/>
                  <a:gd name="T51" fmla="*/ 0 h 1193"/>
                  <a:gd name="T52" fmla="*/ 1 w 1012"/>
                  <a:gd name="T53" fmla="*/ 0 h 1193"/>
                  <a:gd name="T54" fmla="*/ 1 w 1012"/>
                  <a:gd name="T55" fmla="*/ 0 h 1193"/>
                  <a:gd name="T56" fmla="*/ 1 w 1012"/>
                  <a:gd name="T57" fmla="*/ 0 h 1193"/>
                  <a:gd name="T58" fmla="*/ 1 w 1012"/>
                  <a:gd name="T59" fmla="*/ 0 h 1193"/>
                  <a:gd name="T60" fmla="*/ 1 w 1012"/>
                  <a:gd name="T61" fmla="*/ 0 h 1193"/>
                  <a:gd name="T62" fmla="*/ 1 w 1012"/>
                  <a:gd name="T63" fmla="*/ 0 h 1193"/>
                  <a:gd name="T64" fmla="*/ 1 w 1012"/>
                  <a:gd name="T65" fmla="*/ 0 h 1193"/>
                  <a:gd name="T66" fmla="*/ 1 w 1012"/>
                  <a:gd name="T67" fmla="*/ 0 h 1193"/>
                  <a:gd name="T68" fmla="*/ 1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8" name="Freeform 34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 w 1271"/>
                  <a:gd name="T1" fmla="*/ 0 h 1495"/>
                  <a:gd name="T2" fmla="*/ 1 w 1271"/>
                  <a:gd name="T3" fmla="*/ 0 h 1495"/>
                  <a:gd name="T4" fmla="*/ 1 w 1271"/>
                  <a:gd name="T5" fmla="*/ 0 h 1495"/>
                  <a:gd name="T6" fmla="*/ 1 w 1271"/>
                  <a:gd name="T7" fmla="*/ 0 h 1495"/>
                  <a:gd name="T8" fmla="*/ 1 w 1271"/>
                  <a:gd name="T9" fmla="*/ 0 h 1495"/>
                  <a:gd name="T10" fmla="*/ 1 w 1271"/>
                  <a:gd name="T11" fmla="*/ 0 h 1495"/>
                  <a:gd name="T12" fmla="*/ 1 w 1271"/>
                  <a:gd name="T13" fmla="*/ 0 h 1495"/>
                  <a:gd name="T14" fmla="*/ 1 w 1271"/>
                  <a:gd name="T15" fmla="*/ 0 h 1495"/>
                  <a:gd name="T16" fmla="*/ 1 w 1271"/>
                  <a:gd name="T17" fmla="*/ 0 h 1495"/>
                  <a:gd name="T18" fmla="*/ 1 w 1271"/>
                  <a:gd name="T19" fmla="*/ 0 h 1495"/>
                  <a:gd name="T20" fmla="*/ 1 w 1271"/>
                  <a:gd name="T21" fmla="*/ 0 h 1495"/>
                  <a:gd name="T22" fmla="*/ 1 w 1271"/>
                  <a:gd name="T23" fmla="*/ 0 h 1495"/>
                  <a:gd name="T24" fmla="*/ 1 w 1271"/>
                  <a:gd name="T25" fmla="*/ 0 h 1495"/>
                  <a:gd name="T26" fmla="*/ 1 w 1271"/>
                  <a:gd name="T27" fmla="*/ 0 h 1495"/>
                  <a:gd name="T28" fmla="*/ 1 w 1271"/>
                  <a:gd name="T29" fmla="*/ 0 h 1495"/>
                  <a:gd name="T30" fmla="*/ 1 w 1271"/>
                  <a:gd name="T31" fmla="*/ 0 h 1495"/>
                  <a:gd name="T32" fmla="*/ 1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1 w 1271"/>
                  <a:gd name="T49" fmla="*/ 0 h 1495"/>
                  <a:gd name="T50" fmla="*/ 1 w 1271"/>
                  <a:gd name="T51" fmla="*/ 0 h 1495"/>
                  <a:gd name="T52" fmla="*/ 1 w 1271"/>
                  <a:gd name="T53" fmla="*/ 0 h 1495"/>
                  <a:gd name="T54" fmla="*/ 1 w 1271"/>
                  <a:gd name="T55" fmla="*/ 0 h 1495"/>
                  <a:gd name="T56" fmla="*/ 1 w 1271"/>
                  <a:gd name="T57" fmla="*/ 0 h 1495"/>
                  <a:gd name="T58" fmla="*/ 1 w 1271"/>
                  <a:gd name="T59" fmla="*/ 0 h 1495"/>
                  <a:gd name="T60" fmla="*/ 1 w 1271"/>
                  <a:gd name="T61" fmla="*/ 0 h 1495"/>
                  <a:gd name="T62" fmla="*/ 1 w 1271"/>
                  <a:gd name="T63" fmla="*/ 0 h 1495"/>
                  <a:gd name="T64" fmla="*/ 1 w 1271"/>
                  <a:gd name="T65" fmla="*/ 0 h 1495"/>
                  <a:gd name="T66" fmla="*/ 1 w 1271"/>
                  <a:gd name="T67" fmla="*/ 0 h 1495"/>
                  <a:gd name="T68" fmla="*/ 1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9" name="Freeform 35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00" name="Freeform 36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3 w 1272"/>
                  <a:gd name="T1" fmla="*/ 0 h 1495"/>
                  <a:gd name="T2" fmla="*/ 3 w 1272"/>
                  <a:gd name="T3" fmla="*/ 0 h 1495"/>
                  <a:gd name="T4" fmla="*/ 3 w 1272"/>
                  <a:gd name="T5" fmla="*/ 0 h 1495"/>
                  <a:gd name="T6" fmla="*/ 3 w 1272"/>
                  <a:gd name="T7" fmla="*/ 0 h 1495"/>
                  <a:gd name="T8" fmla="*/ 3 w 1272"/>
                  <a:gd name="T9" fmla="*/ 0 h 1495"/>
                  <a:gd name="T10" fmla="*/ 3 w 1272"/>
                  <a:gd name="T11" fmla="*/ 0 h 1495"/>
                  <a:gd name="T12" fmla="*/ 3 w 1272"/>
                  <a:gd name="T13" fmla="*/ 0 h 1495"/>
                  <a:gd name="T14" fmla="*/ 2 w 1272"/>
                  <a:gd name="T15" fmla="*/ 0 h 1495"/>
                  <a:gd name="T16" fmla="*/ 2 w 1272"/>
                  <a:gd name="T17" fmla="*/ 0 h 1495"/>
                  <a:gd name="T18" fmla="*/ 2 w 1272"/>
                  <a:gd name="T19" fmla="*/ 0 h 1495"/>
                  <a:gd name="T20" fmla="*/ 1 w 1272"/>
                  <a:gd name="T21" fmla="*/ 0 h 1495"/>
                  <a:gd name="T22" fmla="*/ 1 w 1272"/>
                  <a:gd name="T23" fmla="*/ 0 h 1495"/>
                  <a:gd name="T24" fmla="*/ 1 w 1272"/>
                  <a:gd name="T25" fmla="*/ 0 h 1495"/>
                  <a:gd name="T26" fmla="*/ 1 w 1272"/>
                  <a:gd name="T27" fmla="*/ 0 h 1495"/>
                  <a:gd name="T28" fmla="*/ 1 w 1272"/>
                  <a:gd name="T29" fmla="*/ 0 h 1495"/>
                  <a:gd name="T30" fmla="*/ 1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1 w 1272"/>
                  <a:gd name="T37" fmla="*/ 0 h 1495"/>
                  <a:gd name="T38" fmla="*/ 1 w 1272"/>
                  <a:gd name="T39" fmla="*/ 0 h 1495"/>
                  <a:gd name="T40" fmla="*/ 1 w 1272"/>
                  <a:gd name="T41" fmla="*/ 0 h 1495"/>
                  <a:gd name="T42" fmla="*/ 1 w 1272"/>
                  <a:gd name="T43" fmla="*/ 0 h 1495"/>
                  <a:gd name="T44" fmla="*/ 2 w 1272"/>
                  <a:gd name="T45" fmla="*/ 0 h 1495"/>
                  <a:gd name="T46" fmla="*/ 2 w 1272"/>
                  <a:gd name="T47" fmla="*/ 0 h 1495"/>
                  <a:gd name="T48" fmla="*/ 2 w 1272"/>
                  <a:gd name="T49" fmla="*/ 0 h 1495"/>
                  <a:gd name="T50" fmla="*/ 3 w 1272"/>
                  <a:gd name="T51" fmla="*/ 0 h 1495"/>
                  <a:gd name="T52" fmla="*/ 3 w 1272"/>
                  <a:gd name="T53" fmla="*/ 0 h 1495"/>
                  <a:gd name="T54" fmla="*/ 3 w 1272"/>
                  <a:gd name="T55" fmla="*/ 0 h 1495"/>
                  <a:gd name="T56" fmla="*/ 3 w 1272"/>
                  <a:gd name="T57" fmla="*/ 0 h 1495"/>
                  <a:gd name="T58" fmla="*/ 4 w 1272"/>
                  <a:gd name="T59" fmla="*/ 0 h 1495"/>
                  <a:gd name="T60" fmla="*/ 4 w 1272"/>
                  <a:gd name="T61" fmla="*/ 0 h 1495"/>
                  <a:gd name="T62" fmla="*/ 4 w 1272"/>
                  <a:gd name="T63" fmla="*/ 0 h 1495"/>
                  <a:gd name="T64" fmla="*/ 4 w 1272"/>
                  <a:gd name="T65" fmla="*/ 0 h 1495"/>
                  <a:gd name="T66" fmla="*/ 4 w 1272"/>
                  <a:gd name="T67" fmla="*/ 0 h 1495"/>
                  <a:gd name="T68" fmla="*/ 3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01" name="Freeform 37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1 w 1338"/>
                  <a:gd name="T3" fmla="*/ 0 h 1572"/>
                  <a:gd name="T4" fmla="*/ 1 w 1338"/>
                  <a:gd name="T5" fmla="*/ 0 h 1572"/>
                  <a:gd name="T6" fmla="*/ 1 w 1338"/>
                  <a:gd name="T7" fmla="*/ 0 h 1572"/>
                  <a:gd name="T8" fmla="*/ 2 w 1338"/>
                  <a:gd name="T9" fmla="*/ 0 h 1572"/>
                  <a:gd name="T10" fmla="*/ 2 w 1338"/>
                  <a:gd name="T11" fmla="*/ 0 h 1572"/>
                  <a:gd name="T12" fmla="*/ 3 w 1338"/>
                  <a:gd name="T13" fmla="*/ 0 h 1572"/>
                  <a:gd name="T14" fmla="*/ 3 w 1338"/>
                  <a:gd name="T15" fmla="*/ 0 h 1572"/>
                  <a:gd name="T16" fmla="*/ 3 w 1338"/>
                  <a:gd name="T17" fmla="*/ 0 h 1572"/>
                  <a:gd name="T18" fmla="*/ 4 w 1338"/>
                  <a:gd name="T19" fmla="*/ 0 h 1572"/>
                  <a:gd name="T20" fmla="*/ 4 w 1338"/>
                  <a:gd name="T21" fmla="*/ 0 h 1572"/>
                  <a:gd name="T22" fmla="*/ 4 w 1338"/>
                  <a:gd name="T23" fmla="*/ 0 h 1572"/>
                  <a:gd name="T24" fmla="*/ 4 w 1338"/>
                  <a:gd name="T25" fmla="*/ 0 h 1572"/>
                  <a:gd name="T26" fmla="*/ 4 w 1338"/>
                  <a:gd name="T27" fmla="*/ 0 h 1572"/>
                  <a:gd name="T28" fmla="*/ 4 w 1338"/>
                  <a:gd name="T29" fmla="*/ 0 h 1572"/>
                  <a:gd name="T30" fmla="*/ 4 w 1338"/>
                  <a:gd name="T31" fmla="*/ 0 h 1572"/>
                  <a:gd name="T32" fmla="*/ 4 w 1338"/>
                  <a:gd name="T33" fmla="*/ 0 h 1572"/>
                  <a:gd name="T34" fmla="*/ 4 w 1338"/>
                  <a:gd name="T35" fmla="*/ 0 h 1572"/>
                  <a:gd name="T36" fmla="*/ 4 w 1338"/>
                  <a:gd name="T37" fmla="*/ 0 h 1572"/>
                  <a:gd name="T38" fmla="*/ 4 w 1338"/>
                  <a:gd name="T39" fmla="*/ 0 h 1572"/>
                  <a:gd name="T40" fmla="*/ 4 w 1338"/>
                  <a:gd name="T41" fmla="*/ 0 h 1572"/>
                  <a:gd name="T42" fmla="*/ 4 w 1338"/>
                  <a:gd name="T43" fmla="*/ 0 h 1572"/>
                  <a:gd name="T44" fmla="*/ 4 w 1338"/>
                  <a:gd name="T45" fmla="*/ 0 h 1572"/>
                  <a:gd name="T46" fmla="*/ 4 w 1338"/>
                  <a:gd name="T47" fmla="*/ 0 h 1572"/>
                  <a:gd name="T48" fmla="*/ 3 w 1338"/>
                  <a:gd name="T49" fmla="*/ 0 h 1572"/>
                  <a:gd name="T50" fmla="*/ 3 w 1338"/>
                  <a:gd name="T51" fmla="*/ 0 h 1572"/>
                  <a:gd name="T52" fmla="*/ 3 w 1338"/>
                  <a:gd name="T53" fmla="*/ 0 h 1572"/>
                  <a:gd name="T54" fmla="*/ 3 w 1338"/>
                  <a:gd name="T55" fmla="*/ 0 h 1572"/>
                  <a:gd name="T56" fmla="*/ 2 w 1338"/>
                  <a:gd name="T57" fmla="*/ 0 h 1572"/>
                  <a:gd name="T58" fmla="*/ 2 w 1338"/>
                  <a:gd name="T59" fmla="*/ 0 h 1572"/>
                  <a:gd name="T60" fmla="*/ 1 w 1338"/>
                  <a:gd name="T61" fmla="*/ 0 h 1572"/>
                  <a:gd name="T62" fmla="*/ 1 w 1338"/>
                  <a:gd name="T63" fmla="*/ 0 h 1572"/>
                  <a:gd name="T64" fmla="*/ 1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02" name="Freeform 38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3 w 1176"/>
                  <a:gd name="T1" fmla="*/ 0 h 1383"/>
                  <a:gd name="T2" fmla="*/ 3 w 1176"/>
                  <a:gd name="T3" fmla="*/ 0 h 1383"/>
                  <a:gd name="T4" fmla="*/ 3 w 1176"/>
                  <a:gd name="T5" fmla="*/ 0 h 1383"/>
                  <a:gd name="T6" fmla="*/ 3 w 1176"/>
                  <a:gd name="T7" fmla="*/ 0 h 1383"/>
                  <a:gd name="T8" fmla="*/ 3 w 1176"/>
                  <a:gd name="T9" fmla="*/ 0 h 1383"/>
                  <a:gd name="T10" fmla="*/ 3 w 1176"/>
                  <a:gd name="T11" fmla="*/ 0 h 1383"/>
                  <a:gd name="T12" fmla="*/ 3 w 1176"/>
                  <a:gd name="T13" fmla="*/ 0 h 1383"/>
                  <a:gd name="T14" fmla="*/ 3 w 1176"/>
                  <a:gd name="T15" fmla="*/ 0 h 1383"/>
                  <a:gd name="T16" fmla="*/ 2 w 1176"/>
                  <a:gd name="T17" fmla="*/ 0 h 1383"/>
                  <a:gd name="T18" fmla="*/ 2 w 1176"/>
                  <a:gd name="T19" fmla="*/ 0 h 1383"/>
                  <a:gd name="T20" fmla="*/ 2 w 1176"/>
                  <a:gd name="T21" fmla="*/ 0 h 1383"/>
                  <a:gd name="T22" fmla="*/ 1 w 1176"/>
                  <a:gd name="T23" fmla="*/ 0 h 1383"/>
                  <a:gd name="T24" fmla="*/ 1 w 1176"/>
                  <a:gd name="T25" fmla="*/ 0 h 1383"/>
                  <a:gd name="T26" fmla="*/ 1 w 1176"/>
                  <a:gd name="T27" fmla="*/ 0 h 1383"/>
                  <a:gd name="T28" fmla="*/ 1 w 1176"/>
                  <a:gd name="T29" fmla="*/ 0 h 1383"/>
                  <a:gd name="T30" fmla="*/ 1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1 w 1176"/>
                  <a:gd name="T37" fmla="*/ 0 h 1383"/>
                  <a:gd name="T38" fmla="*/ 1 w 1176"/>
                  <a:gd name="T39" fmla="*/ 0 h 1383"/>
                  <a:gd name="T40" fmla="*/ 1 w 1176"/>
                  <a:gd name="T41" fmla="*/ 0 h 1383"/>
                  <a:gd name="T42" fmla="*/ 1 w 1176"/>
                  <a:gd name="T43" fmla="*/ 0 h 1383"/>
                  <a:gd name="T44" fmla="*/ 1 w 1176"/>
                  <a:gd name="T45" fmla="*/ 0 h 1383"/>
                  <a:gd name="T46" fmla="*/ 2 w 1176"/>
                  <a:gd name="T47" fmla="*/ 0 h 1383"/>
                  <a:gd name="T48" fmla="*/ 2 w 1176"/>
                  <a:gd name="T49" fmla="*/ 0 h 1383"/>
                  <a:gd name="T50" fmla="*/ 3 w 1176"/>
                  <a:gd name="T51" fmla="*/ 0 h 1383"/>
                  <a:gd name="T52" fmla="*/ 3 w 1176"/>
                  <a:gd name="T53" fmla="*/ 0 h 1383"/>
                  <a:gd name="T54" fmla="*/ 3 w 1176"/>
                  <a:gd name="T55" fmla="*/ 0 h 1383"/>
                  <a:gd name="T56" fmla="*/ 3 w 1176"/>
                  <a:gd name="T57" fmla="*/ 0 h 1383"/>
                  <a:gd name="T58" fmla="*/ 3 w 1176"/>
                  <a:gd name="T59" fmla="*/ 0 h 1383"/>
                  <a:gd name="T60" fmla="*/ 3 w 1176"/>
                  <a:gd name="T61" fmla="*/ 0 h 1383"/>
                  <a:gd name="T62" fmla="*/ 3 w 1176"/>
                  <a:gd name="T63" fmla="*/ 0 h 1383"/>
                  <a:gd name="T64" fmla="*/ 4 w 1176"/>
                  <a:gd name="T65" fmla="*/ 0 h 1383"/>
                  <a:gd name="T66" fmla="*/ 4 w 1176"/>
                  <a:gd name="T67" fmla="*/ 0 h 1383"/>
                  <a:gd name="T68" fmla="*/ 3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03" name="Freeform 39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3 w 1011"/>
                  <a:gd name="T1" fmla="*/ 0 h 1223"/>
                  <a:gd name="T2" fmla="*/ 3 w 1011"/>
                  <a:gd name="T3" fmla="*/ 0 h 1223"/>
                  <a:gd name="T4" fmla="*/ 3 w 1011"/>
                  <a:gd name="T5" fmla="*/ 0 h 1223"/>
                  <a:gd name="T6" fmla="*/ 3 w 1011"/>
                  <a:gd name="T7" fmla="*/ 0 h 1223"/>
                  <a:gd name="T8" fmla="*/ 3 w 1011"/>
                  <a:gd name="T9" fmla="*/ 0 h 1223"/>
                  <a:gd name="T10" fmla="*/ 3 w 1011"/>
                  <a:gd name="T11" fmla="*/ 0 h 1223"/>
                  <a:gd name="T12" fmla="*/ 3 w 1011"/>
                  <a:gd name="T13" fmla="*/ 0 h 1223"/>
                  <a:gd name="T14" fmla="*/ 3 w 1011"/>
                  <a:gd name="T15" fmla="*/ 0 h 1223"/>
                  <a:gd name="T16" fmla="*/ 2 w 1011"/>
                  <a:gd name="T17" fmla="*/ 0 h 1223"/>
                  <a:gd name="T18" fmla="*/ 2 w 1011"/>
                  <a:gd name="T19" fmla="*/ 0 h 1223"/>
                  <a:gd name="T20" fmla="*/ 2 w 1011"/>
                  <a:gd name="T21" fmla="*/ 0 h 1223"/>
                  <a:gd name="T22" fmla="*/ 1 w 1011"/>
                  <a:gd name="T23" fmla="*/ 0 h 1223"/>
                  <a:gd name="T24" fmla="*/ 1 w 1011"/>
                  <a:gd name="T25" fmla="*/ 0 h 1223"/>
                  <a:gd name="T26" fmla="*/ 1 w 1011"/>
                  <a:gd name="T27" fmla="*/ 0 h 1223"/>
                  <a:gd name="T28" fmla="*/ 1 w 1011"/>
                  <a:gd name="T29" fmla="*/ 0 h 1223"/>
                  <a:gd name="T30" fmla="*/ 1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1 w 1011"/>
                  <a:gd name="T37" fmla="*/ 0 h 1223"/>
                  <a:gd name="T38" fmla="*/ 1 w 1011"/>
                  <a:gd name="T39" fmla="*/ 0 h 1223"/>
                  <a:gd name="T40" fmla="*/ 1 w 1011"/>
                  <a:gd name="T41" fmla="*/ 0 h 1223"/>
                  <a:gd name="T42" fmla="*/ 1 w 1011"/>
                  <a:gd name="T43" fmla="*/ 0 h 1223"/>
                  <a:gd name="T44" fmla="*/ 2 w 1011"/>
                  <a:gd name="T45" fmla="*/ 0 h 1223"/>
                  <a:gd name="T46" fmla="*/ 2 w 1011"/>
                  <a:gd name="T47" fmla="*/ 0 h 1223"/>
                  <a:gd name="T48" fmla="*/ 2 w 1011"/>
                  <a:gd name="T49" fmla="*/ 0 h 1223"/>
                  <a:gd name="T50" fmla="*/ 3 w 1011"/>
                  <a:gd name="T51" fmla="*/ 0 h 1223"/>
                  <a:gd name="T52" fmla="*/ 3 w 1011"/>
                  <a:gd name="T53" fmla="*/ 0 h 1223"/>
                  <a:gd name="T54" fmla="*/ 3 w 1011"/>
                  <a:gd name="T55" fmla="*/ 0 h 1223"/>
                  <a:gd name="T56" fmla="*/ 3 w 1011"/>
                  <a:gd name="T57" fmla="*/ 0 h 1223"/>
                  <a:gd name="T58" fmla="*/ 3 w 1011"/>
                  <a:gd name="T59" fmla="*/ 0 h 1223"/>
                  <a:gd name="T60" fmla="*/ 3 w 1011"/>
                  <a:gd name="T61" fmla="*/ 0 h 1223"/>
                  <a:gd name="T62" fmla="*/ 4 w 1011"/>
                  <a:gd name="T63" fmla="*/ 0 h 1223"/>
                  <a:gd name="T64" fmla="*/ 4 w 1011"/>
                  <a:gd name="T65" fmla="*/ 0 h 1223"/>
                  <a:gd name="T66" fmla="*/ 4 w 1011"/>
                  <a:gd name="T67" fmla="*/ 0 h 1223"/>
                  <a:gd name="T68" fmla="*/ 3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104" name="Picture 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5" name="Picture 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6" name="Picture 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7" name="Picture 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08" name="Freeform 44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2 w 1337"/>
                  <a:gd name="T11" fmla="*/ 0 h 1572"/>
                  <a:gd name="T12" fmla="*/ 3 w 1337"/>
                  <a:gd name="T13" fmla="*/ 0 h 1572"/>
                  <a:gd name="T14" fmla="*/ 3 w 1337"/>
                  <a:gd name="T15" fmla="*/ 0 h 1572"/>
                  <a:gd name="T16" fmla="*/ 3 w 1337"/>
                  <a:gd name="T17" fmla="*/ 0 h 1572"/>
                  <a:gd name="T18" fmla="*/ 4 w 1337"/>
                  <a:gd name="T19" fmla="*/ 0 h 1572"/>
                  <a:gd name="T20" fmla="*/ 4 w 1337"/>
                  <a:gd name="T21" fmla="*/ 0 h 1572"/>
                  <a:gd name="T22" fmla="*/ 4 w 1337"/>
                  <a:gd name="T23" fmla="*/ 0 h 1572"/>
                  <a:gd name="T24" fmla="*/ 4 w 1337"/>
                  <a:gd name="T25" fmla="*/ 0 h 1572"/>
                  <a:gd name="T26" fmla="*/ 4 w 1337"/>
                  <a:gd name="T27" fmla="*/ 0 h 1572"/>
                  <a:gd name="T28" fmla="*/ 4 w 1337"/>
                  <a:gd name="T29" fmla="*/ 0 h 1572"/>
                  <a:gd name="T30" fmla="*/ 4 w 1337"/>
                  <a:gd name="T31" fmla="*/ 0 h 1572"/>
                  <a:gd name="T32" fmla="*/ 4 w 1337"/>
                  <a:gd name="T33" fmla="*/ 0 h 1572"/>
                  <a:gd name="T34" fmla="*/ 4 w 1337"/>
                  <a:gd name="T35" fmla="*/ 0 h 1572"/>
                  <a:gd name="T36" fmla="*/ 4 w 1337"/>
                  <a:gd name="T37" fmla="*/ 0 h 1572"/>
                  <a:gd name="T38" fmla="*/ 4 w 1337"/>
                  <a:gd name="T39" fmla="*/ 0 h 1572"/>
                  <a:gd name="T40" fmla="*/ 4 w 1337"/>
                  <a:gd name="T41" fmla="*/ 0 h 1572"/>
                  <a:gd name="T42" fmla="*/ 4 w 1337"/>
                  <a:gd name="T43" fmla="*/ 0 h 1572"/>
                  <a:gd name="T44" fmla="*/ 4 w 1337"/>
                  <a:gd name="T45" fmla="*/ 0 h 1572"/>
                  <a:gd name="T46" fmla="*/ 4 w 1337"/>
                  <a:gd name="T47" fmla="*/ 0 h 1572"/>
                  <a:gd name="T48" fmla="*/ 3 w 1337"/>
                  <a:gd name="T49" fmla="*/ 0 h 1572"/>
                  <a:gd name="T50" fmla="*/ 3 w 1337"/>
                  <a:gd name="T51" fmla="*/ 0 h 1572"/>
                  <a:gd name="T52" fmla="*/ 3 w 1337"/>
                  <a:gd name="T53" fmla="*/ 0 h 1572"/>
                  <a:gd name="T54" fmla="*/ 3 w 1337"/>
                  <a:gd name="T55" fmla="*/ 0 h 1572"/>
                  <a:gd name="T56" fmla="*/ 2 w 1337"/>
                  <a:gd name="T57" fmla="*/ 0 h 1572"/>
                  <a:gd name="T58" fmla="*/ 2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09" name="Freeform 45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4 w 1176"/>
                  <a:gd name="T1" fmla="*/ 0 h 1382"/>
                  <a:gd name="T2" fmla="*/ 4 w 1176"/>
                  <a:gd name="T3" fmla="*/ 0 h 1382"/>
                  <a:gd name="T4" fmla="*/ 4 w 1176"/>
                  <a:gd name="T5" fmla="*/ 0 h 1382"/>
                  <a:gd name="T6" fmla="*/ 4 w 1176"/>
                  <a:gd name="T7" fmla="*/ 0 h 1382"/>
                  <a:gd name="T8" fmla="*/ 4 w 1176"/>
                  <a:gd name="T9" fmla="*/ 0 h 1382"/>
                  <a:gd name="T10" fmla="*/ 3 w 1176"/>
                  <a:gd name="T11" fmla="*/ 0 h 1382"/>
                  <a:gd name="T12" fmla="*/ 3 w 1176"/>
                  <a:gd name="T13" fmla="*/ 0 h 1382"/>
                  <a:gd name="T14" fmla="*/ 3 w 1176"/>
                  <a:gd name="T15" fmla="*/ 0 h 1382"/>
                  <a:gd name="T16" fmla="*/ 3 w 1176"/>
                  <a:gd name="T17" fmla="*/ 0 h 1382"/>
                  <a:gd name="T18" fmla="*/ 3 w 1176"/>
                  <a:gd name="T19" fmla="*/ 0 h 1382"/>
                  <a:gd name="T20" fmla="*/ 2 w 1176"/>
                  <a:gd name="T21" fmla="*/ 0 h 1382"/>
                  <a:gd name="T22" fmla="*/ 2 w 1176"/>
                  <a:gd name="T23" fmla="*/ 0 h 1382"/>
                  <a:gd name="T24" fmla="*/ 1 w 1176"/>
                  <a:gd name="T25" fmla="*/ 0 h 1382"/>
                  <a:gd name="T26" fmla="*/ 1 w 1176"/>
                  <a:gd name="T27" fmla="*/ 0 h 1382"/>
                  <a:gd name="T28" fmla="*/ 1 w 1176"/>
                  <a:gd name="T29" fmla="*/ 0 h 1382"/>
                  <a:gd name="T30" fmla="*/ 1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1 w 1176"/>
                  <a:gd name="T37" fmla="*/ 0 h 1382"/>
                  <a:gd name="T38" fmla="*/ 1 w 1176"/>
                  <a:gd name="T39" fmla="*/ 0 h 1382"/>
                  <a:gd name="T40" fmla="*/ 1 w 1176"/>
                  <a:gd name="T41" fmla="*/ 0 h 1382"/>
                  <a:gd name="T42" fmla="*/ 1 w 1176"/>
                  <a:gd name="T43" fmla="*/ 0 h 1382"/>
                  <a:gd name="T44" fmla="*/ 2 w 1176"/>
                  <a:gd name="T45" fmla="*/ 0 h 1382"/>
                  <a:gd name="T46" fmla="*/ 2 w 1176"/>
                  <a:gd name="T47" fmla="*/ 0 h 1382"/>
                  <a:gd name="T48" fmla="*/ 3 w 1176"/>
                  <a:gd name="T49" fmla="*/ 0 h 1382"/>
                  <a:gd name="T50" fmla="*/ 3 w 1176"/>
                  <a:gd name="T51" fmla="*/ 0 h 1382"/>
                  <a:gd name="T52" fmla="*/ 3 w 1176"/>
                  <a:gd name="T53" fmla="*/ 0 h 1382"/>
                  <a:gd name="T54" fmla="*/ 4 w 1176"/>
                  <a:gd name="T55" fmla="*/ 0 h 1382"/>
                  <a:gd name="T56" fmla="*/ 4 w 1176"/>
                  <a:gd name="T57" fmla="*/ 0 h 1382"/>
                  <a:gd name="T58" fmla="*/ 4 w 1176"/>
                  <a:gd name="T59" fmla="*/ 0 h 1382"/>
                  <a:gd name="T60" fmla="*/ 4 w 1176"/>
                  <a:gd name="T61" fmla="*/ 0 h 1382"/>
                  <a:gd name="T62" fmla="*/ 4 w 1176"/>
                  <a:gd name="T63" fmla="*/ 0 h 1382"/>
                  <a:gd name="T64" fmla="*/ 4 w 1176"/>
                  <a:gd name="T65" fmla="*/ 0 h 1382"/>
                  <a:gd name="T66" fmla="*/ 4 w 1176"/>
                  <a:gd name="T67" fmla="*/ 0 h 1382"/>
                  <a:gd name="T68" fmla="*/ 4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10" name="Freeform 46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3 w 1014"/>
                  <a:gd name="T1" fmla="*/ 0 h 1193"/>
                  <a:gd name="T2" fmla="*/ 3 w 1014"/>
                  <a:gd name="T3" fmla="*/ 0 h 1193"/>
                  <a:gd name="T4" fmla="*/ 3 w 1014"/>
                  <a:gd name="T5" fmla="*/ 0 h 1193"/>
                  <a:gd name="T6" fmla="*/ 3 w 1014"/>
                  <a:gd name="T7" fmla="*/ 0 h 1193"/>
                  <a:gd name="T8" fmla="*/ 3 w 1014"/>
                  <a:gd name="T9" fmla="*/ 0 h 1193"/>
                  <a:gd name="T10" fmla="*/ 3 w 1014"/>
                  <a:gd name="T11" fmla="*/ 0 h 1193"/>
                  <a:gd name="T12" fmla="*/ 3 w 1014"/>
                  <a:gd name="T13" fmla="*/ 0 h 1193"/>
                  <a:gd name="T14" fmla="*/ 3 w 1014"/>
                  <a:gd name="T15" fmla="*/ 0 h 1193"/>
                  <a:gd name="T16" fmla="*/ 2 w 1014"/>
                  <a:gd name="T17" fmla="*/ 0 h 1193"/>
                  <a:gd name="T18" fmla="*/ 2 w 1014"/>
                  <a:gd name="T19" fmla="*/ 0 h 1193"/>
                  <a:gd name="T20" fmla="*/ 2 w 1014"/>
                  <a:gd name="T21" fmla="*/ 0 h 1193"/>
                  <a:gd name="T22" fmla="*/ 1 w 1014"/>
                  <a:gd name="T23" fmla="*/ 0 h 1193"/>
                  <a:gd name="T24" fmla="*/ 1 w 1014"/>
                  <a:gd name="T25" fmla="*/ 0 h 1193"/>
                  <a:gd name="T26" fmla="*/ 1 w 1014"/>
                  <a:gd name="T27" fmla="*/ 0 h 1193"/>
                  <a:gd name="T28" fmla="*/ 1 w 1014"/>
                  <a:gd name="T29" fmla="*/ 0 h 1193"/>
                  <a:gd name="T30" fmla="*/ 1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1 w 1014"/>
                  <a:gd name="T37" fmla="*/ 0 h 1193"/>
                  <a:gd name="T38" fmla="*/ 1 w 1014"/>
                  <a:gd name="T39" fmla="*/ 0 h 1193"/>
                  <a:gd name="T40" fmla="*/ 1 w 1014"/>
                  <a:gd name="T41" fmla="*/ 0 h 1193"/>
                  <a:gd name="T42" fmla="*/ 1 w 1014"/>
                  <a:gd name="T43" fmla="*/ 0 h 1193"/>
                  <a:gd name="T44" fmla="*/ 2 w 1014"/>
                  <a:gd name="T45" fmla="*/ 0 h 1193"/>
                  <a:gd name="T46" fmla="*/ 2 w 1014"/>
                  <a:gd name="T47" fmla="*/ 0 h 1193"/>
                  <a:gd name="T48" fmla="*/ 2 w 1014"/>
                  <a:gd name="T49" fmla="*/ 0 h 1193"/>
                  <a:gd name="T50" fmla="*/ 3 w 1014"/>
                  <a:gd name="T51" fmla="*/ 0 h 1193"/>
                  <a:gd name="T52" fmla="*/ 3 w 1014"/>
                  <a:gd name="T53" fmla="*/ 0 h 1193"/>
                  <a:gd name="T54" fmla="*/ 3 w 1014"/>
                  <a:gd name="T55" fmla="*/ 0 h 1193"/>
                  <a:gd name="T56" fmla="*/ 3 w 1014"/>
                  <a:gd name="T57" fmla="*/ 0 h 1193"/>
                  <a:gd name="T58" fmla="*/ 3 w 1014"/>
                  <a:gd name="T59" fmla="*/ 0 h 1193"/>
                  <a:gd name="T60" fmla="*/ 3 w 1014"/>
                  <a:gd name="T61" fmla="*/ 0 h 1193"/>
                  <a:gd name="T62" fmla="*/ 4 w 1014"/>
                  <a:gd name="T63" fmla="*/ 0 h 1193"/>
                  <a:gd name="T64" fmla="*/ 4 w 1014"/>
                  <a:gd name="T65" fmla="*/ 0 h 1193"/>
                  <a:gd name="T66" fmla="*/ 4 w 1014"/>
                  <a:gd name="T67" fmla="*/ 0 h 1193"/>
                  <a:gd name="T68" fmla="*/ 3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111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2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88" name="Group 49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3089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0" name="Picture 5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1" name="Picture 5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2" name="Picture 5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3" name="Picture 5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4" name="Picture 5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085" name="Picture 56" descr="4737fabc_blumen-pflanzen1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509" y="1926819"/>
            <a:ext cx="149013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TextBox 3"/>
          <p:cNvSpPr txBox="1">
            <a:spLocks noChangeArrowheads="1"/>
          </p:cNvSpPr>
          <p:nvPr/>
        </p:nvSpPr>
        <p:spPr bwMode="auto">
          <a:xfrm>
            <a:off x="1117600" y="117475"/>
            <a:ext cx="1038860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Xin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ơn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thầy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8430" y="3054350"/>
            <a:ext cx="719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Xin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chào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hẹn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gặp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4" descr="Firewrk8">
            <a:extLst>
              <a:ext uri="{FF2B5EF4-FFF2-40B4-BE49-F238E27FC236}">
                <a16:creationId xmlns:a16="http://schemas.microsoft.com/office/drawing/2014/main" xmlns="" id="{F06D93A3-24C4-C741-CFFE-5008564E6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793" y="5496136"/>
            <a:ext cx="10160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Buombay">
            <a:extLst>
              <a:ext uri="{FF2B5EF4-FFF2-40B4-BE49-F238E27FC236}">
                <a16:creationId xmlns:a16="http://schemas.microsoft.com/office/drawing/2014/main" xmlns="" id="{2B05FDC6-E31F-91D4-57F5-4B9013F32A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59" y="4945797"/>
            <a:ext cx="11887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irewrk8">
            <a:extLst>
              <a:ext uri="{FF2B5EF4-FFF2-40B4-BE49-F238E27FC236}">
                <a16:creationId xmlns:a16="http://schemas.microsoft.com/office/drawing/2014/main" xmlns="" id="{B82C7EFA-1673-6C1E-EB1C-0C8B01F9E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23867"/>
            <a:ext cx="10160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Buombay">
            <a:extLst>
              <a:ext uri="{FF2B5EF4-FFF2-40B4-BE49-F238E27FC236}">
                <a16:creationId xmlns:a16="http://schemas.microsoft.com/office/drawing/2014/main" xmlns="" id="{FB8CEADB-8AB6-0CE8-54E2-430E9539FA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3" y="4254511"/>
            <a:ext cx="11887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195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87F730-57F3-8EA1-898C-39EA1655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B381E1-1F06-89E0-30EC-8FA1ACCEC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487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951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C99809-86DA-8A9B-D030-3F32C4871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FD6006-A86A-F3A2-D386-B7D7E92A3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72BE1E-3C0E-B2FB-FD34-F5006F98D854}"/>
              </a:ext>
            </a:extLst>
          </p:cNvPr>
          <p:cNvSpPr txBox="1"/>
          <p:nvPr/>
        </p:nvSpPr>
        <p:spPr>
          <a:xfrm>
            <a:off x="442119" y="116996"/>
            <a:ext cx="11513752" cy="76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2114">
              <a:buFont typeface="Arial"/>
              <a:buNone/>
              <a:defRPr/>
            </a:pPr>
            <a:r>
              <a:rPr lang="en-US" sz="438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Nói</a:t>
            </a:r>
            <a:r>
              <a:rPr lang="en-US" sz="438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38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438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38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438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38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438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38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438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38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438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38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3192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25CE04-8C75-D48C-666C-FFA793CD521A}"/>
              </a:ext>
            </a:extLst>
          </p:cNvPr>
          <p:cNvSpPr txBox="1"/>
          <p:nvPr/>
        </p:nvSpPr>
        <p:spPr>
          <a:xfrm>
            <a:off x="2260730" y="1494386"/>
            <a:ext cx="9901108" cy="254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buFont typeface="Arial"/>
              <a:buNone/>
            </a:pPr>
            <a:r>
              <a:rPr lang="en-US" sz="399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99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9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399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9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lang="en-US" sz="399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9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99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9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399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defTabSz="912114">
              <a:buFont typeface="Arial"/>
              <a:buNone/>
            </a:pPr>
            <a:r>
              <a:rPr lang="en-US" sz="399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399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9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chơi</a:t>
            </a:r>
            <a:r>
              <a:rPr lang="en-US" sz="399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9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399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9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99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9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399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9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399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9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399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defTabSz="912114">
              <a:buFont typeface="Arial"/>
              <a:buNone/>
            </a:pPr>
            <a:r>
              <a:rPr lang="en-US" sz="399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399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9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399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9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99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9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ấy</a:t>
            </a:r>
            <a:r>
              <a:rPr lang="en-US" sz="399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9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thường</a:t>
            </a:r>
            <a:r>
              <a:rPr lang="en-US" sz="399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9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399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9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399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defTabSz="912114">
              <a:buFont typeface="Arial"/>
              <a:buNone/>
            </a:pPr>
            <a:r>
              <a:rPr lang="en-US" sz="399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399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9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lang="en-US" sz="399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9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nhất</a:t>
            </a:r>
            <a:r>
              <a:rPr lang="en-US" sz="399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9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điều</a:t>
            </a:r>
            <a:r>
              <a:rPr lang="en-US" sz="399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9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399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399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99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9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ấy</a:t>
            </a:r>
            <a:r>
              <a:rPr lang="en-US" sz="399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1557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B3DE04-398B-FF32-544A-2E10870C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A2ECF4-E2DE-CD64-709E-7CA7CDDB4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93784D-ADAA-E692-4A24-8156F3B66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483"/>
            <a:ext cx="12161837" cy="684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3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5CAE5E-145A-0811-8C99-6A0B3E5EB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E14010-B787-45E4-EE95-B621480EA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516392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39479" y="1422932"/>
            <a:ext cx="54132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xưa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thuở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</a:t>
            </a:r>
          </a:p>
          <a:p>
            <a:pPr defTabSz="912114"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rừng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xanh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sâu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thẳm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912114"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bên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nhau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</a:t>
            </a:r>
          </a:p>
          <a:p>
            <a:pPr defTabSz="912114"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Bê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Dê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Trắng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912114">
              <a:defRPr/>
            </a:pP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912114"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trời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</a:t>
            </a:r>
          </a:p>
          <a:p>
            <a:pPr defTabSz="912114"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Suối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cỏ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héo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khô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912114"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Lấy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nuôi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</a:t>
            </a:r>
          </a:p>
          <a:p>
            <a:pPr defTabSz="912114"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Chờ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mưa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bao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498044" y="1422931"/>
            <a:ext cx="52474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Bê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cỏ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</a:t>
            </a:r>
          </a:p>
          <a:p>
            <a:pPr defTabSz="912114"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Lang thang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quên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912114"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Dê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Trắng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thương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quá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</a:t>
            </a:r>
          </a:p>
          <a:p>
            <a:pPr defTabSz="912114"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Chạy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khắp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nẻo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Bê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912114"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bây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Dê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Trắng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</a:t>
            </a:r>
          </a:p>
          <a:p>
            <a:pPr defTabSz="912114"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Vẫn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gọi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hoài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“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Bê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!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Bê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!”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9" y="4054817"/>
            <a:ext cx="525746" cy="216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71" y="1111284"/>
            <a:ext cx="525746" cy="216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330" y="533401"/>
            <a:ext cx="525746" cy="434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72C29109-97DA-50A6-9A35-C8408810F391}"/>
              </a:ext>
            </a:extLst>
          </p:cNvPr>
          <p:cNvSpPr/>
          <p:nvPr/>
        </p:nvSpPr>
        <p:spPr>
          <a:xfrm>
            <a:off x="6750" y="1371138"/>
            <a:ext cx="500507" cy="447151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2114">
              <a:defRPr/>
            </a:pPr>
            <a:r>
              <a:rPr lang="en-US" sz="23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213CEB3C-77D1-B9F9-92A0-F1BB8687F215}"/>
              </a:ext>
            </a:extLst>
          </p:cNvPr>
          <p:cNvSpPr/>
          <p:nvPr/>
        </p:nvSpPr>
        <p:spPr>
          <a:xfrm>
            <a:off x="54170" y="3962088"/>
            <a:ext cx="512144" cy="447151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2114">
              <a:defRPr/>
            </a:pPr>
            <a:r>
              <a:rPr lang="en-US" sz="23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6900E60-583B-49CE-4768-A52020576315}"/>
              </a:ext>
            </a:extLst>
          </p:cNvPr>
          <p:cNvSpPr/>
          <p:nvPr/>
        </p:nvSpPr>
        <p:spPr>
          <a:xfrm>
            <a:off x="5080613" y="1364808"/>
            <a:ext cx="525746" cy="447151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2114">
              <a:defRPr/>
            </a:pPr>
            <a:r>
              <a:rPr lang="en-US" sz="23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2416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3A045-DC53-5E73-12AF-130CC424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04C5CC-02FD-1520-A302-8F9F9B8CD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9477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02759-E21F-D41B-E72E-ECBD3478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94ACAC7-A158-57AB-18B4-A772F889C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08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37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88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218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.VnTime</vt:lpstr>
      <vt:lpstr>Arial</vt:lpstr>
      <vt:lpstr>Arial-Rounded</vt:lpstr>
      <vt:lpstr>Calibri</vt:lpstr>
      <vt:lpstr>Times New Roman</vt:lpstr>
      <vt:lpstr>UTM Cookies</vt:lpstr>
      <vt:lpstr>Office Theme</vt:lpstr>
      <vt:lpstr>2_Office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Gọi bạn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69</cp:revision>
  <dcterms:created xsi:type="dcterms:W3CDTF">2021-06-02T01:34:28Z</dcterms:created>
  <dcterms:modified xsi:type="dcterms:W3CDTF">2024-05-20T14:46:02Z</dcterms:modified>
</cp:coreProperties>
</file>