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4.wav" ContentType="audio/x-wav"/>
  <Override PartName="/ppt/media/audio6.wav" ContentType="audio/x-wav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73" r:id="rId4"/>
    <p:sldId id="258" r:id="rId5"/>
    <p:sldId id="260" r:id="rId6"/>
    <p:sldId id="259" r:id="rId7"/>
    <p:sldId id="256" r:id="rId8"/>
    <p:sldId id="257" r:id="rId9"/>
    <p:sldId id="261" r:id="rId10"/>
    <p:sldId id="266" r:id="rId11"/>
    <p:sldId id="267" r:id="rId12"/>
    <p:sldId id="268" r:id="rId13"/>
    <p:sldId id="269" r:id="rId14"/>
    <p:sldId id="270" r:id="rId15"/>
    <p:sldId id="265" r:id="rId16"/>
    <p:sldId id="271" r:id="rId17"/>
    <p:sldId id="272" r:id="rId18"/>
    <p:sldId id="263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93" d="100"/>
          <a:sy n="93" d="100"/>
        </p:scale>
        <p:origin x="73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6054B-F2B7-416B-B9CF-7EE5D9BA353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16F23-A1B4-4D23-8DC1-B5B6B3F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8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16F23-A1B4-4D23-8DC1-B5B6B3F782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5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16F23-A1B4-4D23-8DC1-B5B6B3F782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9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6F23-A1B4-4D23-8DC1-B5B6B3F782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16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16F23-A1B4-4D23-8DC1-B5B6B3F782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9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B856-C579-4D5F-870B-B8FBB476EB7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0D36-112A-4241-A3C5-D3911A92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B856-C579-4D5F-870B-B8FBB476EB7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0D36-112A-4241-A3C5-D3911A92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B856-C579-4D5F-870B-B8FBB476EB7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0D36-112A-4241-A3C5-D3911A92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4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A1C4-CA92-4F1C-A138-0ACC87D0CC5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4071-149B-4F5B-8338-8F76C0B53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80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A1C4-CA92-4F1C-A138-0ACC87D0CC5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4071-149B-4F5B-8338-8F76C0B53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1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A1C4-CA92-4F1C-A138-0ACC87D0CC5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4071-149B-4F5B-8338-8F76C0B53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23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A1C4-CA92-4F1C-A138-0ACC87D0CC5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4071-149B-4F5B-8338-8F76C0B53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9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A1C4-CA92-4F1C-A138-0ACC87D0CC5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4071-149B-4F5B-8338-8F76C0B53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34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A1C4-CA92-4F1C-A138-0ACC87D0CC5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4071-149B-4F5B-8338-8F76C0B53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61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A1C4-CA92-4F1C-A138-0ACC87D0CC5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4071-149B-4F5B-8338-8F76C0B53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99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A1C4-CA92-4F1C-A138-0ACC87D0CC5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4071-149B-4F5B-8338-8F76C0B53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5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B856-C579-4D5F-870B-B8FBB476EB7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0D36-112A-4241-A3C5-D3911A92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41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A1C4-CA92-4F1C-A138-0ACC87D0CC5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4071-149B-4F5B-8338-8F76C0B53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68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A1C4-CA92-4F1C-A138-0ACC87D0CC5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4071-149B-4F5B-8338-8F76C0B53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8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A1C4-CA92-4F1C-A138-0ACC87D0CC5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4071-149B-4F5B-8338-8F76C0B53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5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9DAB2-7E57-49F9-A5FF-F373EC4D03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75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EA9EC-CD28-4D5C-B7E3-7DE2EDC497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48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5E40-2A0F-4E6F-8B38-0CA89C99C7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89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D9E4F-2838-471E-AB6E-525E6F52EA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48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74D18-9803-4E4A-B4B2-2E8D57D8EB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47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B1234-36DE-44EB-864B-388E74520E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17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83205-FAEE-4494-987F-43310B19A0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0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B856-C579-4D5F-870B-B8FBB476EB7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0D36-112A-4241-A3C5-D3911A92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13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EF47F-A448-4E2E-A3D1-E0E2F25793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48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8FFF2-141C-484C-A354-EE3136FC7E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52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7A621-9973-4816-8419-E49C0B7B6F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24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B6D72-9C9C-48D4-A088-7C32DD1A60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26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1313D41-532F-41C3-B9BD-801DEB20BC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1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B856-C579-4D5F-870B-B8FBB476EB7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0D36-112A-4241-A3C5-D3911A92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8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B856-C579-4D5F-870B-B8FBB476EB7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0D36-112A-4241-A3C5-D3911A92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8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B856-C579-4D5F-870B-B8FBB476EB7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0D36-112A-4241-A3C5-D3911A92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3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B856-C579-4D5F-870B-B8FBB476EB7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0D36-112A-4241-A3C5-D3911A92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B856-C579-4D5F-870B-B8FBB476EB7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0D36-112A-4241-A3C5-D3911A92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6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B856-C579-4D5F-870B-B8FBB476EB7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0D36-112A-4241-A3C5-D3911A92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DB856-C579-4D5F-870B-B8FBB476EB7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E0D36-112A-4241-A3C5-D3911A92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A1C4-CA92-4F1C-A138-0ACC87D0CC5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D4071-149B-4F5B-8338-8F76C0B53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8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99D258-B807-4225-ABD4-AE072AD7FD2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0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audio" Target="../media/audio6.wav"/><Relationship Id="rId10" Type="http://schemas.openxmlformats.org/officeDocument/2006/relationships/image" Target="../media/image19.svg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audio" Target="../media/audio6.wav"/><Relationship Id="rId10" Type="http://schemas.openxmlformats.org/officeDocument/2006/relationships/image" Target="../media/image19.svg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audio" Target="../media/audio6.wav"/><Relationship Id="rId10" Type="http://schemas.openxmlformats.org/officeDocument/2006/relationships/image" Target="../media/image19.svg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audio" Target="../media/audio6.wav"/><Relationship Id="rId10" Type="http://schemas.openxmlformats.org/officeDocument/2006/relationships/image" Target="../media/image19.svg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85800" y="616787"/>
            <a:ext cx="7924800" cy="3314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mừng các thầy cô về dự chuyên đề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7203" y="2038350"/>
            <a:ext cx="64695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 : Toán</a:t>
            </a:r>
          </a:p>
          <a:p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 cộng trong phạm vi 10 (Tiết 1)</a:t>
            </a:r>
            <a:endParaRPr lang="en-US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74FAA6B-D1C6-4FB9-A67F-B0D640843613}"/>
              </a:ext>
            </a:extLst>
          </p:cNvPr>
          <p:cNvSpPr/>
          <p:nvPr/>
        </p:nvSpPr>
        <p:spPr>
          <a:xfrm>
            <a:off x="5214004" y="1384974"/>
            <a:ext cx="561975" cy="533400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2C3CB32-E554-4731-9D4E-3362EC227503}"/>
              </a:ext>
            </a:extLst>
          </p:cNvPr>
          <p:cNvSpPr txBox="1"/>
          <p:nvPr/>
        </p:nvSpPr>
        <p:spPr>
          <a:xfrm>
            <a:off x="5193030" y="1315819"/>
            <a:ext cx="56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70" name="AutoShape 10"/>
          <p:cNvSpPr>
            <a:spLocks noChangeArrowheads="1"/>
          </p:cNvSpPr>
          <p:nvPr/>
        </p:nvSpPr>
        <p:spPr bwMode="auto">
          <a:xfrm>
            <a:off x="2457450" y="400050"/>
            <a:ext cx="1257300" cy="3298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2525547" y="444104"/>
            <a:ext cx="1152525" cy="2559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348" name="Rectangle 128"/>
          <p:cNvSpPr>
            <a:spLocks noChangeArrowheads="1"/>
          </p:cNvSpPr>
          <p:nvPr/>
        </p:nvSpPr>
        <p:spPr bwMode="auto">
          <a:xfrm>
            <a:off x="2952521" y="396479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7030A0"/>
                </a:solidFill>
                <a:latin typeface="Calibri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3B332A5-C37E-49B3-98AD-F21AC2C76537}"/>
              </a:ext>
            </a:extLst>
          </p:cNvPr>
          <p:cNvSpPr/>
          <p:nvPr/>
        </p:nvSpPr>
        <p:spPr>
          <a:xfrm>
            <a:off x="228600" y="57150"/>
            <a:ext cx="4572000" cy="133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E630374-E60D-4D83-B235-BCA289551C15}"/>
              </a:ext>
            </a:extLst>
          </p:cNvPr>
          <p:cNvSpPr/>
          <p:nvPr/>
        </p:nvSpPr>
        <p:spPr>
          <a:xfrm>
            <a:off x="76200" y="133350"/>
            <a:ext cx="152400" cy="3733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CB33B9F-599F-425B-861B-0940BA23E514}"/>
              </a:ext>
            </a:extLst>
          </p:cNvPr>
          <p:cNvSpPr/>
          <p:nvPr/>
        </p:nvSpPr>
        <p:spPr>
          <a:xfrm>
            <a:off x="685800" y="1265902"/>
            <a:ext cx="2438400" cy="848648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Graphic 36" descr="Apple">
            <a:extLst>
              <a:ext uri="{FF2B5EF4-FFF2-40B4-BE49-F238E27FC236}">
                <a16:creationId xmlns:a16="http://schemas.microsoft.com/office/drawing/2014/main" xmlns="" id="{D21DC88D-FED5-41F6-9A32-93F82B906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37989" y="1328439"/>
            <a:ext cx="671811" cy="671811"/>
          </a:xfrm>
          <a:prstGeom prst="rect">
            <a:avLst/>
          </a:prstGeom>
        </p:spPr>
      </p:pic>
      <p:pic>
        <p:nvPicPr>
          <p:cNvPr id="39" name="Graphic 38" descr="Apple">
            <a:extLst>
              <a:ext uri="{FF2B5EF4-FFF2-40B4-BE49-F238E27FC236}">
                <a16:creationId xmlns:a16="http://schemas.microsoft.com/office/drawing/2014/main" xmlns="" id="{F177B09D-A58E-44B2-8223-731F35309C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23789" y="1315769"/>
            <a:ext cx="671811" cy="6718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9B5AB3E-4CFC-4D3D-A93C-6E2A2D17971E}"/>
              </a:ext>
            </a:extLst>
          </p:cNvPr>
          <p:cNvSpPr txBox="1"/>
          <p:nvPr/>
        </p:nvSpPr>
        <p:spPr>
          <a:xfrm>
            <a:off x="3581400" y="1330464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+ 1 =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30EA051-C988-4CBA-ABD4-34DABB3974F8}"/>
              </a:ext>
            </a:extLst>
          </p:cNvPr>
          <p:cNvSpPr txBox="1"/>
          <p:nvPr/>
        </p:nvSpPr>
        <p:spPr>
          <a:xfrm>
            <a:off x="5199843" y="1288762"/>
            <a:ext cx="56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Graphic 30" descr="Apple">
            <a:extLst>
              <a:ext uri="{FF2B5EF4-FFF2-40B4-BE49-F238E27FC236}">
                <a16:creationId xmlns:a16="http://schemas.microsoft.com/office/drawing/2014/main" xmlns="" id="{DD5A90E5-ED62-4374-9D8E-55F7704776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8200" y="1343679"/>
            <a:ext cx="671811" cy="671811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xmlns="" id="{E0B38E21-8D5D-498B-B4EF-5C567A9EEA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911" y="3282514"/>
            <a:ext cx="1518689" cy="1518689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90E1C36B-BF06-4A5E-9941-E52B52B1CB83}"/>
              </a:ext>
            </a:extLst>
          </p:cNvPr>
          <p:cNvGrpSpPr/>
          <p:nvPr/>
        </p:nvGrpSpPr>
        <p:grpSpPr>
          <a:xfrm>
            <a:off x="6127383" y="3455195"/>
            <a:ext cx="1376291" cy="1163221"/>
            <a:chOff x="899652" y="4958818"/>
            <a:chExt cx="1133174" cy="957742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4F4BFBCF-A91A-435A-9409-8FDEF3A7B09B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8083853C-25C4-4EEB-ABB7-86F109E487DB}"/>
                </a:ext>
              </a:extLst>
            </p:cNvPr>
            <p:cNvSpPr txBox="1"/>
            <p:nvPr/>
          </p:nvSpPr>
          <p:spPr>
            <a:xfrm>
              <a:off x="899652" y="4958818"/>
              <a:ext cx="1133174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10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E76A31CC-2C42-408C-A5D2-A7831EDCB88A}"/>
              </a:ext>
            </a:extLst>
          </p:cNvPr>
          <p:cNvGrpSpPr/>
          <p:nvPr/>
        </p:nvGrpSpPr>
        <p:grpSpPr>
          <a:xfrm>
            <a:off x="6127383" y="3438199"/>
            <a:ext cx="1110580" cy="1163221"/>
            <a:chOff x="899652" y="4958818"/>
            <a:chExt cx="914400" cy="957742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B9504C00-E3FF-486E-9443-CAE81E1CB38B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49C3D725-F28D-43D5-9B35-5F3AD9EBB34C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9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87A6D0EE-6383-41D2-9D3C-AF29239EAF98}"/>
              </a:ext>
            </a:extLst>
          </p:cNvPr>
          <p:cNvGrpSpPr/>
          <p:nvPr/>
        </p:nvGrpSpPr>
        <p:grpSpPr>
          <a:xfrm>
            <a:off x="6141890" y="3455943"/>
            <a:ext cx="1110580" cy="1163221"/>
            <a:chOff x="899652" y="4958818"/>
            <a:chExt cx="914400" cy="957742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A0B1459B-88D8-48E8-8DEE-6A80113A2311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B09A8A19-D16C-4BA1-BA78-067F92DA582C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8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D942CE30-8648-4297-B262-0A5AEAF7FCFF}"/>
              </a:ext>
            </a:extLst>
          </p:cNvPr>
          <p:cNvGrpSpPr/>
          <p:nvPr/>
        </p:nvGrpSpPr>
        <p:grpSpPr>
          <a:xfrm>
            <a:off x="6127383" y="3423821"/>
            <a:ext cx="1110580" cy="1163221"/>
            <a:chOff x="899652" y="4958818"/>
            <a:chExt cx="914400" cy="957742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xmlns="" id="{ADEF414B-AC9C-40B5-9209-A4925BAB5E15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CDC0170A-AD76-4027-86CF-9EF6A351567F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7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DA157C38-5F31-4EFF-9E1C-044E1E420549}"/>
              </a:ext>
            </a:extLst>
          </p:cNvPr>
          <p:cNvGrpSpPr/>
          <p:nvPr/>
        </p:nvGrpSpPr>
        <p:grpSpPr>
          <a:xfrm>
            <a:off x="6158899" y="3467607"/>
            <a:ext cx="1110580" cy="1163221"/>
            <a:chOff x="899652" y="4958818"/>
            <a:chExt cx="914400" cy="957742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62ECE295-C7BA-46FF-9BED-CE678AD1F716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10114AA4-2AD5-41C8-A957-26B79E0044DB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6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FE02D9FC-BE58-4D02-846B-19B61886292E}"/>
              </a:ext>
            </a:extLst>
          </p:cNvPr>
          <p:cNvGrpSpPr/>
          <p:nvPr/>
        </p:nvGrpSpPr>
        <p:grpSpPr>
          <a:xfrm>
            <a:off x="6147478" y="3457743"/>
            <a:ext cx="1110580" cy="1163221"/>
            <a:chOff x="899652" y="4958818"/>
            <a:chExt cx="914400" cy="957742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922562ED-EEDA-4045-916E-0CFAAC45128B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F3D60F18-8B0C-4910-BF9B-9992D27FC52B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5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61675159-127F-45D0-90F0-DC4A95D3C5F8}"/>
              </a:ext>
            </a:extLst>
          </p:cNvPr>
          <p:cNvGrpSpPr/>
          <p:nvPr/>
        </p:nvGrpSpPr>
        <p:grpSpPr>
          <a:xfrm>
            <a:off x="6149656" y="3447964"/>
            <a:ext cx="1110580" cy="1163221"/>
            <a:chOff x="899652" y="4958818"/>
            <a:chExt cx="914400" cy="957742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3DC6B3B1-27AD-496F-A9B4-1E31437C1DEF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7C517305-421E-4BF3-A29A-11F9B4D81BA9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4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2A05E859-6657-4112-A942-F10D707D8597}"/>
              </a:ext>
            </a:extLst>
          </p:cNvPr>
          <p:cNvGrpSpPr/>
          <p:nvPr/>
        </p:nvGrpSpPr>
        <p:grpSpPr>
          <a:xfrm>
            <a:off x="6149928" y="3461147"/>
            <a:ext cx="1110580" cy="1163221"/>
            <a:chOff x="899652" y="4958818"/>
            <a:chExt cx="914400" cy="957742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DF8CF7D6-1F77-4C13-9F95-BC1CF4458343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2E232EAB-8B40-4DF3-851E-0329D3F4B238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3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2344C759-1219-47A2-AC64-F82DB86D0007}"/>
              </a:ext>
            </a:extLst>
          </p:cNvPr>
          <p:cNvGrpSpPr/>
          <p:nvPr/>
        </p:nvGrpSpPr>
        <p:grpSpPr>
          <a:xfrm>
            <a:off x="6138466" y="3445870"/>
            <a:ext cx="1110580" cy="1163221"/>
            <a:chOff x="899652" y="4958818"/>
            <a:chExt cx="914400" cy="957742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xmlns="" id="{0B8B868A-62F5-42CB-BAA6-97E0C8181F3E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4F2F3C70-F602-4054-BEB4-67B1778E2B7B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2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F6EAD3D9-7141-4F22-B62C-D79B796FBA8B}"/>
              </a:ext>
            </a:extLst>
          </p:cNvPr>
          <p:cNvGrpSpPr/>
          <p:nvPr/>
        </p:nvGrpSpPr>
        <p:grpSpPr>
          <a:xfrm>
            <a:off x="6138538" y="3468750"/>
            <a:ext cx="1110580" cy="1163221"/>
            <a:chOff x="899652" y="4958818"/>
            <a:chExt cx="914400" cy="957742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BFE99202-893D-458F-B3B9-333A1765D322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837ECE31-ABC7-49F1-8802-84467576749C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1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835184D0-89E2-42FE-A807-47BCF2EA2892}"/>
              </a:ext>
            </a:extLst>
          </p:cNvPr>
          <p:cNvGrpSpPr/>
          <p:nvPr/>
        </p:nvGrpSpPr>
        <p:grpSpPr>
          <a:xfrm>
            <a:off x="6151420" y="3461818"/>
            <a:ext cx="1097699" cy="1135728"/>
            <a:chOff x="899652" y="4982496"/>
            <a:chExt cx="914400" cy="946078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xmlns="" id="{5CDC8C7D-B033-4EF9-8D0B-184C5657DA83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419FEFFE-7CE1-43C9-9565-0D0D30751DE9}"/>
                </a:ext>
              </a:extLst>
            </p:cNvPr>
            <p:cNvSpPr txBox="1"/>
            <p:nvPr/>
          </p:nvSpPr>
          <p:spPr>
            <a:xfrm>
              <a:off x="1084008" y="4982496"/>
              <a:ext cx="577017" cy="9460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0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xmlns="" id="{4FFB6BF3-620F-44FE-8BD0-E43ADD6CF4C2}"/>
              </a:ext>
            </a:extLst>
          </p:cNvPr>
          <p:cNvGrpSpPr/>
          <p:nvPr/>
        </p:nvGrpSpPr>
        <p:grpSpPr>
          <a:xfrm>
            <a:off x="5257336" y="2939012"/>
            <a:ext cx="2565110" cy="2052088"/>
            <a:chOff x="633479" y="1"/>
            <a:chExt cx="2857500" cy="2286000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="" id="{55CB558E-0B21-485A-AF0C-AC7B2BDB5509}"/>
                </a:ext>
              </a:extLst>
            </p:cNvPr>
            <p:cNvGrpSpPr/>
            <p:nvPr/>
          </p:nvGrpSpPr>
          <p:grpSpPr>
            <a:xfrm>
              <a:off x="633479" y="1"/>
              <a:ext cx="2857500" cy="2286000"/>
              <a:chOff x="633479" y="1"/>
              <a:chExt cx="2857500" cy="2286000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xmlns="" id="{7CB2E6DA-4F90-4411-ADCD-41F33F1B10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810" b="100000" l="5016" r="98544"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479" y="1"/>
                <a:ext cx="2857500" cy="2286000"/>
              </a:xfrm>
              <a:prstGeom prst="rect">
                <a:avLst/>
              </a:prstGeom>
            </p:spPr>
          </p:pic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xmlns="" id="{C5B617B8-DBBC-47D3-A00C-EAF735F16096}"/>
                  </a:ext>
                </a:extLst>
              </p:cNvPr>
              <p:cNvSpPr/>
              <p:nvPr/>
            </p:nvSpPr>
            <p:spPr>
              <a:xfrm>
                <a:off x="1612812" y="633984"/>
                <a:ext cx="1181366" cy="1087847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effectLst>
                    <a:glow rad="800100">
                      <a:srgbClr val="94B6D2">
                        <a:alpha val="43000"/>
                      </a:srgbClr>
                    </a:glow>
                  </a:effectLst>
                  <a:latin typeface="Tw Cen MT"/>
                </a:endParaRPr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xmlns="" id="{AFCE3ADC-2964-430F-AC13-A060413CC13C}"/>
                </a:ext>
              </a:extLst>
            </p:cNvPr>
            <p:cNvSpPr txBox="1"/>
            <p:nvPr/>
          </p:nvSpPr>
          <p:spPr>
            <a:xfrm>
              <a:off x="1792542" y="718155"/>
              <a:ext cx="1359204" cy="925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  <a:latin typeface="Arial" charset="0"/>
                </a:rPr>
                <a:t>Hết</a:t>
              </a:r>
              <a:r>
                <a:rPr lang="en-US" sz="2400" b="1" kern="0" dirty="0">
                  <a:solidFill>
                    <a:srgbClr val="FF0000"/>
                  </a:solidFill>
                  <a:latin typeface="Arial" charset="0"/>
                </a:rPr>
                <a:t> </a:t>
              </a:r>
            </a:p>
            <a:p>
              <a:pPr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  <a:latin typeface="Arial" charset="0"/>
                </a:rPr>
                <a:t>giờ</a:t>
              </a:r>
              <a:r>
                <a:rPr lang="en-US" sz="2000" b="1" kern="0" dirty="0">
                  <a:solidFill>
                    <a:srgbClr val="FF0000"/>
                  </a:solidFill>
                  <a:latin typeface="Arial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193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/>
      <p:bldP spid="41" grpId="1"/>
      <p:bldP spid="11270" grpId="0" animBg="1"/>
      <p:bldP spid="11271" grpId="0" animBg="1"/>
      <p:bldP spid="11348" grpId="0" autoUpdateAnimBg="0"/>
      <p:bldP spid="36" grpId="0" animBg="1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74FAA6B-D1C6-4FB9-A67F-B0D640843613}"/>
              </a:ext>
            </a:extLst>
          </p:cNvPr>
          <p:cNvSpPr/>
          <p:nvPr/>
        </p:nvSpPr>
        <p:spPr>
          <a:xfrm>
            <a:off x="5534025" y="1677362"/>
            <a:ext cx="561975" cy="533400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2C3CB32-E554-4731-9D4E-3362EC227503}"/>
              </a:ext>
            </a:extLst>
          </p:cNvPr>
          <p:cNvSpPr txBox="1"/>
          <p:nvPr/>
        </p:nvSpPr>
        <p:spPr>
          <a:xfrm>
            <a:off x="5513051" y="1608207"/>
            <a:ext cx="56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70" name="AutoShape 10"/>
          <p:cNvSpPr>
            <a:spLocks noChangeArrowheads="1"/>
          </p:cNvSpPr>
          <p:nvPr/>
        </p:nvSpPr>
        <p:spPr bwMode="auto">
          <a:xfrm>
            <a:off x="2457450" y="400050"/>
            <a:ext cx="1257300" cy="3298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2525547" y="444104"/>
            <a:ext cx="1152525" cy="2559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348" name="Rectangle 128"/>
          <p:cNvSpPr>
            <a:spLocks noChangeArrowheads="1"/>
          </p:cNvSpPr>
          <p:nvPr/>
        </p:nvSpPr>
        <p:spPr bwMode="auto">
          <a:xfrm>
            <a:off x="2952521" y="396479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7030A0"/>
                </a:solidFill>
                <a:latin typeface="Calibri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3B332A5-C37E-49B3-98AD-F21AC2C76537}"/>
              </a:ext>
            </a:extLst>
          </p:cNvPr>
          <p:cNvSpPr/>
          <p:nvPr/>
        </p:nvSpPr>
        <p:spPr>
          <a:xfrm>
            <a:off x="228600" y="57150"/>
            <a:ext cx="4572000" cy="133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E630374-E60D-4D83-B235-BCA289551C15}"/>
              </a:ext>
            </a:extLst>
          </p:cNvPr>
          <p:cNvSpPr/>
          <p:nvPr/>
        </p:nvSpPr>
        <p:spPr>
          <a:xfrm>
            <a:off x="76200" y="133350"/>
            <a:ext cx="152400" cy="3733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CB33B9F-599F-425B-861B-0940BA23E514}"/>
              </a:ext>
            </a:extLst>
          </p:cNvPr>
          <p:cNvSpPr/>
          <p:nvPr/>
        </p:nvSpPr>
        <p:spPr>
          <a:xfrm>
            <a:off x="914400" y="1265902"/>
            <a:ext cx="2514600" cy="1153448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Graphic 36" descr="Apple">
            <a:extLst>
              <a:ext uri="{FF2B5EF4-FFF2-40B4-BE49-F238E27FC236}">
                <a16:creationId xmlns:a16="http://schemas.microsoft.com/office/drawing/2014/main" xmlns="" id="{D21DC88D-FED5-41F6-9A32-93F82B906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67421" y="1276350"/>
            <a:ext cx="671811" cy="671811"/>
          </a:xfrm>
          <a:prstGeom prst="rect">
            <a:avLst/>
          </a:prstGeom>
        </p:spPr>
      </p:pic>
      <p:pic>
        <p:nvPicPr>
          <p:cNvPr id="39" name="Graphic 38" descr="Apple">
            <a:extLst>
              <a:ext uri="{FF2B5EF4-FFF2-40B4-BE49-F238E27FC236}">
                <a16:creationId xmlns:a16="http://schemas.microsoft.com/office/drawing/2014/main" xmlns="" id="{F177B09D-A58E-44B2-8223-731F35309C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28589" y="1733550"/>
            <a:ext cx="671811" cy="6718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9B5AB3E-4CFC-4D3D-A93C-6E2A2D17971E}"/>
              </a:ext>
            </a:extLst>
          </p:cNvPr>
          <p:cNvSpPr txBox="1"/>
          <p:nvPr/>
        </p:nvSpPr>
        <p:spPr>
          <a:xfrm>
            <a:off x="3901421" y="1622852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+ 1 =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30EA051-C988-4CBA-ABD4-34DABB3974F8}"/>
              </a:ext>
            </a:extLst>
          </p:cNvPr>
          <p:cNvSpPr txBox="1"/>
          <p:nvPr/>
        </p:nvSpPr>
        <p:spPr>
          <a:xfrm>
            <a:off x="5519864" y="1581150"/>
            <a:ext cx="56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Graphic 30" descr="Apple">
            <a:extLst>
              <a:ext uri="{FF2B5EF4-FFF2-40B4-BE49-F238E27FC236}">
                <a16:creationId xmlns:a16="http://schemas.microsoft.com/office/drawing/2014/main" xmlns="" id="{4100FF06-33E8-41B2-B9FC-20B037BFC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614189" y="1733550"/>
            <a:ext cx="671811" cy="671811"/>
          </a:xfrm>
          <a:prstGeom prst="rect">
            <a:avLst/>
          </a:prstGeom>
        </p:spPr>
      </p:pic>
      <p:pic>
        <p:nvPicPr>
          <p:cNvPr id="32" name="Graphic 31" descr="Apple">
            <a:extLst>
              <a:ext uri="{FF2B5EF4-FFF2-40B4-BE49-F238E27FC236}">
                <a16:creationId xmlns:a16="http://schemas.microsoft.com/office/drawing/2014/main" xmlns="" id="{E6354331-7084-4F8E-AF66-84D7B98CE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8200" y="1733550"/>
            <a:ext cx="671811" cy="67181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0B847FCC-EC58-4EAA-8FF0-B23AD92B88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911" y="3282514"/>
            <a:ext cx="1518689" cy="1518689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F4479D93-C462-48AC-BE1A-C3AC8D446FAC}"/>
              </a:ext>
            </a:extLst>
          </p:cNvPr>
          <p:cNvGrpSpPr/>
          <p:nvPr/>
        </p:nvGrpSpPr>
        <p:grpSpPr>
          <a:xfrm>
            <a:off x="6127383" y="3455195"/>
            <a:ext cx="1376291" cy="1163221"/>
            <a:chOff x="899652" y="4958818"/>
            <a:chExt cx="1133174" cy="95774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7B48E638-9A99-4BAB-ADBC-849DD9B5B26D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7AA6C5D6-8E29-4A12-B09E-910FE830648F}"/>
                </a:ext>
              </a:extLst>
            </p:cNvPr>
            <p:cNvSpPr txBox="1"/>
            <p:nvPr/>
          </p:nvSpPr>
          <p:spPr>
            <a:xfrm>
              <a:off x="899652" y="4958818"/>
              <a:ext cx="1133174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10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D8479939-1345-47D9-9013-A6058AC01D7B}"/>
              </a:ext>
            </a:extLst>
          </p:cNvPr>
          <p:cNvGrpSpPr/>
          <p:nvPr/>
        </p:nvGrpSpPr>
        <p:grpSpPr>
          <a:xfrm>
            <a:off x="6127383" y="3438199"/>
            <a:ext cx="1110580" cy="1163221"/>
            <a:chOff x="899652" y="4958818"/>
            <a:chExt cx="914400" cy="957742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782ADF8E-6A20-4587-8A08-3E4929829997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37DC8EE6-342E-478C-BF94-9624A96659CF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9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E7439922-E63F-48F5-BC3F-F09ED50C2A98}"/>
              </a:ext>
            </a:extLst>
          </p:cNvPr>
          <p:cNvGrpSpPr/>
          <p:nvPr/>
        </p:nvGrpSpPr>
        <p:grpSpPr>
          <a:xfrm>
            <a:off x="6141890" y="3455943"/>
            <a:ext cx="1110580" cy="1163221"/>
            <a:chOff x="899652" y="4958818"/>
            <a:chExt cx="914400" cy="957742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41B07E9C-A5AC-43C2-994F-2B42A1230899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E41EC829-BD3E-449B-B11A-F1A68FAFC2BF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8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51DE9025-E0AB-414E-830F-137B0A242364}"/>
              </a:ext>
            </a:extLst>
          </p:cNvPr>
          <p:cNvGrpSpPr/>
          <p:nvPr/>
        </p:nvGrpSpPr>
        <p:grpSpPr>
          <a:xfrm>
            <a:off x="6127383" y="3423821"/>
            <a:ext cx="1110580" cy="1163221"/>
            <a:chOff x="899652" y="4958818"/>
            <a:chExt cx="914400" cy="957742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FDBAC292-12B3-439C-B703-97066584CF42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5B1B4C2B-CA0B-423F-AE13-33796B72BBF8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7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BB1ADBDD-73F7-4A9F-9EBF-FC2D08B3989A}"/>
              </a:ext>
            </a:extLst>
          </p:cNvPr>
          <p:cNvGrpSpPr/>
          <p:nvPr/>
        </p:nvGrpSpPr>
        <p:grpSpPr>
          <a:xfrm>
            <a:off x="6158899" y="3467607"/>
            <a:ext cx="1110580" cy="1163221"/>
            <a:chOff x="899652" y="4958818"/>
            <a:chExt cx="914400" cy="95774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7AEE63D9-2BBD-4E30-8E56-1C4E09E143F8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643E682E-F330-475D-9D53-35B909FFECB8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6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E6AC5565-910A-42AC-B8CE-2636E6E4AF12}"/>
              </a:ext>
            </a:extLst>
          </p:cNvPr>
          <p:cNvGrpSpPr/>
          <p:nvPr/>
        </p:nvGrpSpPr>
        <p:grpSpPr>
          <a:xfrm>
            <a:off x="6147478" y="3457743"/>
            <a:ext cx="1110580" cy="1163221"/>
            <a:chOff x="899652" y="4958818"/>
            <a:chExt cx="914400" cy="957742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F04CF1D5-9783-4A06-8CCB-4D20B48CFFA8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4451B8DC-D70B-40CC-8C40-54201D3A605C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5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6B982B59-7795-4018-AC62-DF58EA7D5CE1}"/>
              </a:ext>
            </a:extLst>
          </p:cNvPr>
          <p:cNvGrpSpPr/>
          <p:nvPr/>
        </p:nvGrpSpPr>
        <p:grpSpPr>
          <a:xfrm>
            <a:off x="6149656" y="3447964"/>
            <a:ext cx="1110580" cy="1163221"/>
            <a:chOff x="899652" y="4958818"/>
            <a:chExt cx="914400" cy="957742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082CEAD5-CAC0-4BDC-A088-4AEA60C326E4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BF497562-CB73-46C7-A81E-5144AF81B729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4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91DB4333-5B9B-40FE-805A-6B0CD76CFB2D}"/>
              </a:ext>
            </a:extLst>
          </p:cNvPr>
          <p:cNvGrpSpPr/>
          <p:nvPr/>
        </p:nvGrpSpPr>
        <p:grpSpPr>
          <a:xfrm>
            <a:off x="6149928" y="3461147"/>
            <a:ext cx="1110580" cy="1163221"/>
            <a:chOff x="899652" y="4958818"/>
            <a:chExt cx="914400" cy="957742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837949D9-6BD7-40CC-949B-0E3F00ED1EF9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81F62AFC-26F3-44C8-93FD-46445B3293E4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3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53C39B08-BBF9-4C6F-A303-456996AC7EB0}"/>
              </a:ext>
            </a:extLst>
          </p:cNvPr>
          <p:cNvGrpSpPr/>
          <p:nvPr/>
        </p:nvGrpSpPr>
        <p:grpSpPr>
          <a:xfrm>
            <a:off x="6138466" y="3445870"/>
            <a:ext cx="1110580" cy="1163221"/>
            <a:chOff x="899652" y="4958818"/>
            <a:chExt cx="914400" cy="957742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4410E412-351A-4D3F-BCF3-8DBBA0ED4A12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367CC966-36C2-43C9-AE63-C4048C25A217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2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C8AF3552-163D-43E9-99F8-8CF6A819157B}"/>
              </a:ext>
            </a:extLst>
          </p:cNvPr>
          <p:cNvGrpSpPr/>
          <p:nvPr/>
        </p:nvGrpSpPr>
        <p:grpSpPr>
          <a:xfrm>
            <a:off x="6138538" y="3468750"/>
            <a:ext cx="1110580" cy="1163221"/>
            <a:chOff x="899652" y="4958818"/>
            <a:chExt cx="914400" cy="957742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C9A63969-7EE1-4264-B88E-47A79CBED566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B38C45FE-ECF5-4CB2-B4C3-ECE69BA2C52B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1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E2434D77-02E9-4201-8AAE-FC0E9EA9CB6B}"/>
              </a:ext>
            </a:extLst>
          </p:cNvPr>
          <p:cNvGrpSpPr/>
          <p:nvPr/>
        </p:nvGrpSpPr>
        <p:grpSpPr>
          <a:xfrm>
            <a:off x="6151420" y="3461818"/>
            <a:ext cx="1097699" cy="1135728"/>
            <a:chOff x="899652" y="4982496"/>
            <a:chExt cx="914400" cy="946078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xmlns="" id="{286495D9-056C-4534-B284-7D8A6CE74B9E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92FE7B98-E293-4900-A24A-0AD8A28C9785}"/>
                </a:ext>
              </a:extLst>
            </p:cNvPr>
            <p:cNvSpPr txBox="1"/>
            <p:nvPr/>
          </p:nvSpPr>
          <p:spPr>
            <a:xfrm>
              <a:off x="1084008" y="4982496"/>
              <a:ext cx="577017" cy="9460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0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567C7AC5-65B9-4C62-87F3-5C914565B87E}"/>
              </a:ext>
            </a:extLst>
          </p:cNvPr>
          <p:cNvGrpSpPr/>
          <p:nvPr/>
        </p:nvGrpSpPr>
        <p:grpSpPr>
          <a:xfrm>
            <a:off x="5257336" y="2939012"/>
            <a:ext cx="2565110" cy="2052088"/>
            <a:chOff x="633479" y="1"/>
            <a:chExt cx="2857500" cy="22860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B3CBE19D-B805-48C5-9F09-24C87E9CE2B6}"/>
                </a:ext>
              </a:extLst>
            </p:cNvPr>
            <p:cNvGrpSpPr/>
            <p:nvPr/>
          </p:nvGrpSpPr>
          <p:grpSpPr>
            <a:xfrm>
              <a:off x="633479" y="1"/>
              <a:ext cx="2857500" cy="2286000"/>
              <a:chOff x="633479" y="1"/>
              <a:chExt cx="2857500" cy="2286000"/>
            </a:xfrm>
          </p:grpSpPr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xmlns="" id="{C8A2BFAD-583A-4E0E-8CC4-D31B7E2C1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810" b="100000" l="5016" r="98544"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479" y="1"/>
                <a:ext cx="2857500" cy="2286000"/>
              </a:xfrm>
              <a:prstGeom prst="rect">
                <a:avLst/>
              </a:prstGeom>
            </p:spPr>
          </p:pic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F0F00A1C-9471-48E0-8BA9-8009BBF72340}"/>
                  </a:ext>
                </a:extLst>
              </p:cNvPr>
              <p:cNvSpPr/>
              <p:nvPr/>
            </p:nvSpPr>
            <p:spPr>
              <a:xfrm>
                <a:off x="1612812" y="633984"/>
                <a:ext cx="1181366" cy="1087847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effectLst>
                    <a:glow rad="800100">
                      <a:srgbClr val="94B6D2">
                        <a:alpha val="43000"/>
                      </a:srgbClr>
                    </a:glow>
                  </a:effectLst>
                  <a:latin typeface="Tw Cen MT"/>
                </a:endParaRPr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52382151-F2BC-4714-8C31-E89FFC31337E}"/>
                </a:ext>
              </a:extLst>
            </p:cNvPr>
            <p:cNvSpPr txBox="1"/>
            <p:nvPr/>
          </p:nvSpPr>
          <p:spPr>
            <a:xfrm>
              <a:off x="1792542" y="718155"/>
              <a:ext cx="1359204" cy="925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  <a:latin typeface="Arial" charset="0"/>
                </a:rPr>
                <a:t>Hết</a:t>
              </a:r>
              <a:r>
                <a:rPr lang="en-US" sz="2400" b="1" kern="0" dirty="0">
                  <a:solidFill>
                    <a:srgbClr val="FF0000"/>
                  </a:solidFill>
                  <a:latin typeface="Arial" charset="0"/>
                </a:rPr>
                <a:t> </a:t>
              </a:r>
            </a:p>
            <a:p>
              <a:pPr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  <a:latin typeface="Arial" charset="0"/>
                </a:rPr>
                <a:t>giờ</a:t>
              </a:r>
              <a:r>
                <a:rPr lang="en-US" sz="2000" b="1" kern="0" dirty="0">
                  <a:solidFill>
                    <a:srgbClr val="FF0000"/>
                  </a:solidFill>
                  <a:latin typeface="Arial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705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/>
      <p:bldP spid="41" grpId="1"/>
      <p:bldP spid="11270" grpId="0" animBg="1"/>
      <p:bldP spid="11271" grpId="0" animBg="1"/>
      <p:bldP spid="11348" grpId="0" autoUpdateAnimBg="0"/>
      <p:bldP spid="36" grpId="0" animBg="1"/>
      <p:bldP spid="40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74FAA6B-D1C6-4FB9-A67F-B0D640843613}"/>
              </a:ext>
            </a:extLst>
          </p:cNvPr>
          <p:cNvSpPr/>
          <p:nvPr/>
        </p:nvSpPr>
        <p:spPr>
          <a:xfrm>
            <a:off x="5747404" y="1905962"/>
            <a:ext cx="561975" cy="533400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2C3CB32-E554-4731-9D4E-3362EC227503}"/>
              </a:ext>
            </a:extLst>
          </p:cNvPr>
          <p:cNvSpPr txBox="1"/>
          <p:nvPr/>
        </p:nvSpPr>
        <p:spPr>
          <a:xfrm>
            <a:off x="5726430" y="1836807"/>
            <a:ext cx="56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70" name="AutoShape 10"/>
          <p:cNvSpPr>
            <a:spLocks noChangeArrowheads="1"/>
          </p:cNvSpPr>
          <p:nvPr/>
        </p:nvSpPr>
        <p:spPr bwMode="auto">
          <a:xfrm>
            <a:off x="2457450" y="400050"/>
            <a:ext cx="1257300" cy="3298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2525547" y="444104"/>
            <a:ext cx="1152525" cy="2559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348" name="Rectangle 128"/>
          <p:cNvSpPr>
            <a:spLocks noChangeArrowheads="1"/>
          </p:cNvSpPr>
          <p:nvPr/>
        </p:nvSpPr>
        <p:spPr bwMode="auto">
          <a:xfrm>
            <a:off x="2952521" y="396479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7030A0"/>
                </a:solidFill>
                <a:latin typeface="Calibri"/>
              </a:rPr>
              <a:t>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3B332A5-C37E-49B3-98AD-F21AC2C76537}"/>
              </a:ext>
            </a:extLst>
          </p:cNvPr>
          <p:cNvSpPr/>
          <p:nvPr/>
        </p:nvSpPr>
        <p:spPr>
          <a:xfrm>
            <a:off x="228600" y="57150"/>
            <a:ext cx="4572000" cy="133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E630374-E60D-4D83-B235-BCA289551C15}"/>
              </a:ext>
            </a:extLst>
          </p:cNvPr>
          <p:cNvSpPr/>
          <p:nvPr/>
        </p:nvSpPr>
        <p:spPr>
          <a:xfrm>
            <a:off x="76200" y="133350"/>
            <a:ext cx="152400" cy="3733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CB33B9F-599F-425B-861B-0940BA23E514}"/>
              </a:ext>
            </a:extLst>
          </p:cNvPr>
          <p:cNvSpPr/>
          <p:nvPr/>
        </p:nvSpPr>
        <p:spPr>
          <a:xfrm>
            <a:off x="1066800" y="1518939"/>
            <a:ext cx="2611272" cy="1052810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Graphic 36" descr="Apple">
            <a:extLst>
              <a:ext uri="{FF2B5EF4-FFF2-40B4-BE49-F238E27FC236}">
                <a16:creationId xmlns:a16="http://schemas.microsoft.com/office/drawing/2014/main" xmlns="" id="{D21DC88D-FED5-41F6-9A32-93F82B906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33189" y="1899939"/>
            <a:ext cx="671811" cy="671811"/>
          </a:xfrm>
          <a:prstGeom prst="rect">
            <a:avLst/>
          </a:prstGeom>
        </p:spPr>
      </p:pic>
      <p:pic>
        <p:nvPicPr>
          <p:cNvPr id="39" name="Graphic 38" descr="Apple">
            <a:extLst>
              <a:ext uri="{FF2B5EF4-FFF2-40B4-BE49-F238E27FC236}">
                <a16:creationId xmlns:a16="http://schemas.microsoft.com/office/drawing/2014/main" xmlns="" id="{F177B09D-A58E-44B2-8223-731F35309C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981200" y="1442739"/>
            <a:ext cx="671811" cy="6718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9B5AB3E-4CFC-4D3D-A93C-6E2A2D17971E}"/>
              </a:ext>
            </a:extLst>
          </p:cNvPr>
          <p:cNvSpPr txBox="1"/>
          <p:nvPr/>
        </p:nvSpPr>
        <p:spPr>
          <a:xfrm>
            <a:off x="4114800" y="1851452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+ 4 =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30EA051-C988-4CBA-ABD4-34DABB3974F8}"/>
              </a:ext>
            </a:extLst>
          </p:cNvPr>
          <p:cNvSpPr txBox="1"/>
          <p:nvPr/>
        </p:nvSpPr>
        <p:spPr>
          <a:xfrm>
            <a:off x="5733243" y="1809750"/>
            <a:ext cx="56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Graphic 30" descr="Apple">
            <a:extLst>
              <a:ext uri="{FF2B5EF4-FFF2-40B4-BE49-F238E27FC236}">
                <a16:creationId xmlns:a16="http://schemas.microsoft.com/office/drawing/2014/main" xmlns="" id="{615D990A-9628-4F84-87EA-8209C3DA55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604789" y="1428750"/>
            <a:ext cx="671811" cy="671811"/>
          </a:xfrm>
          <a:prstGeom prst="rect">
            <a:avLst/>
          </a:prstGeom>
        </p:spPr>
      </p:pic>
      <p:pic>
        <p:nvPicPr>
          <p:cNvPr id="32" name="Graphic 31" descr="Apple">
            <a:extLst>
              <a:ext uri="{FF2B5EF4-FFF2-40B4-BE49-F238E27FC236}">
                <a16:creationId xmlns:a16="http://schemas.microsoft.com/office/drawing/2014/main" xmlns="" id="{24A77185-E1D8-4BB3-9F6E-3D41B8CE1D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99989" y="1885950"/>
            <a:ext cx="671811" cy="671811"/>
          </a:xfrm>
          <a:prstGeom prst="rect">
            <a:avLst/>
          </a:prstGeom>
        </p:spPr>
      </p:pic>
      <p:pic>
        <p:nvPicPr>
          <p:cNvPr id="35" name="Graphic 34" descr="Apple">
            <a:extLst>
              <a:ext uri="{FF2B5EF4-FFF2-40B4-BE49-F238E27FC236}">
                <a16:creationId xmlns:a16="http://schemas.microsoft.com/office/drawing/2014/main" xmlns="" id="{6A48A729-61F2-47E9-BEC4-A6D14BBAB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909589" y="1885950"/>
            <a:ext cx="671811" cy="67181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56BEBD7B-5B78-470E-AD60-EF6BFECCFA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911" y="3282514"/>
            <a:ext cx="1518689" cy="1518689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AE8F971C-8F0F-4C30-9C16-DB7B0FC93B69}"/>
              </a:ext>
            </a:extLst>
          </p:cNvPr>
          <p:cNvGrpSpPr/>
          <p:nvPr/>
        </p:nvGrpSpPr>
        <p:grpSpPr>
          <a:xfrm>
            <a:off x="6127383" y="3455195"/>
            <a:ext cx="1376291" cy="1163221"/>
            <a:chOff x="899652" y="4958818"/>
            <a:chExt cx="1133174" cy="957742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36F198D9-1D5A-41D8-8D16-2793DD9BC62F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7C1D0190-552B-45D8-B006-7285C2BF26E7}"/>
                </a:ext>
              </a:extLst>
            </p:cNvPr>
            <p:cNvSpPr txBox="1"/>
            <p:nvPr/>
          </p:nvSpPr>
          <p:spPr>
            <a:xfrm>
              <a:off x="899652" y="4958818"/>
              <a:ext cx="1133174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10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B04BB872-C74E-498C-A1C1-64476C9860CC}"/>
              </a:ext>
            </a:extLst>
          </p:cNvPr>
          <p:cNvGrpSpPr/>
          <p:nvPr/>
        </p:nvGrpSpPr>
        <p:grpSpPr>
          <a:xfrm>
            <a:off x="6127383" y="3438199"/>
            <a:ext cx="1110580" cy="1163221"/>
            <a:chOff x="899652" y="4958818"/>
            <a:chExt cx="914400" cy="95774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8D318C83-8FBD-41E9-AED7-1F63C9797FC9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FF21A32E-D0A4-42F6-9BC5-95F1E6546922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9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03B528AB-F166-4C84-B55D-BB31E1AA9079}"/>
              </a:ext>
            </a:extLst>
          </p:cNvPr>
          <p:cNvGrpSpPr/>
          <p:nvPr/>
        </p:nvGrpSpPr>
        <p:grpSpPr>
          <a:xfrm>
            <a:off x="6141890" y="3455943"/>
            <a:ext cx="1110580" cy="1163221"/>
            <a:chOff x="899652" y="4958818"/>
            <a:chExt cx="914400" cy="957742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4674BB49-21A7-4D63-A295-095D7D3FFD37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E3EC70D0-3C72-4ECB-AD71-8A61E536F6BD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8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29DE6AD2-A80A-4CE0-97EB-AF8A37EBB1A2}"/>
              </a:ext>
            </a:extLst>
          </p:cNvPr>
          <p:cNvGrpSpPr/>
          <p:nvPr/>
        </p:nvGrpSpPr>
        <p:grpSpPr>
          <a:xfrm>
            <a:off x="6127383" y="3423821"/>
            <a:ext cx="1110580" cy="1163221"/>
            <a:chOff x="899652" y="4958818"/>
            <a:chExt cx="914400" cy="95774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A13CD3E5-CC79-414C-A62E-660448CB99A6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832D91B0-E49C-4F54-B02F-3EF9185C9D6E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7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6FF3432E-3571-434E-AFBD-E62B04904552}"/>
              </a:ext>
            </a:extLst>
          </p:cNvPr>
          <p:cNvGrpSpPr/>
          <p:nvPr/>
        </p:nvGrpSpPr>
        <p:grpSpPr>
          <a:xfrm>
            <a:off x="6158899" y="3467607"/>
            <a:ext cx="1110580" cy="1163221"/>
            <a:chOff x="899652" y="4958818"/>
            <a:chExt cx="914400" cy="957742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0421CB4C-E45A-41EA-B5B7-1D06B8940CCC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3D996F9C-C162-45FC-8947-48AD6A9A0C52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6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115DB8BB-739B-4EB6-A0F3-317153BCD902}"/>
              </a:ext>
            </a:extLst>
          </p:cNvPr>
          <p:cNvGrpSpPr/>
          <p:nvPr/>
        </p:nvGrpSpPr>
        <p:grpSpPr>
          <a:xfrm>
            <a:off x="6147478" y="3457743"/>
            <a:ext cx="1110580" cy="1163221"/>
            <a:chOff x="899652" y="4958818"/>
            <a:chExt cx="914400" cy="957742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DFF8EAF2-58EF-4576-8CA5-A49EBEE671F5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86B29D97-E3D0-4CAE-A3C2-8670C7BF43C1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5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A2CBF35B-2D14-4319-AF22-F166B0B28B90}"/>
              </a:ext>
            </a:extLst>
          </p:cNvPr>
          <p:cNvGrpSpPr/>
          <p:nvPr/>
        </p:nvGrpSpPr>
        <p:grpSpPr>
          <a:xfrm>
            <a:off x="6149656" y="3447964"/>
            <a:ext cx="1110580" cy="1163221"/>
            <a:chOff x="899652" y="4958818"/>
            <a:chExt cx="914400" cy="957742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A2C92F86-86B1-4A93-BE15-27C7A3ED5A14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EC3DAB53-FF6C-44C8-9ABF-B5B835909A83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0061B5C3-99DC-403C-916E-9F39C8769575}"/>
              </a:ext>
            </a:extLst>
          </p:cNvPr>
          <p:cNvGrpSpPr/>
          <p:nvPr/>
        </p:nvGrpSpPr>
        <p:grpSpPr>
          <a:xfrm>
            <a:off x="6149928" y="3461147"/>
            <a:ext cx="1110580" cy="1163221"/>
            <a:chOff x="899652" y="4958818"/>
            <a:chExt cx="914400" cy="95774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3982E7DB-090C-4D15-8822-410C3E6835DF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ECB71F1E-DBBB-4F63-9248-6067D48AE8D0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3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28E8F0FE-0CF5-4538-AA0B-9F5B82E3B091}"/>
              </a:ext>
            </a:extLst>
          </p:cNvPr>
          <p:cNvGrpSpPr/>
          <p:nvPr/>
        </p:nvGrpSpPr>
        <p:grpSpPr>
          <a:xfrm>
            <a:off x="6138466" y="3445870"/>
            <a:ext cx="1110580" cy="1163221"/>
            <a:chOff x="899652" y="4958818"/>
            <a:chExt cx="914400" cy="957742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0D8F90CD-E13D-45A0-A143-8EA956D8E4AD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6F41D7F7-EA68-4C11-BB72-8CC4A30E9896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2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8BC7153D-3525-41FA-8171-969712667B1C}"/>
              </a:ext>
            </a:extLst>
          </p:cNvPr>
          <p:cNvGrpSpPr/>
          <p:nvPr/>
        </p:nvGrpSpPr>
        <p:grpSpPr>
          <a:xfrm>
            <a:off x="6138538" y="3468750"/>
            <a:ext cx="1110580" cy="1163221"/>
            <a:chOff x="899652" y="4958818"/>
            <a:chExt cx="914400" cy="957742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xmlns="" id="{F84A4296-5F7A-4C0B-9E6A-843423B362CB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C8D293D8-9093-4CC3-8DE4-BC766CBC6E68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1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C6D2E006-33D0-4F39-B107-BFE46414B95A}"/>
              </a:ext>
            </a:extLst>
          </p:cNvPr>
          <p:cNvGrpSpPr/>
          <p:nvPr/>
        </p:nvGrpSpPr>
        <p:grpSpPr>
          <a:xfrm>
            <a:off x="6151420" y="3461818"/>
            <a:ext cx="1097699" cy="1135728"/>
            <a:chOff x="899652" y="4982496"/>
            <a:chExt cx="914400" cy="946078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E1ED4B6A-B931-4C0F-8E44-16477A3EA8E3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50BBF28E-AF6A-465A-B491-48203D310050}"/>
                </a:ext>
              </a:extLst>
            </p:cNvPr>
            <p:cNvSpPr txBox="1"/>
            <p:nvPr/>
          </p:nvSpPr>
          <p:spPr>
            <a:xfrm>
              <a:off x="1084008" y="4982496"/>
              <a:ext cx="577017" cy="9460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0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1CA0F03B-384E-4763-B685-0B3ABF030CCD}"/>
              </a:ext>
            </a:extLst>
          </p:cNvPr>
          <p:cNvGrpSpPr/>
          <p:nvPr/>
        </p:nvGrpSpPr>
        <p:grpSpPr>
          <a:xfrm>
            <a:off x="5257336" y="2939012"/>
            <a:ext cx="2565110" cy="2052088"/>
            <a:chOff x="633479" y="1"/>
            <a:chExt cx="2857500" cy="2286000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xmlns="" id="{D005312C-AFE8-47E1-A650-9918F76AC63D}"/>
                </a:ext>
              </a:extLst>
            </p:cNvPr>
            <p:cNvGrpSpPr/>
            <p:nvPr/>
          </p:nvGrpSpPr>
          <p:grpSpPr>
            <a:xfrm>
              <a:off x="633479" y="1"/>
              <a:ext cx="2857500" cy="2286000"/>
              <a:chOff x="633479" y="1"/>
              <a:chExt cx="2857500" cy="2286000"/>
            </a:xfrm>
          </p:grpSpPr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xmlns="" id="{3830E039-678F-48EA-86F8-830D26FCF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810" b="100000" l="5016" r="98544"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479" y="1"/>
                <a:ext cx="2857500" cy="2286000"/>
              </a:xfrm>
              <a:prstGeom prst="rect">
                <a:avLst/>
              </a:prstGeom>
            </p:spPr>
          </p:pic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xmlns="" id="{D235E3FA-2E34-43E4-863E-EC9E5FBC2D6E}"/>
                  </a:ext>
                </a:extLst>
              </p:cNvPr>
              <p:cNvSpPr/>
              <p:nvPr/>
            </p:nvSpPr>
            <p:spPr>
              <a:xfrm>
                <a:off x="1612812" y="633984"/>
                <a:ext cx="1181366" cy="1087847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effectLst>
                    <a:glow rad="800100">
                      <a:srgbClr val="94B6D2">
                        <a:alpha val="43000"/>
                      </a:srgbClr>
                    </a:glow>
                  </a:effectLst>
                  <a:latin typeface="Tw Cen MT"/>
                </a:endParaRPr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1407BCCD-F72D-4FF2-A94B-5B46D33D0757}"/>
                </a:ext>
              </a:extLst>
            </p:cNvPr>
            <p:cNvSpPr txBox="1"/>
            <p:nvPr/>
          </p:nvSpPr>
          <p:spPr>
            <a:xfrm>
              <a:off x="1792542" y="718155"/>
              <a:ext cx="1359204" cy="925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  <a:latin typeface="Arial" charset="0"/>
                </a:rPr>
                <a:t>Hết</a:t>
              </a:r>
              <a:r>
                <a:rPr lang="en-US" sz="2400" b="1" kern="0" dirty="0">
                  <a:solidFill>
                    <a:srgbClr val="FF0000"/>
                  </a:solidFill>
                  <a:latin typeface="Arial" charset="0"/>
                </a:rPr>
                <a:t> </a:t>
              </a:r>
            </a:p>
            <a:p>
              <a:pPr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  <a:latin typeface="Arial" charset="0"/>
                </a:rPr>
                <a:t>giờ</a:t>
              </a:r>
              <a:r>
                <a:rPr lang="en-US" sz="2000" b="1" kern="0" dirty="0">
                  <a:solidFill>
                    <a:srgbClr val="FF0000"/>
                  </a:solidFill>
                  <a:latin typeface="Arial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/>
      <p:bldP spid="41" grpId="1"/>
      <p:bldP spid="11270" grpId="0" animBg="1"/>
      <p:bldP spid="11271" grpId="0" animBg="1"/>
      <p:bldP spid="11348" grpId="0" autoUpdateAnimBg="0"/>
      <p:bldP spid="36" grpId="0" animBg="1"/>
      <p:bldP spid="40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76CBC50-298C-47D4-A3A3-AA7963C19D34}"/>
              </a:ext>
            </a:extLst>
          </p:cNvPr>
          <p:cNvSpPr/>
          <p:nvPr/>
        </p:nvSpPr>
        <p:spPr>
          <a:xfrm>
            <a:off x="76200" y="1017909"/>
            <a:ext cx="1998316" cy="848648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29DA35-AFD1-4E82-8824-45A7D79B3AF6}"/>
              </a:ext>
            </a:extLst>
          </p:cNvPr>
          <p:cNvSpPr/>
          <p:nvPr/>
        </p:nvSpPr>
        <p:spPr>
          <a:xfrm>
            <a:off x="0" y="-19050"/>
            <a:ext cx="4572000" cy="133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4B270D8-4D24-4F63-BD2D-D978B980F2A5}"/>
              </a:ext>
            </a:extLst>
          </p:cNvPr>
          <p:cNvSpPr/>
          <p:nvPr/>
        </p:nvSpPr>
        <p:spPr>
          <a:xfrm>
            <a:off x="-76200" y="133350"/>
            <a:ext cx="152400" cy="3733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图片 16">
            <a:extLst>
              <a:ext uri="{FF2B5EF4-FFF2-40B4-BE49-F238E27FC236}">
                <a16:creationId xmlns:a16="http://schemas.microsoft.com/office/drawing/2014/main" xmlns="" id="{2648339E-ED8E-4FB2-AAA7-749688B18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3867151"/>
            <a:ext cx="6057501" cy="1252840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7C17BA5D-1735-4F60-A811-200AFAEB0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49" y="3867150"/>
            <a:ext cx="6423501" cy="1252840"/>
          </a:xfrm>
          <a:prstGeom prst="rect">
            <a:avLst/>
          </a:prstGeom>
        </p:spPr>
      </p:pic>
      <p:pic>
        <p:nvPicPr>
          <p:cNvPr id="10" name="Graphic 9" descr="Apple">
            <a:extLst>
              <a:ext uri="{FF2B5EF4-FFF2-40B4-BE49-F238E27FC236}">
                <a16:creationId xmlns:a16="http://schemas.microsoft.com/office/drawing/2014/main" xmlns="" id="{43ADA65F-307B-4050-A0EA-E6A765D44D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1000" y="1194746"/>
            <a:ext cx="671811" cy="671811"/>
          </a:xfrm>
          <a:prstGeom prst="rect">
            <a:avLst/>
          </a:prstGeom>
        </p:spPr>
      </p:pic>
      <p:pic>
        <p:nvPicPr>
          <p:cNvPr id="12" name="Graphic 11" descr="Apple">
            <a:extLst>
              <a:ext uri="{FF2B5EF4-FFF2-40B4-BE49-F238E27FC236}">
                <a16:creationId xmlns:a16="http://schemas.microsoft.com/office/drawing/2014/main" xmlns="" id="{6FA44DD1-A159-4FA4-A17E-D2E910DC11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6800" y="1194746"/>
            <a:ext cx="671811" cy="6718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48F61C-6266-4D6B-AF11-D48C796F8A4A}"/>
              </a:ext>
            </a:extLst>
          </p:cNvPr>
          <p:cNvSpPr txBox="1"/>
          <p:nvPr/>
        </p:nvSpPr>
        <p:spPr>
          <a:xfrm>
            <a:off x="2057400" y="1158671"/>
            <a:ext cx="2178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+ 1 = 2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8F6D616-E453-4EA9-B95E-2AD42079DC98}"/>
              </a:ext>
            </a:extLst>
          </p:cNvPr>
          <p:cNvSpPr/>
          <p:nvPr/>
        </p:nvSpPr>
        <p:spPr>
          <a:xfrm>
            <a:off x="76200" y="2541909"/>
            <a:ext cx="1998316" cy="1066800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Apple">
            <a:extLst>
              <a:ext uri="{FF2B5EF4-FFF2-40B4-BE49-F238E27FC236}">
                <a16:creationId xmlns:a16="http://schemas.microsoft.com/office/drawing/2014/main" xmlns="" id="{889B7AE0-228D-4823-B284-BE94297615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1000" y="2936898"/>
            <a:ext cx="671811" cy="671811"/>
          </a:xfrm>
          <a:prstGeom prst="rect">
            <a:avLst/>
          </a:prstGeom>
        </p:spPr>
      </p:pic>
      <p:pic>
        <p:nvPicPr>
          <p:cNvPr id="18" name="Graphic 17" descr="Apple">
            <a:extLst>
              <a:ext uri="{FF2B5EF4-FFF2-40B4-BE49-F238E27FC236}">
                <a16:creationId xmlns:a16="http://schemas.microsoft.com/office/drawing/2014/main" xmlns="" id="{D61E0964-F27B-4269-8822-CE497ED8D9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07980" y="2936898"/>
            <a:ext cx="671811" cy="6718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6727B4-DCA6-4516-ABCA-B89E424E6D5C}"/>
              </a:ext>
            </a:extLst>
          </p:cNvPr>
          <p:cNvSpPr txBox="1"/>
          <p:nvPr/>
        </p:nvSpPr>
        <p:spPr>
          <a:xfrm>
            <a:off x="2057400" y="2900823"/>
            <a:ext cx="2178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+ 1 = 4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40E9E66-940D-4121-A1C4-1A5D4C6112C1}"/>
              </a:ext>
            </a:extLst>
          </p:cNvPr>
          <p:cNvSpPr/>
          <p:nvPr/>
        </p:nvSpPr>
        <p:spPr>
          <a:xfrm>
            <a:off x="4679198" y="1017909"/>
            <a:ext cx="2209800" cy="848648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 descr="Apple">
            <a:extLst>
              <a:ext uri="{FF2B5EF4-FFF2-40B4-BE49-F238E27FC236}">
                <a16:creationId xmlns:a16="http://schemas.microsoft.com/office/drawing/2014/main" xmlns="" id="{AFA1347E-D69F-4055-B3EF-FA97F7CA10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79198" y="1176708"/>
            <a:ext cx="671811" cy="671811"/>
          </a:xfrm>
          <a:prstGeom prst="rect">
            <a:avLst/>
          </a:prstGeom>
        </p:spPr>
      </p:pic>
      <p:pic>
        <p:nvPicPr>
          <p:cNvPr id="22" name="Graphic 21" descr="Apple">
            <a:extLst>
              <a:ext uri="{FF2B5EF4-FFF2-40B4-BE49-F238E27FC236}">
                <a16:creationId xmlns:a16="http://schemas.microsoft.com/office/drawing/2014/main" xmlns="" id="{D050120E-711C-40DD-BBAC-382E9AA226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254058" y="1194746"/>
            <a:ext cx="671811" cy="6718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DD7F5E3-3EAB-43FC-BEF9-C512B5478CBD}"/>
              </a:ext>
            </a:extLst>
          </p:cNvPr>
          <p:cNvSpPr txBox="1"/>
          <p:nvPr/>
        </p:nvSpPr>
        <p:spPr>
          <a:xfrm>
            <a:off x="7086600" y="1158671"/>
            <a:ext cx="2178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+ 1 = 3 </a:t>
            </a:r>
          </a:p>
        </p:txBody>
      </p:sp>
      <p:pic>
        <p:nvPicPr>
          <p:cNvPr id="24" name="Graphic 23" descr="Apple">
            <a:extLst>
              <a:ext uri="{FF2B5EF4-FFF2-40B4-BE49-F238E27FC236}">
                <a16:creationId xmlns:a16="http://schemas.microsoft.com/office/drawing/2014/main" xmlns="" id="{98D8F406-FBCF-412F-A4B7-3B6F3AF2A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8984" y="2489385"/>
            <a:ext cx="671811" cy="671811"/>
          </a:xfrm>
          <a:prstGeom prst="rect">
            <a:avLst/>
          </a:prstGeom>
        </p:spPr>
      </p:pic>
      <p:pic>
        <p:nvPicPr>
          <p:cNvPr id="25" name="Graphic 24" descr="Apple">
            <a:extLst>
              <a:ext uri="{FF2B5EF4-FFF2-40B4-BE49-F238E27FC236}">
                <a16:creationId xmlns:a16="http://schemas.microsoft.com/office/drawing/2014/main" xmlns="" id="{8229D919-E849-4181-883B-22D183BEB8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2458" y="2524791"/>
            <a:ext cx="671811" cy="671811"/>
          </a:xfrm>
          <a:prstGeom prst="rect">
            <a:avLst/>
          </a:prstGeom>
        </p:spPr>
      </p:pic>
      <p:pic>
        <p:nvPicPr>
          <p:cNvPr id="26" name="Graphic 25" descr="Apple">
            <a:extLst>
              <a:ext uri="{FF2B5EF4-FFF2-40B4-BE49-F238E27FC236}">
                <a16:creationId xmlns:a16="http://schemas.microsoft.com/office/drawing/2014/main" xmlns="" id="{C43888F8-588B-4B55-ADF3-9F15CA7A3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21710" y="1185727"/>
            <a:ext cx="671811" cy="67181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81A955C-7E8A-4BAF-BC16-9019C16FC771}"/>
              </a:ext>
            </a:extLst>
          </p:cNvPr>
          <p:cNvSpPr/>
          <p:nvPr/>
        </p:nvSpPr>
        <p:spPr>
          <a:xfrm>
            <a:off x="4726858" y="2518233"/>
            <a:ext cx="2162140" cy="1066800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Graphic 32" descr="Apple">
            <a:extLst>
              <a:ext uri="{FF2B5EF4-FFF2-40B4-BE49-F238E27FC236}">
                <a16:creationId xmlns:a16="http://schemas.microsoft.com/office/drawing/2014/main" xmlns="" id="{593440B9-DF02-4355-B16B-F3AD998548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38389" y="2913222"/>
            <a:ext cx="671811" cy="671811"/>
          </a:xfrm>
          <a:prstGeom prst="rect">
            <a:avLst/>
          </a:prstGeom>
        </p:spPr>
      </p:pic>
      <p:pic>
        <p:nvPicPr>
          <p:cNvPr id="34" name="Graphic 33" descr="Apple">
            <a:extLst>
              <a:ext uri="{FF2B5EF4-FFF2-40B4-BE49-F238E27FC236}">
                <a16:creationId xmlns:a16="http://schemas.microsoft.com/office/drawing/2014/main" xmlns="" id="{D62F47C8-4D70-48E8-8652-68A16EFCD3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657615" y="2966739"/>
            <a:ext cx="671811" cy="67181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E37A0E3-AC67-45F6-B3C3-D47690351940}"/>
              </a:ext>
            </a:extLst>
          </p:cNvPr>
          <p:cNvSpPr txBox="1"/>
          <p:nvPr/>
        </p:nvSpPr>
        <p:spPr>
          <a:xfrm>
            <a:off x="7041398" y="2846709"/>
            <a:ext cx="2178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+ 4 = 5 </a:t>
            </a:r>
          </a:p>
        </p:txBody>
      </p:sp>
      <p:pic>
        <p:nvPicPr>
          <p:cNvPr id="38" name="Graphic 37" descr="Apple">
            <a:extLst>
              <a:ext uri="{FF2B5EF4-FFF2-40B4-BE49-F238E27FC236}">
                <a16:creationId xmlns:a16="http://schemas.microsoft.com/office/drawing/2014/main" xmlns="" id="{172C8307-9843-42E0-92E7-B233071AB4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228718" y="2966739"/>
            <a:ext cx="671811" cy="671811"/>
          </a:xfrm>
          <a:prstGeom prst="rect">
            <a:avLst/>
          </a:prstGeom>
        </p:spPr>
      </p:pic>
      <p:pic>
        <p:nvPicPr>
          <p:cNvPr id="39" name="Graphic 38" descr="Apple">
            <a:extLst>
              <a:ext uri="{FF2B5EF4-FFF2-40B4-BE49-F238E27FC236}">
                <a16:creationId xmlns:a16="http://schemas.microsoft.com/office/drawing/2014/main" xmlns="" id="{7A7EECC6-DCE2-4E3B-8179-78EE80A119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937401" y="2454737"/>
            <a:ext cx="671811" cy="671811"/>
          </a:xfrm>
          <a:prstGeom prst="rect">
            <a:avLst/>
          </a:prstGeom>
        </p:spPr>
      </p:pic>
      <p:pic>
        <p:nvPicPr>
          <p:cNvPr id="40" name="Graphic 39" descr="Apple">
            <a:extLst>
              <a:ext uri="{FF2B5EF4-FFF2-40B4-BE49-F238E27FC236}">
                <a16:creationId xmlns:a16="http://schemas.microsoft.com/office/drawing/2014/main" xmlns="" id="{B6DF1DD6-D847-4BBE-86EC-F381162BF1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44502" y="2485844"/>
            <a:ext cx="671811" cy="671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" y="209550"/>
            <a:ext cx="1665521" cy="69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xmlns="" id="{2648339E-ED8E-4FB2-AAA7-749688B188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3867151"/>
            <a:ext cx="6057501" cy="1252840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:a16="http://schemas.microsoft.com/office/drawing/2014/main" xmlns="" id="{7C17BA5D-1735-4F60-A811-200AFAEB0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49" y="3867150"/>
            <a:ext cx="6423501" cy="12528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B332A5-C37E-49B3-98AD-F21AC2C76537}"/>
              </a:ext>
            </a:extLst>
          </p:cNvPr>
          <p:cNvSpPr/>
          <p:nvPr/>
        </p:nvSpPr>
        <p:spPr>
          <a:xfrm>
            <a:off x="228600" y="57150"/>
            <a:ext cx="4572000" cy="133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E630374-E60D-4D83-B235-BCA289551C15}"/>
              </a:ext>
            </a:extLst>
          </p:cNvPr>
          <p:cNvSpPr/>
          <p:nvPr/>
        </p:nvSpPr>
        <p:spPr>
          <a:xfrm>
            <a:off x="76200" y="133350"/>
            <a:ext cx="152400" cy="3733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3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D98BCB-D54A-43A5-85F5-8855E93F8228}"/>
              </a:ext>
            </a:extLst>
          </p:cNvPr>
          <p:cNvSpPr/>
          <p:nvPr/>
        </p:nvSpPr>
        <p:spPr>
          <a:xfrm>
            <a:off x="228600" y="57150"/>
            <a:ext cx="4572000" cy="133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CF89D4-BAA2-4687-9E20-93C69C897FFA}"/>
              </a:ext>
            </a:extLst>
          </p:cNvPr>
          <p:cNvSpPr/>
          <p:nvPr/>
        </p:nvSpPr>
        <p:spPr>
          <a:xfrm>
            <a:off x="76200" y="133350"/>
            <a:ext cx="152400" cy="3733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图片 16">
            <a:extLst>
              <a:ext uri="{FF2B5EF4-FFF2-40B4-BE49-F238E27FC236}">
                <a16:creationId xmlns:a16="http://schemas.microsoft.com/office/drawing/2014/main" xmlns="" id="{FFB7823B-2ED7-4350-92E8-CCB30AC81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3867151"/>
            <a:ext cx="6057501" cy="1252840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525323CF-3812-431F-B50F-0A82D8186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49" y="3867150"/>
            <a:ext cx="6423501" cy="1252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A1606F6-2B46-4097-8329-29106AA17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66750"/>
            <a:ext cx="2123440" cy="2057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7030"/>
            <a:ext cx="1266528" cy="60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D98BCB-D54A-43A5-85F5-8855E93F8228}"/>
              </a:ext>
            </a:extLst>
          </p:cNvPr>
          <p:cNvSpPr/>
          <p:nvPr/>
        </p:nvSpPr>
        <p:spPr>
          <a:xfrm>
            <a:off x="228600" y="66675"/>
            <a:ext cx="4572000" cy="133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CF89D4-BAA2-4687-9E20-93C69C897FFA}"/>
              </a:ext>
            </a:extLst>
          </p:cNvPr>
          <p:cNvSpPr/>
          <p:nvPr/>
        </p:nvSpPr>
        <p:spPr>
          <a:xfrm>
            <a:off x="76200" y="133350"/>
            <a:ext cx="152400" cy="3733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图片 16">
            <a:extLst>
              <a:ext uri="{FF2B5EF4-FFF2-40B4-BE49-F238E27FC236}">
                <a16:creationId xmlns:a16="http://schemas.microsoft.com/office/drawing/2014/main" xmlns="" id="{FFB7823B-2ED7-4350-92E8-CCB30AC81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3867151"/>
            <a:ext cx="6057501" cy="1252840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525323CF-3812-431F-B50F-0A82D8186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49" y="3867150"/>
            <a:ext cx="6423501" cy="12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97831"/>
            <a:ext cx="9144000" cy="41671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A79899B-2A45-447E-80C6-76140DE0A37A}"/>
              </a:ext>
            </a:extLst>
          </p:cNvPr>
          <p:cNvSpPr/>
          <p:nvPr/>
        </p:nvSpPr>
        <p:spPr>
          <a:xfrm>
            <a:off x="76200" y="133350"/>
            <a:ext cx="152400" cy="3733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1CEA62-7600-4223-B022-9B5DAB37BB6E}"/>
              </a:ext>
            </a:extLst>
          </p:cNvPr>
          <p:cNvSpPr/>
          <p:nvPr/>
        </p:nvSpPr>
        <p:spPr>
          <a:xfrm>
            <a:off x="228600" y="57150"/>
            <a:ext cx="4572000" cy="133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16">
            <a:extLst>
              <a:ext uri="{FF2B5EF4-FFF2-40B4-BE49-F238E27FC236}">
                <a16:creationId xmlns:a16="http://schemas.microsoft.com/office/drawing/2014/main" xmlns="" id="{74069BBF-E671-49F1-A594-459D5FB10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8950"/>
            <a:ext cx="6423501" cy="2087231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xmlns="" id="{B4B23F85-0A72-4BBD-8291-0A7049BC2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22" y="3014482"/>
            <a:ext cx="6423501" cy="20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1598073600">
            <a:hlinkClick r:id="" action="ppaction://media"/>
            <a:extLst>
              <a:ext uri="{FF2B5EF4-FFF2-40B4-BE49-F238E27FC236}">
                <a16:creationId xmlns:a16="http://schemas.microsoft.com/office/drawing/2014/main" xmlns="" id="{D203D327-0053-4C7C-B3E0-A0353C8FAE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3335"/>
            <a:ext cx="8915400" cy="51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B290548-C207-47F5-AD7C-F50609A40EEB}"/>
              </a:ext>
            </a:extLst>
          </p:cNvPr>
          <p:cNvSpPr/>
          <p:nvPr/>
        </p:nvSpPr>
        <p:spPr>
          <a:xfrm>
            <a:off x="76200" y="133350"/>
            <a:ext cx="152400" cy="3733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FCB21C-F4BB-401A-AFC1-22E52E7397BF}"/>
              </a:ext>
            </a:extLst>
          </p:cNvPr>
          <p:cNvSpPr/>
          <p:nvPr/>
        </p:nvSpPr>
        <p:spPr>
          <a:xfrm>
            <a:off x="228600" y="57150"/>
            <a:ext cx="4572000" cy="133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16">
            <a:extLst>
              <a:ext uri="{FF2B5EF4-FFF2-40B4-BE49-F238E27FC236}">
                <a16:creationId xmlns:a16="http://schemas.microsoft.com/office/drawing/2014/main" xmlns="" id="{4FB6A059-07AA-4CC5-BA0B-BC627F675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150"/>
            <a:ext cx="6423501" cy="1249031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B6B86429-4BCF-4FF5-89F6-3CFBBCCAD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22" y="3867150"/>
            <a:ext cx="6423501" cy="1234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EE9454-D4C4-4779-A679-C9A299938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36" y="1047750"/>
            <a:ext cx="3134327" cy="13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" y="590550"/>
            <a:ext cx="3852690" cy="2895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19600" y="234315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3000" y="2266950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62600" y="234315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72200" y="2343150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22758" y="234315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62400" y="1337310"/>
            <a:ext cx="4114800" cy="548640"/>
          </a:xfrm>
          <a:prstGeom prst="rect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3962400" y="1384935"/>
            <a:ext cx="533400" cy="400050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Connector 29"/>
          <p:cNvSpPr/>
          <p:nvPr/>
        </p:nvSpPr>
        <p:spPr>
          <a:xfrm>
            <a:off x="4648200" y="1384935"/>
            <a:ext cx="533400" cy="400050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334000" y="1384935"/>
            <a:ext cx="533400" cy="400050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6629400" y="1384935"/>
            <a:ext cx="533400" cy="400050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391400" y="1384935"/>
            <a:ext cx="533400" cy="400050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B6B596-7D77-48A8-AEB7-4906B4D3F798}"/>
              </a:ext>
            </a:extLst>
          </p:cNvPr>
          <p:cNvSpPr/>
          <p:nvPr/>
        </p:nvSpPr>
        <p:spPr>
          <a:xfrm>
            <a:off x="228600" y="-19050"/>
            <a:ext cx="4572000" cy="133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D6DFC8D-073D-40E6-B2CB-BD21DDE7D35E}"/>
              </a:ext>
            </a:extLst>
          </p:cNvPr>
          <p:cNvSpPr/>
          <p:nvPr/>
        </p:nvSpPr>
        <p:spPr>
          <a:xfrm>
            <a:off x="0" y="133350"/>
            <a:ext cx="152400" cy="3733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图片 16">
            <a:extLst>
              <a:ext uri="{FF2B5EF4-FFF2-40B4-BE49-F238E27FC236}">
                <a16:creationId xmlns:a16="http://schemas.microsoft.com/office/drawing/2014/main" xmlns="" id="{8FFD9399-9DC6-4FF6-9BE0-5917A16B1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4072241"/>
            <a:ext cx="6057501" cy="10477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0779FAF9-9388-4A7A-9EF7-F881D2DEA0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49" y="4072240"/>
            <a:ext cx="6423501" cy="1047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28143AE-51C9-4731-B6D4-A050EE3F79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5083"/>
            <a:ext cx="1526324" cy="6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7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7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 vol="92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3" grpId="1"/>
      <p:bldP spid="23" grpId="2"/>
      <p:bldP spid="24" grpId="0"/>
      <p:bldP spid="25" grpId="0"/>
      <p:bldP spid="26" grpId="0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66216"/>
            <a:ext cx="1600200" cy="107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90550"/>
            <a:ext cx="17145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552450"/>
            <a:ext cx="17145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552450"/>
            <a:ext cx="17145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19399" y="226695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799" y="2266950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399" y="226695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1999" y="2266950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2557" y="226695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B06F58A-3849-40B7-9607-25614C1449AD}"/>
              </a:ext>
            </a:extLst>
          </p:cNvPr>
          <p:cNvSpPr/>
          <p:nvPr/>
        </p:nvSpPr>
        <p:spPr>
          <a:xfrm>
            <a:off x="76200" y="133350"/>
            <a:ext cx="152400" cy="3733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37DABA6-C2B8-44B5-B1C9-6F6CB0CB8043}"/>
              </a:ext>
            </a:extLst>
          </p:cNvPr>
          <p:cNvSpPr/>
          <p:nvPr/>
        </p:nvSpPr>
        <p:spPr>
          <a:xfrm>
            <a:off x="228600" y="57150"/>
            <a:ext cx="4572000" cy="133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16">
            <a:extLst>
              <a:ext uri="{FF2B5EF4-FFF2-40B4-BE49-F238E27FC236}">
                <a16:creationId xmlns:a16="http://schemas.microsoft.com/office/drawing/2014/main" xmlns="" id="{C63DEC7E-56A3-4706-8B90-95B824B2FE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3867151"/>
            <a:ext cx="6057501" cy="12528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FF556C9-B424-408C-9986-3CD34CA68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49" y="3867150"/>
            <a:ext cx="6423501" cy="12528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9CDCE14-7F7C-410C-BD8D-5B924D96A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2" y="271616"/>
            <a:ext cx="1526324" cy="6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29DA35-AFD1-4E82-8824-45A7D79B3AF6}"/>
              </a:ext>
            </a:extLst>
          </p:cNvPr>
          <p:cNvSpPr/>
          <p:nvPr/>
        </p:nvSpPr>
        <p:spPr>
          <a:xfrm>
            <a:off x="228600" y="57150"/>
            <a:ext cx="4572000" cy="133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4B270D8-4D24-4F63-BD2D-D978B980F2A5}"/>
              </a:ext>
            </a:extLst>
          </p:cNvPr>
          <p:cNvSpPr/>
          <p:nvPr/>
        </p:nvSpPr>
        <p:spPr>
          <a:xfrm>
            <a:off x="76200" y="133350"/>
            <a:ext cx="152400" cy="3733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图片 16">
            <a:extLst>
              <a:ext uri="{FF2B5EF4-FFF2-40B4-BE49-F238E27FC236}">
                <a16:creationId xmlns:a16="http://schemas.microsoft.com/office/drawing/2014/main" xmlns="" id="{2648339E-ED8E-4FB2-AAA7-749688B188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3867151"/>
            <a:ext cx="6057501" cy="1252840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7C17BA5D-1735-4F60-A811-200AFAEB0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49" y="3867150"/>
            <a:ext cx="6423501" cy="1252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850671-7A0A-4003-AB43-E1F26578B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92" y="971550"/>
            <a:ext cx="3228975" cy="14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600450" y="3771900"/>
            <a:ext cx="1714500" cy="5715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1143000" y="114300"/>
            <a:ext cx="1714500" cy="5715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6515100" y="114300"/>
            <a:ext cx="1714500" cy="5715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3943351" y="74295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3943351" y="51435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3486151" y="62865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3771900" y="8572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3657600" y="3429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2228851" y="268605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2571751" y="314325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2228851" y="342900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2000250" y="30289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1714500" y="31432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6572251" y="280035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6343651" y="314325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6858001" y="314325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6572250" y="34861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6629400" y="41148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>
            <a:off x="2057400" y="1543050"/>
            <a:ext cx="1714500" cy="5715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>
            <a:off x="3829050" y="742950"/>
            <a:ext cx="1714500" cy="5715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38" name="AutoShape 26"/>
          <p:cNvSpPr>
            <a:spLocks noChangeArrowheads="1"/>
          </p:cNvSpPr>
          <p:nvPr/>
        </p:nvSpPr>
        <p:spPr bwMode="auto">
          <a:xfrm>
            <a:off x="5943600" y="1771650"/>
            <a:ext cx="1714500" cy="5715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Hình hiệu chương trình Rung chuông vàng (VTV3, no logo, 2007)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xmlns="" id="{7503616D-F562-4164-97F3-8200A29B8F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3212" y="4234932"/>
            <a:ext cx="609600" cy="609600"/>
          </a:xfrm>
          <a:prstGeom prst="rect">
            <a:avLst/>
          </a:prstGeom>
        </p:spPr>
      </p:pic>
      <p:sp>
        <p:nvSpPr>
          <p:cNvPr id="36" name="WordArt 4"/>
          <p:cNvSpPr>
            <a:spLocks noChangeArrowheads="1" noChangeShapeType="1" noTextEdit="1"/>
          </p:cNvSpPr>
          <p:nvPr/>
        </p:nvSpPr>
        <p:spPr bwMode="auto">
          <a:xfrm>
            <a:off x="1607938" y="1228408"/>
            <a:ext cx="6156723" cy="227290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Ai nhanh ai đúng</a:t>
            </a:r>
          </a:p>
        </p:txBody>
      </p:sp>
      <p:pic>
        <p:nvPicPr>
          <p:cNvPr id="37" name="图片 16">
            <a:extLst>
              <a:ext uri="{FF2B5EF4-FFF2-40B4-BE49-F238E27FC236}">
                <a16:creationId xmlns:a16="http://schemas.microsoft.com/office/drawing/2014/main" xmlns="" id="{2648339E-ED8E-4FB2-AAA7-749688B188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3867151"/>
            <a:ext cx="6057501" cy="1252840"/>
          </a:xfrm>
          <a:prstGeom prst="rect">
            <a:avLst/>
          </a:prstGeom>
        </p:spPr>
      </p:pic>
      <p:pic>
        <p:nvPicPr>
          <p:cNvPr id="38" name="图片 16">
            <a:extLst>
              <a:ext uri="{FF2B5EF4-FFF2-40B4-BE49-F238E27FC236}">
                <a16:creationId xmlns:a16="http://schemas.microsoft.com/office/drawing/2014/main" xmlns="" id="{7C17BA5D-1735-4F60-A811-200AFAEB00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49" y="3867150"/>
            <a:ext cx="6423501" cy="125284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3B332A5-C37E-49B3-98AD-F21AC2C76537}"/>
              </a:ext>
            </a:extLst>
          </p:cNvPr>
          <p:cNvSpPr/>
          <p:nvPr/>
        </p:nvSpPr>
        <p:spPr>
          <a:xfrm>
            <a:off x="228600" y="57150"/>
            <a:ext cx="4572000" cy="133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E630374-E60D-4D83-B235-BCA289551C15}"/>
              </a:ext>
            </a:extLst>
          </p:cNvPr>
          <p:cNvSpPr/>
          <p:nvPr/>
        </p:nvSpPr>
        <p:spPr>
          <a:xfrm>
            <a:off x="76200" y="133350"/>
            <a:ext cx="152400" cy="3733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61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133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33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33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70" decel="100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770" decel="100000"/>
                                        <p:tgtEl>
                                          <p:spTgt spid="133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133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70" decel="100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770" decel="100000"/>
                                        <p:tgtEl>
                                          <p:spTgt spid="13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34" grpId="0" animBg="1"/>
      <p:bldP spid="13335" grpId="0" animBg="1"/>
      <p:bldP spid="13336" grpId="0" animBg="1"/>
      <p:bldP spid="13337" grpId="0" animBg="1"/>
      <p:bldP spid="13338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74FAA6B-D1C6-4FB9-A67F-B0D640843613}"/>
              </a:ext>
            </a:extLst>
          </p:cNvPr>
          <p:cNvSpPr/>
          <p:nvPr/>
        </p:nvSpPr>
        <p:spPr>
          <a:xfrm>
            <a:off x="5214004" y="1384974"/>
            <a:ext cx="561975" cy="533400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2C3CB32-E554-4731-9D4E-3362EC227503}"/>
              </a:ext>
            </a:extLst>
          </p:cNvPr>
          <p:cNvSpPr txBox="1"/>
          <p:nvPr/>
        </p:nvSpPr>
        <p:spPr>
          <a:xfrm>
            <a:off x="5193030" y="1315819"/>
            <a:ext cx="56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70" name="AutoShape 10"/>
          <p:cNvSpPr>
            <a:spLocks noChangeArrowheads="1"/>
          </p:cNvSpPr>
          <p:nvPr/>
        </p:nvSpPr>
        <p:spPr bwMode="auto">
          <a:xfrm>
            <a:off x="2457450" y="400050"/>
            <a:ext cx="1257300" cy="3298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685800"/>
            <a:endParaRPr lang="vi-VN" altLang="en-US" sz="135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2525547" y="444104"/>
            <a:ext cx="1152525" cy="2559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685800"/>
            <a:endParaRPr lang="vi-VN" altLang="en-US" sz="135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348" name="Rectangle 128"/>
          <p:cNvSpPr>
            <a:spLocks noChangeArrowheads="1"/>
          </p:cNvSpPr>
          <p:nvPr/>
        </p:nvSpPr>
        <p:spPr bwMode="auto">
          <a:xfrm>
            <a:off x="2952521" y="396479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b="1" dirty="0">
                <a:solidFill>
                  <a:srgbClr val="7030A0"/>
                </a:solidFill>
                <a:latin typeface="Calibri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3B332A5-C37E-49B3-98AD-F21AC2C76537}"/>
              </a:ext>
            </a:extLst>
          </p:cNvPr>
          <p:cNvSpPr/>
          <p:nvPr/>
        </p:nvSpPr>
        <p:spPr>
          <a:xfrm>
            <a:off x="228600" y="57150"/>
            <a:ext cx="4572000" cy="133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E630374-E60D-4D83-B235-BCA289551C15}"/>
              </a:ext>
            </a:extLst>
          </p:cNvPr>
          <p:cNvSpPr/>
          <p:nvPr/>
        </p:nvSpPr>
        <p:spPr>
          <a:xfrm>
            <a:off x="76200" y="133350"/>
            <a:ext cx="152400" cy="3733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CB33B9F-599F-425B-861B-0940BA23E514}"/>
              </a:ext>
            </a:extLst>
          </p:cNvPr>
          <p:cNvSpPr/>
          <p:nvPr/>
        </p:nvSpPr>
        <p:spPr>
          <a:xfrm>
            <a:off x="914400" y="1265902"/>
            <a:ext cx="2209800" cy="848648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Graphic 36" descr="Apple">
            <a:extLst>
              <a:ext uri="{FF2B5EF4-FFF2-40B4-BE49-F238E27FC236}">
                <a16:creationId xmlns:a16="http://schemas.microsoft.com/office/drawing/2014/main" xmlns="" id="{D21DC88D-FED5-41F6-9A32-93F82B906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67421" y="1328439"/>
            <a:ext cx="671811" cy="671811"/>
          </a:xfrm>
          <a:prstGeom prst="rect">
            <a:avLst/>
          </a:prstGeom>
        </p:spPr>
      </p:pic>
      <p:pic>
        <p:nvPicPr>
          <p:cNvPr id="39" name="Graphic 38" descr="Apple">
            <a:extLst>
              <a:ext uri="{FF2B5EF4-FFF2-40B4-BE49-F238E27FC236}">
                <a16:creationId xmlns:a16="http://schemas.microsoft.com/office/drawing/2014/main" xmlns="" id="{F177B09D-A58E-44B2-8223-731F35309C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012305" y="1315769"/>
            <a:ext cx="671811" cy="6718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9B5AB3E-4CFC-4D3D-A93C-6E2A2D17971E}"/>
              </a:ext>
            </a:extLst>
          </p:cNvPr>
          <p:cNvSpPr txBox="1"/>
          <p:nvPr/>
        </p:nvSpPr>
        <p:spPr>
          <a:xfrm>
            <a:off x="3581400" y="1330464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+ 1 =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30EA051-C988-4CBA-ABD4-34DABB3974F8}"/>
              </a:ext>
            </a:extLst>
          </p:cNvPr>
          <p:cNvSpPr txBox="1"/>
          <p:nvPr/>
        </p:nvSpPr>
        <p:spPr>
          <a:xfrm>
            <a:off x="5199843" y="1288762"/>
            <a:ext cx="56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00015CA-6C97-4E28-8C9C-E8951848A7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911" y="3282514"/>
            <a:ext cx="1518689" cy="151868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CE24148-E3E5-4048-9AD1-EDF7E944C8BC}"/>
              </a:ext>
            </a:extLst>
          </p:cNvPr>
          <p:cNvGrpSpPr/>
          <p:nvPr/>
        </p:nvGrpSpPr>
        <p:grpSpPr>
          <a:xfrm>
            <a:off x="6127383" y="3455195"/>
            <a:ext cx="1376291" cy="1163221"/>
            <a:chOff x="899652" y="4958818"/>
            <a:chExt cx="1133174" cy="95774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5C3B54AA-A525-4ED9-B8BA-7CDBA109CD06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2D5D0175-DF41-4517-A815-C84BA3F9B920}"/>
                </a:ext>
              </a:extLst>
            </p:cNvPr>
            <p:cNvSpPr txBox="1"/>
            <p:nvPr/>
          </p:nvSpPr>
          <p:spPr>
            <a:xfrm>
              <a:off x="899652" y="4958818"/>
              <a:ext cx="1133174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3DD64171-6E5A-459B-B722-1311611071C3}"/>
              </a:ext>
            </a:extLst>
          </p:cNvPr>
          <p:cNvGrpSpPr/>
          <p:nvPr/>
        </p:nvGrpSpPr>
        <p:grpSpPr>
          <a:xfrm>
            <a:off x="6127383" y="3438199"/>
            <a:ext cx="1110580" cy="1163221"/>
            <a:chOff x="899652" y="4958818"/>
            <a:chExt cx="914400" cy="95774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6598F0EF-B959-4134-8AB1-FBF81B5F9EC6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E7B55217-55CA-4AB6-AEB1-85E4A888EAB4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B0E6F29-C71B-418D-BEAF-F9DFCA2CAC34}"/>
              </a:ext>
            </a:extLst>
          </p:cNvPr>
          <p:cNvGrpSpPr/>
          <p:nvPr/>
        </p:nvGrpSpPr>
        <p:grpSpPr>
          <a:xfrm>
            <a:off x="6141890" y="3455943"/>
            <a:ext cx="1110580" cy="1163221"/>
            <a:chOff x="899652" y="4958818"/>
            <a:chExt cx="914400" cy="95774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F0B3FB3D-7560-474A-B50B-BD7ED5224154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78C3958A-3530-4B7B-B510-D29AAB8A02B4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8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B3C7685C-797E-44B9-8E02-50B8C16C0E38}"/>
              </a:ext>
            </a:extLst>
          </p:cNvPr>
          <p:cNvGrpSpPr/>
          <p:nvPr/>
        </p:nvGrpSpPr>
        <p:grpSpPr>
          <a:xfrm>
            <a:off x="6127383" y="3423821"/>
            <a:ext cx="1110580" cy="1163221"/>
            <a:chOff x="899652" y="4958818"/>
            <a:chExt cx="914400" cy="957742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88C1FB86-821A-461D-BB13-F4EEDF4D64CF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723F698F-DBC5-473A-84C8-3A904425852C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7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3880E5AA-117C-4187-8034-16A713266687}"/>
              </a:ext>
            </a:extLst>
          </p:cNvPr>
          <p:cNvGrpSpPr/>
          <p:nvPr/>
        </p:nvGrpSpPr>
        <p:grpSpPr>
          <a:xfrm>
            <a:off x="6158899" y="3467607"/>
            <a:ext cx="1110580" cy="1163221"/>
            <a:chOff x="899652" y="4958818"/>
            <a:chExt cx="914400" cy="957742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7DCED05A-565C-4F48-A4F1-65A443BE4AE0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E2767BAE-58DE-4116-9E20-369960C0193D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6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970B49CF-8136-46E3-AD6A-3DC78F5CE1F2}"/>
              </a:ext>
            </a:extLst>
          </p:cNvPr>
          <p:cNvGrpSpPr/>
          <p:nvPr/>
        </p:nvGrpSpPr>
        <p:grpSpPr>
          <a:xfrm>
            <a:off x="6147478" y="3457743"/>
            <a:ext cx="1110580" cy="1163221"/>
            <a:chOff x="899652" y="4958818"/>
            <a:chExt cx="914400" cy="95774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D658FC89-F56B-4486-8486-E3ADF9F8D124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11B0F27C-9637-4A05-89E1-3EAC6B4F94A1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8C7E951-0E6A-4F7D-AC58-B4AAD395527E}"/>
              </a:ext>
            </a:extLst>
          </p:cNvPr>
          <p:cNvGrpSpPr/>
          <p:nvPr/>
        </p:nvGrpSpPr>
        <p:grpSpPr>
          <a:xfrm>
            <a:off x="6149656" y="3447964"/>
            <a:ext cx="1110580" cy="1163221"/>
            <a:chOff x="899652" y="4958818"/>
            <a:chExt cx="914400" cy="95774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93C2D659-B9AA-4175-BB57-2B17B2EC179F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70928D5-1A6B-479A-891C-3761DC98B7BD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4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BBA0E6B8-7C28-42D5-9699-22DFFFA1D4AC}"/>
              </a:ext>
            </a:extLst>
          </p:cNvPr>
          <p:cNvGrpSpPr/>
          <p:nvPr/>
        </p:nvGrpSpPr>
        <p:grpSpPr>
          <a:xfrm>
            <a:off x="6149928" y="3461147"/>
            <a:ext cx="1110580" cy="1163221"/>
            <a:chOff x="899652" y="4958818"/>
            <a:chExt cx="914400" cy="957742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31D08287-F373-4E10-B489-4B192FDB259B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264BB02-8A9B-415A-A6BD-80CF580DB28B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3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BCC0C930-8021-444A-8417-6E7EFC108EA8}"/>
              </a:ext>
            </a:extLst>
          </p:cNvPr>
          <p:cNvGrpSpPr/>
          <p:nvPr/>
        </p:nvGrpSpPr>
        <p:grpSpPr>
          <a:xfrm>
            <a:off x="6138466" y="3445870"/>
            <a:ext cx="1110580" cy="1163221"/>
            <a:chOff x="899652" y="4958818"/>
            <a:chExt cx="914400" cy="95774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23D08E37-68F8-4387-916F-2F4A82FA7AF4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1E54F3D0-6E1F-4082-9D6B-171D11FB4D1F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2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015A2C72-32D6-460A-B68F-478FD452E657}"/>
              </a:ext>
            </a:extLst>
          </p:cNvPr>
          <p:cNvGrpSpPr/>
          <p:nvPr/>
        </p:nvGrpSpPr>
        <p:grpSpPr>
          <a:xfrm>
            <a:off x="6138538" y="3468750"/>
            <a:ext cx="1110580" cy="1163221"/>
            <a:chOff x="899652" y="4958818"/>
            <a:chExt cx="914400" cy="957742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7B43C029-F1CB-4EDD-A00C-82A6C8E7E0D5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297E65A0-C995-4F5F-AFAC-DEEC629DAC39}"/>
                </a:ext>
              </a:extLst>
            </p:cNvPr>
            <p:cNvSpPr txBox="1"/>
            <p:nvPr/>
          </p:nvSpPr>
          <p:spPr>
            <a:xfrm>
              <a:off x="1084008" y="4958818"/>
              <a:ext cx="592392" cy="912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1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B1ECABA9-0671-41CD-AAD8-DACBD134F608}"/>
              </a:ext>
            </a:extLst>
          </p:cNvPr>
          <p:cNvGrpSpPr/>
          <p:nvPr/>
        </p:nvGrpSpPr>
        <p:grpSpPr>
          <a:xfrm>
            <a:off x="6151420" y="3461818"/>
            <a:ext cx="1097699" cy="1135728"/>
            <a:chOff x="899652" y="4982496"/>
            <a:chExt cx="914400" cy="946078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1730AB56-A796-4A78-834D-A6CCD124D247}"/>
                </a:ext>
              </a:extLst>
            </p:cNvPr>
            <p:cNvSpPr/>
            <p:nvPr/>
          </p:nvSpPr>
          <p:spPr>
            <a:xfrm>
              <a:off x="899652" y="4982496"/>
              <a:ext cx="914400" cy="93406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0C880C5C-3F6C-4BDC-BCFF-6E60B54E492F}"/>
                </a:ext>
              </a:extLst>
            </p:cNvPr>
            <p:cNvSpPr txBox="1"/>
            <p:nvPr/>
          </p:nvSpPr>
          <p:spPr>
            <a:xfrm>
              <a:off x="1084008" y="4982496"/>
              <a:ext cx="577017" cy="9460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600" b="1" kern="0" dirty="0">
                  <a:solidFill>
                    <a:srgbClr val="000000"/>
                  </a:solidFill>
                  <a:latin typeface=".VnCentury SchoolbookH" pitchFamily="34" charset="0"/>
                </a:rPr>
                <a:t>0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D1830E77-034A-41A4-98B0-2B05224A447E}"/>
              </a:ext>
            </a:extLst>
          </p:cNvPr>
          <p:cNvGrpSpPr/>
          <p:nvPr/>
        </p:nvGrpSpPr>
        <p:grpSpPr>
          <a:xfrm>
            <a:off x="5257336" y="2939012"/>
            <a:ext cx="2565110" cy="2052088"/>
            <a:chOff x="633479" y="1"/>
            <a:chExt cx="2857500" cy="228600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9AD2DFB8-C93E-450E-8C0B-0FAC96F9B158}"/>
                </a:ext>
              </a:extLst>
            </p:cNvPr>
            <p:cNvGrpSpPr/>
            <p:nvPr/>
          </p:nvGrpSpPr>
          <p:grpSpPr>
            <a:xfrm>
              <a:off x="633479" y="1"/>
              <a:ext cx="2857500" cy="2286000"/>
              <a:chOff x="633479" y="1"/>
              <a:chExt cx="2857500" cy="2286000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28E74DC5-48CB-4E13-9CC4-0F7D4A24A7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810" b="100000" l="5016" r="98544"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479" y="1"/>
                <a:ext cx="2857500" cy="2286000"/>
              </a:xfrm>
              <a:prstGeom prst="rect">
                <a:avLst/>
              </a:prstGeom>
            </p:spPr>
          </p:pic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510B4096-D037-47F1-8010-F0FD033BB28B}"/>
                  </a:ext>
                </a:extLst>
              </p:cNvPr>
              <p:cNvSpPr/>
              <p:nvPr/>
            </p:nvSpPr>
            <p:spPr>
              <a:xfrm>
                <a:off x="1612812" y="633984"/>
                <a:ext cx="1181366" cy="1087847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effectLst>
                    <a:glow rad="800100">
                      <a:srgbClr val="94B6D2">
                        <a:alpha val="43000"/>
                      </a:srgbClr>
                    </a:glow>
                  </a:effectLst>
                  <a:latin typeface="Tw Cen MT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C5EA70EF-BD05-4575-A7F1-1E4142AA2855}"/>
                </a:ext>
              </a:extLst>
            </p:cNvPr>
            <p:cNvSpPr txBox="1"/>
            <p:nvPr/>
          </p:nvSpPr>
          <p:spPr>
            <a:xfrm>
              <a:off x="1792542" y="718155"/>
              <a:ext cx="1359204" cy="925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  <a:latin typeface="Arial" charset="0"/>
                </a:rPr>
                <a:t>Hết</a:t>
              </a:r>
              <a:r>
                <a:rPr lang="en-US" sz="2400" b="1" kern="0" dirty="0">
                  <a:solidFill>
                    <a:srgbClr val="FF0000"/>
                  </a:solidFill>
                  <a:latin typeface="Arial" charset="0"/>
                </a:rPr>
                <a:t> </a:t>
              </a:r>
            </a:p>
            <a:p>
              <a:pPr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  <a:latin typeface="Arial" charset="0"/>
                </a:rPr>
                <a:t>giờ</a:t>
              </a:r>
              <a:r>
                <a:rPr lang="en-US" sz="2000" b="1" kern="0" dirty="0">
                  <a:solidFill>
                    <a:srgbClr val="FF0000"/>
                  </a:solidFill>
                  <a:latin typeface="Arial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24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/>
      <p:bldP spid="41" grpId="1"/>
      <p:bldP spid="11270" grpId="0" animBg="1"/>
      <p:bldP spid="11271" grpId="0" animBg="1"/>
      <p:bldP spid="11348" grpId="0" autoUpdateAnimBg="0"/>
      <p:bldP spid="36" grpId="0" animBg="1"/>
      <p:bldP spid="40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149</Words>
  <Application>Microsoft Office PowerPoint</Application>
  <PresentationFormat>On-screen Show (16:9)</PresentationFormat>
  <Paragraphs>92</Paragraphs>
  <Slides>16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.VnCentury SchoolbookH</vt:lpstr>
      <vt:lpstr>Arial</vt:lpstr>
      <vt:lpstr>Calibri</vt:lpstr>
      <vt:lpstr>Times New Roman</vt:lpstr>
      <vt:lpstr>Tw Cen MT</vt:lpstr>
      <vt:lpstr>Office Theme</vt:lpstr>
      <vt:lpstr>1_Office Theme</vt:lpstr>
      <vt:lpstr>Default Design</vt:lpstr>
      <vt:lpstr>PowerPoint Presentation</vt:lpstr>
      <vt:lpstr>   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CPN</dc:creator>
  <cp:lastModifiedBy>ADMIN</cp:lastModifiedBy>
  <cp:revision>52</cp:revision>
  <dcterms:created xsi:type="dcterms:W3CDTF">2020-08-21T08:09:10Z</dcterms:created>
  <dcterms:modified xsi:type="dcterms:W3CDTF">2024-05-20T14:30:57Z</dcterms:modified>
</cp:coreProperties>
</file>