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  <p:sldMasterId id="2147483700" r:id="rId5"/>
    <p:sldMasterId id="2147483713" r:id="rId6"/>
  </p:sldMasterIdLst>
  <p:notesMasterIdLst>
    <p:notesMasterId r:id="rId33"/>
  </p:notesMasterIdLst>
  <p:sldIdLst>
    <p:sldId id="4413" r:id="rId7"/>
    <p:sldId id="259" r:id="rId8"/>
    <p:sldId id="288" r:id="rId9"/>
    <p:sldId id="284" r:id="rId10"/>
    <p:sldId id="285" r:id="rId11"/>
    <p:sldId id="302" r:id="rId12"/>
    <p:sldId id="286" r:id="rId13"/>
    <p:sldId id="257" r:id="rId14"/>
    <p:sldId id="264" r:id="rId15"/>
    <p:sldId id="262" r:id="rId16"/>
    <p:sldId id="291" r:id="rId17"/>
    <p:sldId id="292" r:id="rId18"/>
    <p:sldId id="293" r:id="rId19"/>
    <p:sldId id="303" r:id="rId20"/>
    <p:sldId id="294" r:id="rId21"/>
    <p:sldId id="304" r:id="rId22"/>
    <p:sldId id="305" r:id="rId23"/>
    <p:sldId id="306" r:id="rId24"/>
    <p:sldId id="307" r:id="rId25"/>
    <p:sldId id="256" r:id="rId26"/>
    <p:sldId id="308" r:id="rId27"/>
    <p:sldId id="258" r:id="rId28"/>
    <p:sldId id="309" r:id="rId29"/>
    <p:sldId id="260" r:id="rId30"/>
    <p:sldId id="289" r:id="rId31"/>
    <p:sldId id="44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DFACE0-EF3E-46A0-864D-F106D080C32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NGUYỄN THỊ HỒNG NGUYÊN</a:t>
            </a:r>
          </a:p>
        </p:txBody>
      </p:sp>
    </p:spTree>
    <p:extLst>
      <p:ext uri="{BB962C8B-B14F-4D97-AF65-F5344CB8AC3E}">
        <p14:creationId xmlns:p14="http://schemas.microsoft.com/office/powerpoint/2010/main" val="1714106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DB32002-DFE0-48AD-9D5E-59FF8BBFB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1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1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1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5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39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47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993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79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588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9734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987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669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04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87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86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845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10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285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90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268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7690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DB32002-DFE0-48AD-9D5E-59FF8BBFB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63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.png"/><Relationship Id="rId7" Type="http://schemas.openxmlformats.org/officeDocument/2006/relationships/image" Target="../media/image3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0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40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78.png"/><Relationship Id="rId34" Type="http://schemas.openxmlformats.org/officeDocument/2006/relationships/image" Target="../media/image88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4.png"/><Relationship Id="rId20" Type="http://schemas.microsoft.com/office/2007/relationships/hdphoto" Target="../media/hdphoto3.wdp"/><Relationship Id="rId29" Type="http://schemas.openxmlformats.org/officeDocument/2006/relationships/image" Target="../media/image85.gif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1.png"/><Relationship Id="rId32" Type="http://schemas.openxmlformats.org/officeDocument/2006/relationships/image" Target="../media/image87.png"/><Relationship Id="rId5" Type="http://schemas.openxmlformats.org/officeDocument/2006/relationships/image" Target="../media/image64.png"/><Relationship Id="rId15" Type="http://schemas.microsoft.com/office/2007/relationships/hdphoto" Target="../media/hdphoto2.wdp"/><Relationship Id="rId23" Type="http://schemas.openxmlformats.org/officeDocument/2006/relationships/image" Target="../media/image80.png"/><Relationship Id="rId28" Type="http://schemas.microsoft.com/office/2007/relationships/hdphoto" Target="../media/hdphoto4.wdp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27.png"/><Relationship Id="rId8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85.gif"/><Relationship Id="rId26" Type="http://schemas.openxmlformats.org/officeDocument/2006/relationships/image" Target="../media/image93.png"/><Relationship Id="rId3" Type="http://schemas.openxmlformats.org/officeDocument/2006/relationships/image" Target="../media/image89.jpg"/><Relationship Id="rId21" Type="http://schemas.openxmlformats.org/officeDocument/2006/relationships/slide" Target="slide22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5" Type="http://schemas.openxmlformats.org/officeDocument/2006/relationships/slide" Target="slide2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slide" Target="slide23.xml"/><Relationship Id="rId10" Type="http://schemas.microsoft.com/office/2007/relationships/hdphoto" Target="../media/hdphoto2.wdp"/><Relationship Id="rId19" Type="http://schemas.openxmlformats.org/officeDocument/2006/relationships/image" Target="../media/image88.png"/><Relationship Id="rId4" Type="http://schemas.openxmlformats.org/officeDocument/2006/relationships/slide" Target="slide9.xml"/><Relationship Id="rId9" Type="http://schemas.openxmlformats.org/officeDocument/2006/relationships/image" Target="../media/image73.png"/><Relationship Id="rId14" Type="http://schemas.microsoft.com/office/2007/relationships/hdphoto" Target="../media/hdphoto3.wdp"/><Relationship Id="rId22" Type="http://schemas.openxmlformats.org/officeDocument/2006/relationships/image" Target="../media/image91.png"/><Relationship Id="rId27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9.jpg"/><Relationship Id="rId9" Type="http://schemas.microsoft.com/office/2007/relationships/hdphoto" Target="../media/hdphoto7.wdp"/><Relationship Id="rId14" Type="http://schemas.openxmlformats.org/officeDocument/2006/relationships/image" Target="../media/image8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89.jpg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4.png"/><Relationship Id="rId10" Type="http://schemas.openxmlformats.org/officeDocument/2006/relationships/image" Target="../media/image102.png"/><Relationship Id="rId4" Type="http://schemas.openxmlformats.org/officeDocument/2006/relationships/image" Target="../media/image89.jpg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12" Type="http://schemas.openxmlformats.org/officeDocument/2006/relationships/slide" Target="slide6.xml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7.png"/><Relationship Id="rId7" Type="http://schemas.openxmlformats.org/officeDocument/2006/relationships/image" Target="../media/image2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143"/>
          <p:cNvSpPr>
            <a:spLocks noChangeArrowheads="1" noChangeShapeType="1" noTextEdit="1"/>
          </p:cNvSpPr>
          <p:nvPr/>
        </p:nvSpPr>
        <p:spPr bwMode="auto">
          <a:xfrm>
            <a:off x="1766346" y="813964"/>
            <a:ext cx="8812924" cy="143646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 </a:t>
            </a:r>
          </a:p>
        </p:txBody>
      </p:sp>
      <p:sp>
        <p:nvSpPr>
          <p:cNvPr id="4101" name="WordArt 150"/>
          <p:cNvSpPr>
            <a:spLocks noChangeArrowheads="1" noChangeShapeType="1" noTextEdit="1"/>
          </p:cNvSpPr>
          <p:nvPr/>
        </p:nvSpPr>
        <p:spPr bwMode="auto">
          <a:xfrm>
            <a:off x="2761505" y="1958403"/>
            <a:ext cx="6490138" cy="5840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4A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" name="Text Box 151"/>
          <p:cNvSpPr txBox="1">
            <a:spLocks noChangeArrowheads="1"/>
          </p:cNvSpPr>
          <p:nvPr/>
        </p:nvSpPr>
        <p:spPr bwMode="auto">
          <a:xfrm>
            <a:off x="2553308" y="4101682"/>
            <a:ext cx="7239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</a:t>
            </a:r>
            <a:r>
              <a:rPr lang="en-US" altLang="en-US" sz="24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Thị Năm</a:t>
            </a:r>
            <a:endParaRPr lang="en-US" altLang="en-US" sz="24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.VnTimeH" panose="020B7200000000000000" pitchFamily="34" charset="0"/>
              </a:rPr>
              <a:t>               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6924" y="2778243"/>
            <a:ext cx="8851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Bài 60. Phép cộng phân số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6625"/>
      </p:ext>
    </p:extLst>
  </p:cSld>
  <p:clrMapOvr>
    <a:masterClrMapping/>
  </p:clrMapOvr>
  <p:transition spd="slow" advTm="639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=""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=""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=""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=""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=""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=""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=""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=""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=""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=""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=""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=""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=""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=""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=""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=""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=""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=""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=""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=""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=""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=""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=""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=""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=""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=""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=""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=""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=""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=""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=""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=""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456</Words>
  <Application>Microsoft Office PowerPoint</Application>
  <PresentationFormat>Widescreen</PresentationFormat>
  <Paragraphs>112</Paragraphs>
  <Slides>26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#9Slide07 Altus</vt:lpstr>
      <vt:lpstr>#9Slide07 HoneyCream</vt:lpstr>
      <vt:lpstr>#9Slide07 IcielStormtrooper</vt:lpstr>
      <vt:lpstr>.VnTimeH</vt:lpstr>
      <vt:lpstr>Arial</vt:lpstr>
      <vt:lpstr>Arial Black</vt:lpstr>
      <vt:lpstr>Calibri</vt:lpstr>
      <vt:lpstr>Calibri Light</vt:lpstr>
      <vt:lpstr>Cambria</vt:lpstr>
      <vt:lpstr>Cambria Math</vt:lpstr>
      <vt:lpstr>DFPOP1-W9</vt:lpstr>
      <vt:lpstr>Garamond</vt:lpstr>
      <vt:lpstr>HP001 4 hàng</vt:lpstr>
      <vt:lpstr>MS Gothic</vt:lpstr>
      <vt:lpstr>MS Mincho</vt:lpstr>
      <vt:lpstr>SVN-SAF</vt:lpstr>
      <vt:lpstr>Times New Roman</vt:lpstr>
      <vt:lpstr>Wingdings</vt:lpstr>
      <vt:lpstr>字魂59号-创粗黑</vt:lpstr>
      <vt:lpstr>等线</vt:lpstr>
      <vt:lpstr>等线 Light</vt:lpstr>
      <vt:lpstr>Custom Design</vt:lpstr>
      <vt:lpstr>Office Theme</vt:lpstr>
      <vt:lpstr>1_Office Theme</vt:lpstr>
      <vt:lpstr>2_Office Theme</vt:lpstr>
      <vt:lpstr>1_Office 主题​​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2023-12-25T04:22:36Z</dcterms:created>
  <dcterms:modified xsi:type="dcterms:W3CDTF">2024-05-20T09:31:41Z</dcterms:modified>
</cp:coreProperties>
</file>