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90" r:id="rId2"/>
  </p:sldMasterIdLst>
  <p:notesMasterIdLst>
    <p:notesMasterId r:id="rId25"/>
  </p:notesMasterIdLst>
  <p:sldIdLst>
    <p:sldId id="4414" r:id="rId3"/>
    <p:sldId id="260" r:id="rId4"/>
    <p:sldId id="316" r:id="rId5"/>
    <p:sldId id="314" r:id="rId6"/>
    <p:sldId id="317" r:id="rId7"/>
    <p:sldId id="318" r:id="rId8"/>
    <p:sldId id="319" r:id="rId9"/>
    <p:sldId id="320" r:id="rId10"/>
    <p:sldId id="321" r:id="rId11"/>
    <p:sldId id="322" r:id="rId12"/>
    <p:sldId id="257" r:id="rId13"/>
    <p:sldId id="312" r:id="rId14"/>
    <p:sldId id="323" r:id="rId15"/>
    <p:sldId id="327" r:id="rId16"/>
    <p:sldId id="330" r:id="rId17"/>
    <p:sldId id="331" r:id="rId18"/>
    <p:sldId id="332" r:id="rId19"/>
    <p:sldId id="326" r:id="rId20"/>
    <p:sldId id="333" r:id="rId21"/>
    <p:sldId id="313" r:id="rId22"/>
    <p:sldId id="328" r:id="rId23"/>
    <p:sldId id="32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30D68-6CD1-48A7-ADA0-197511509E58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7E7A6-BF73-45DB-82F8-97E7CF415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DFACE0-EF3E-46A0-864D-F106D080C32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>
                <a:latin typeface="Arial" panose="020B0604020202020204" pitchFamily="34" charset="0"/>
              </a:rPr>
              <a:t>NGUYỄN THỊ HỒNG NGUYÊN</a:t>
            </a:r>
          </a:p>
        </p:txBody>
      </p:sp>
    </p:spTree>
    <p:extLst>
      <p:ext uri="{BB962C8B-B14F-4D97-AF65-F5344CB8AC3E}">
        <p14:creationId xmlns:p14="http://schemas.microsoft.com/office/powerpoint/2010/main" val="4211285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kế: Hương Thảo – Zalo 0972115126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6629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9990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779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4698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1" name="Google Shape;2511;g105189d2428_0_19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2" name="Google Shape;2512;g105189d2428_0_19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2613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673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00995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63943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2265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435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" name="Google Shape;144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5" name="Google Shape;144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1559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8" name="Google Shape;1478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9" name="Google Shape;1479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8104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1121b005d8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1121b005d8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536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3" name="Google Shape;14273;gb8b30863f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4" name="Google Shape;14274;gb8b30863f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146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180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66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19250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39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8" name="Google Shape;16008;gb9126897ec_0_16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9" name="Google Shape;16009;gb9126897ec_0_16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hộp</a:t>
            </a:r>
            <a:r>
              <a:rPr lang="en-US" dirty="0"/>
              <a:t> </a:t>
            </a:r>
            <a:r>
              <a:rPr lang="en-US" dirty="0" err="1"/>
              <a:t>màu</a:t>
            </a:r>
            <a:r>
              <a:rPr lang="en-US" dirty="0"/>
              <a:t> </a:t>
            </a:r>
            <a:r>
              <a:rPr lang="en-US" dirty="0" err="1"/>
              <a:t>nâu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lại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062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0" name="Google Shape;15680;gb9126897ec_0_14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1" name="Google Shape;15681;gb9126897ec_0_14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461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54" name="Google Shape;54;p2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98" name="Google Shape;98;p2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99" name="Google Shape;9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" name="Google Shape;142;p2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43" name="Google Shape;14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86" name="Google Shape;186;p2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87" name="Google Shape;187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30" name="Google Shape;230;p2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31" name="Google Shape;231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" name="Google Shape;268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" name="Google Shape;269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" name="Google Shape;270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" name="Google Shape;271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" name="Google Shape;272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" name="Google Shape;273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4" name="Google Shape;274;p2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" name="Google Shape;281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" name="Google Shape;282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" name="Google Shape;298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" name="Google Shape;299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" name="Google Shape;300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" name="Google Shape;301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" name="Google Shape;302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8" name="Google Shape;318;p2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319" name="Google Shape;319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" name="Google Shape;334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5" name="Google Shape;335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6" name="Google Shape;336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7" name="Google Shape;337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8" name="Google Shape;338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9" name="Google Shape;339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0" name="Google Shape;340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" name="Google Shape;341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" name="Google Shape;342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" name="Google Shape;343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" name="Google Shape;344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" name="Google Shape;345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" name="Google Shape;346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7" name="Google Shape;347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8" name="Google Shape;348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62" name="Google Shape;362;p2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63" name="Google Shape;363;p2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2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2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2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4" name="Google Shape;374;p2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5" name="Google Shape;375;p2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2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2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2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2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2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2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2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2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2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2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2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2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2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2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2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2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2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" name="Google Shape;399;p2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" name="Google Shape;400;p2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" name="Google Shape;401;p2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" name="Google Shape;402;p2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2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2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2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6" name="Google Shape;406;p2"/>
          <p:cNvGrpSpPr/>
          <p:nvPr/>
        </p:nvGrpSpPr>
        <p:grpSpPr>
          <a:xfrm>
            <a:off x="4524281" y="5161315"/>
            <a:ext cx="1588516" cy="976688"/>
            <a:chOff x="2430450" y="2143325"/>
            <a:chExt cx="337800" cy="207700"/>
          </a:xfrm>
        </p:grpSpPr>
        <p:sp>
          <p:nvSpPr>
            <p:cNvPr id="407" name="Google Shape;407;p2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6" name="Google Shape;446;p2"/>
          <p:cNvGrpSpPr/>
          <p:nvPr/>
        </p:nvGrpSpPr>
        <p:grpSpPr>
          <a:xfrm>
            <a:off x="1379323" y="128756"/>
            <a:ext cx="1399511" cy="698587"/>
            <a:chOff x="138482" y="584556"/>
            <a:chExt cx="1049633" cy="523940"/>
          </a:xfrm>
        </p:grpSpPr>
        <p:sp>
          <p:nvSpPr>
            <p:cNvPr id="447" name="Google Shape;447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62" name="Google Shape;462;p2"/>
          <p:cNvGrpSpPr/>
          <p:nvPr/>
        </p:nvGrpSpPr>
        <p:grpSpPr>
          <a:xfrm flipH="1">
            <a:off x="10425961" y="726023"/>
            <a:ext cx="1399512" cy="698587"/>
            <a:chOff x="138482" y="584556"/>
            <a:chExt cx="1049634" cy="523940"/>
          </a:xfrm>
        </p:grpSpPr>
        <p:sp>
          <p:nvSpPr>
            <p:cNvPr id="463" name="Google Shape;463;p2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8" name="Google Shape;478;p2"/>
          <p:cNvGrpSpPr/>
          <p:nvPr/>
        </p:nvGrpSpPr>
        <p:grpSpPr>
          <a:xfrm>
            <a:off x="8041438" y="5649772"/>
            <a:ext cx="366797" cy="488344"/>
            <a:chOff x="2664400" y="2169200"/>
            <a:chExt cx="78000" cy="103850"/>
          </a:xfrm>
        </p:grpSpPr>
        <p:sp>
          <p:nvSpPr>
            <p:cNvPr id="479" name="Google Shape;479;p2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10765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5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20890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4062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6714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48628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85491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683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0564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93613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140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2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0" name="Google Shape;2650;p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2651" name="Google Shape;2651;p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2652" name="Google Shape;265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3" name="Google Shape;265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4" name="Google Shape;265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5" name="Google Shape;265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6" name="Google Shape;265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7" name="Google Shape;265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8" name="Google Shape;265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59" name="Google Shape;265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0" name="Google Shape;266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1" name="Google Shape;266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2" name="Google Shape;266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3" name="Google Shape;266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4" name="Google Shape;266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5" name="Google Shape;266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6" name="Google Shape;266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7" name="Google Shape;266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8" name="Google Shape;266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69" name="Google Shape;266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0" name="Google Shape;267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1" name="Google Shape;267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2" name="Google Shape;267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3" name="Google Shape;267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4" name="Google Shape;267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5" name="Google Shape;267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6" name="Google Shape;267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7" name="Google Shape;267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8" name="Google Shape;267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79" name="Google Shape;267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0" name="Google Shape;268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1" name="Google Shape;268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2" name="Google Shape;268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3" name="Google Shape;268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4" name="Google Shape;268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5" name="Google Shape;268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6" name="Google Shape;268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7" name="Google Shape;268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8" name="Google Shape;268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89" name="Google Shape;268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695" name="Google Shape;2695;p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2696" name="Google Shape;269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3" name="Google Shape;271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4" name="Google Shape;271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5" name="Google Shape;271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6" name="Google Shape;271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7" name="Google Shape;271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8" name="Google Shape;271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9" name="Google Shape;271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0" name="Google Shape;272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1" name="Google Shape;272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2" name="Google Shape;272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3" name="Google Shape;272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4" name="Google Shape;272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5" name="Google Shape;272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6" name="Google Shape;272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7" name="Google Shape;272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8" name="Google Shape;272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29" name="Google Shape;272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0" name="Google Shape;273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1" name="Google Shape;273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2" name="Google Shape;273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3" name="Google Shape;273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4" name="Google Shape;273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5" name="Google Shape;273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6" name="Google Shape;273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7" name="Google Shape;273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38" name="Google Shape;273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39" name="Google Shape;2739;p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2740" name="Google Shape;274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1" name="Google Shape;274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2" name="Google Shape;274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3" name="Google Shape;274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4" name="Google Shape;274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5" name="Google Shape;274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6" name="Google Shape;274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7" name="Google Shape;274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8" name="Google Shape;274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49" name="Google Shape;274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0" name="Google Shape;275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1" name="Google Shape;275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2" name="Google Shape;275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3" name="Google Shape;275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4" name="Google Shape;275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5" name="Google Shape;275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6" name="Google Shape;275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7" name="Google Shape;275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8" name="Google Shape;275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59" name="Google Shape;275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0" name="Google Shape;276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1" name="Google Shape;276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2" name="Google Shape;276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3" name="Google Shape;276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4" name="Google Shape;276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5" name="Google Shape;276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6" name="Google Shape;276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7" name="Google Shape;276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8" name="Google Shape;276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69" name="Google Shape;276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0" name="Google Shape;277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1" name="Google Shape;277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2" name="Google Shape;277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3" name="Google Shape;277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4" name="Google Shape;277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5" name="Google Shape;277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6" name="Google Shape;277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7" name="Google Shape;277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783" name="Google Shape;2783;p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2784" name="Google Shape;278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1" name="Google Shape;280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2" name="Google Shape;280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3" name="Google Shape;280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4" name="Google Shape;280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27" name="Google Shape;2827;p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2828" name="Google Shape;2828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9" name="Google Shape;2829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0" name="Google Shape;2830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1" name="Google Shape;2831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2" name="Google Shape;2832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3" name="Google Shape;2833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4" name="Google Shape;2834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5" name="Google Shape;2835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6" name="Google Shape;2836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7" name="Google Shape;2837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8" name="Google Shape;2838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39" name="Google Shape;2839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0" name="Google Shape;2840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1" name="Google Shape;2841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2" name="Google Shape;2842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3" name="Google Shape;2843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4" name="Google Shape;2844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5" name="Google Shape;2845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6" name="Google Shape;2846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7" name="Google Shape;2847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8" name="Google Shape;2848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49" name="Google Shape;2849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0" name="Google Shape;2850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1" name="Google Shape;2851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2" name="Google Shape;2852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3" name="Google Shape;2853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4" name="Google Shape;2854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5" name="Google Shape;2855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6" name="Google Shape;2856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7" name="Google Shape;2857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8" name="Google Shape;2858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59" name="Google Shape;2859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0" name="Google Shape;2860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1" name="Google Shape;2861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2" name="Google Shape;2862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3" name="Google Shape;2863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4" name="Google Shape;2864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5" name="Google Shape;2865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6" name="Google Shape;2866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7" name="Google Shape;2867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8" name="Google Shape;2868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69" name="Google Shape;2869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0" name="Google Shape;2870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871" name="Google Shape;2871;p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2872" name="Google Shape;2872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3" name="Google Shape;2873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4" name="Google Shape;2874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5" name="Google Shape;2875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6" name="Google Shape;2876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7" name="Google Shape;2877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8" name="Google Shape;2878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79" name="Google Shape;2879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0" name="Google Shape;2880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1" name="Google Shape;2881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2" name="Google Shape;2882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3" name="Google Shape;2883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4" name="Google Shape;2884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5" name="Google Shape;2885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6" name="Google Shape;2886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7" name="Google Shape;2887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8" name="Google Shape;2888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89" name="Google Shape;2889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0" name="Google Shape;2890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1" name="Google Shape;2891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2" name="Google Shape;2892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3" name="Google Shape;2893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4" name="Google Shape;2894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5" name="Google Shape;2895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6" name="Google Shape;2896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7" name="Google Shape;2897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8" name="Google Shape;2898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99" name="Google Shape;2899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0" name="Google Shape;2900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1" name="Google Shape;2901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2" name="Google Shape;2902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3" name="Google Shape;2903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4" name="Google Shape;2904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5" name="Google Shape;2905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6" name="Google Shape;2906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7" name="Google Shape;2907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8" name="Google Shape;2908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09" name="Google Shape;2909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15" name="Google Shape;2915;p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2916" name="Google Shape;2916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3" name="Google Shape;2933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4" name="Google Shape;2934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5" name="Google Shape;2935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6" name="Google Shape;2936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7" name="Google Shape;2937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8" name="Google Shape;2938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9" name="Google Shape;2939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0" name="Google Shape;2940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1" name="Google Shape;2941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2" name="Google Shape;2942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3" name="Google Shape;2943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4" name="Google Shape;2944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5" name="Google Shape;2945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6" name="Google Shape;2946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7" name="Google Shape;2947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8" name="Google Shape;2948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49" name="Google Shape;2949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0" name="Google Shape;2950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1" name="Google Shape;2951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2" name="Google Shape;2952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3" name="Google Shape;2953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4" name="Google Shape;2954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5" name="Google Shape;2955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6" name="Google Shape;2956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7" name="Google Shape;2957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58" name="Google Shape;2958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959" name="Google Shape;2959;p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2960" name="Google Shape;2960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1" name="Google Shape;2961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2" name="Google Shape;2962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3" name="Google Shape;2963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4" name="Google Shape;2964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5" name="Google Shape;2965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6" name="Google Shape;2966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7" name="Google Shape;2967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8" name="Google Shape;2968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69" name="Google Shape;2969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0" name="Google Shape;2970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1" name="Google Shape;2971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2" name="Google Shape;2972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3" name="Google Shape;2973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4" name="Google Shape;2974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5" name="Google Shape;2975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6" name="Google Shape;2976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7" name="Google Shape;2977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8" name="Google Shape;2978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79" name="Google Shape;2979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0" name="Google Shape;2980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1" name="Google Shape;2981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2" name="Google Shape;2982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3" name="Google Shape;2983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4" name="Google Shape;2984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5" name="Google Shape;2985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6" name="Google Shape;2986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03" name="Google Shape;3003;p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3004" name="Google Shape;3004;p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0" name="Google Shape;3010;p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1" name="Google Shape;3011;p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2" name="Google Shape;3012;p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3" name="Google Shape;3013;p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7" name="Google Shape;3037;p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8" name="Google Shape;3038;p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9" name="Google Shape;3039;p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0" name="Google Shape;3040;p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1" name="Google Shape;3041;p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2" name="Google Shape;3042;p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3" name="Google Shape;3043;p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4" name="Google Shape;3044;p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5" name="Google Shape;3045;p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46" name="Google Shape;3046;p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47" name="Google Shape;3047;p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3048" name="Google Shape;3048;p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3049" name="Google Shape;3049;p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0" name="Google Shape;3050;p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1" name="Google Shape;3051;p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2" name="Google Shape;3052;p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3" name="Google Shape;3053;p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4" name="Google Shape;3054;p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5" name="Google Shape;3055;p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6" name="Google Shape;3056;p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7" name="Google Shape;3057;p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8" name="Google Shape;3058;p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59" name="Google Shape;3059;p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0" name="Google Shape;3060;p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1" name="Google Shape;3061;p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2" name="Google Shape;3062;p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3" name="Google Shape;3063;p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4" name="Google Shape;3064;p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5" name="Google Shape;3065;p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6" name="Google Shape;3066;p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7" name="Google Shape;3067;p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8" name="Google Shape;3068;p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69" name="Google Shape;3069;p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0" name="Google Shape;3070;p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1" name="Google Shape;3071;p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2" name="Google Shape;3072;p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3" name="Google Shape;3073;p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4" name="Google Shape;3074;p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5" name="Google Shape;3075;p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076" name="Google Shape;3076;p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3077" name="Google Shape;3077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8" name="Google Shape;3078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79" name="Google Shape;3079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0" name="Google Shape;3080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1" name="Google Shape;3081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2" name="Google Shape;3082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3" name="Google Shape;3083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4" name="Google Shape;3084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5" name="Google Shape;3085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6" name="Google Shape;3086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7" name="Google Shape;3087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8" name="Google Shape;3088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89" name="Google Shape;3089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0" name="Google Shape;3090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1" name="Google Shape;3091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2" name="Google Shape;3092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3" name="Google Shape;3093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4" name="Google Shape;3094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5" name="Google Shape;3095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6" name="Google Shape;3096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7" name="Google Shape;3097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8" name="Google Shape;3098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99" name="Google Shape;3099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0" name="Google Shape;3100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1" name="Google Shape;3101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2" name="Google Shape;3102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3" name="Google Shape;3103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104" name="Google Shape;3104;p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3105" name="Google Shape;3105;p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6" name="Google Shape;3106;p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7" name="Google Shape;3107;p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8" name="Google Shape;3108;p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09" name="Google Shape;3109;p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0" name="Google Shape;3110;p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1" name="Google Shape;3111;p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2" name="Google Shape;3112;p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3" name="Google Shape;3113;p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4" name="Google Shape;3114;p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5" name="Google Shape;3115;p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6" name="Google Shape;3116;p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7" name="Google Shape;3117;p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8" name="Google Shape;3118;p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19" name="Google Shape;3119;p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0" name="Google Shape;3120;p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1" name="Google Shape;3121;p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2" name="Google Shape;3122;p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3" name="Google Shape;3123;p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4" name="Google Shape;3124;p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5" name="Google Shape;3125;p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6" name="Google Shape;3126;p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7" name="Google Shape;3127;p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8" name="Google Shape;3128;p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29" name="Google Shape;3129;p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0" name="Google Shape;3130;p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31" name="Google Shape;3131;p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132" name="Google Shape;3132;p7"/>
          <p:cNvSpPr txBox="1">
            <a:spLocks noGrp="1"/>
          </p:cNvSpPr>
          <p:nvPr>
            <p:ph type="title"/>
          </p:nvPr>
        </p:nvSpPr>
        <p:spPr>
          <a:xfrm>
            <a:off x="1633251" y="1693084"/>
            <a:ext cx="4056000" cy="100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133" name="Google Shape;3133;p7"/>
          <p:cNvSpPr txBox="1">
            <a:spLocks noGrp="1"/>
          </p:cNvSpPr>
          <p:nvPr>
            <p:ph type="subTitle" idx="1"/>
          </p:nvPr>
        </p:nvSpPr>
        <p:spPr>
          <a:xfrm>
            <a:off x="1633251" y="2700684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34" name="Google Shape;3134;p7"/>
          <p:cNvGrpSpPr/>
          <p:nvPr/>
        </p:nvGrpSpPr>
        <p:grpSpPr>
          <a:xfrm>
            <a:off x="-664090" y="5091075"/>
            <a:ext cx="1399511" cy="698587"/>
            <a:chOff x="138482" y="584556"/>
            <a:chExt cx="1049633" cy="523940"/>
          </a:xfrm>
        </p:grpSpPr>
        <p:sp>
          <p:nvSpPr>
            <p:cNvPr id="3135" name="Google Shape;3135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6" name="Google Shape;3136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7" name="Google Shape;3137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8" name="Google Shape;3138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9" name="Google Shape;3139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0" name="Google Shape;3140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1" name="Google Shape;3141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2" name="Google Shape;3142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3" name="Google Shape;3143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4" name="Google Shape;3144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5" name="Google Shape;3145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6" name="Google Shape;3146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7" name="Google Shape;3147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8" name="Google Shape;3148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9" name="Google Shape;3149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50" name="Google Shape;3150;p7"/>
          <p:cNvGrpSpPr/>
          <p:nvPr/>
        </p:nvGrpSpPr>
        <p:grpSpPr>
          <a:xfrm flipH="1">
            <a:off x="8753643" y="490475"/>
            <a:ext cx="1399511" cy="698587"/>
            <a:chOff x="138482" y="584556"/>
            <a:chExt cx="1049633" cy="523940"/>
          </a:xfrm>
        </p:grpSpPr>
        <p:sp>
          <p:nvSpPr>
            <p:cNvPr id="3151" name="Google Shape;3151;p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0" name="Google Shape;3160;p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1" name="Google Shape;3161;p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6515238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22681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60795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880553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853549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DB32002-DFE0-48AD-9D5E-59FF8BBFB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85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1_Section 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3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68" name="Google Shape;68;p3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3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3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4" name="Google Shape;84;p3"/>
          <p:cNvSpPr/>
          <p:nvPr/>
        </p:nvSpPr>
        <p:spPr>
          <a:xfrm>
            <a:off x="2197000" y="1808316"/>
            <a:ext cx="7798000" cy="264600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068867" y="630967"/>
            <a:ext cx="2054400" cy="2054400"/>
          </a:xfrm>
          <a:prstGeom prst="ellipse">
            <a:avLst/>
          </a:pr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3"/>
          <p:cNvSpPr/>
          <p:nvPr/>
        </p:nvSpPr>
        <p:spPr>
          <a:xfrm>
            <a:off x="2138768" y="4139183"/>
            <a:ext cx="7856224" cy="708000"/>
          </a:xfrm>
          <a:prstGeom prst="roundRect">
            <a:avLst>
              <a:gd name="adj" fmla="val 50000"/>
            </a:avLst>
          </a:prstGeom>
          <a:solidFill>
            <a:schemeClr val="dk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accent1"/>
              </a:solidFill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2197000" y="2935800"/>
            <a:ext cx="7798000" cy="986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8" name="Google Shape;88;p3"/>
          <p:cNvSpPr txBox="1">
            <a:spLocks noGrp="1"/>
          </p:cNvSpPr>
          <p:nvPr>
            <p:ph type="title" idx="2" hasCustomPrompt="1"/>
          </p:nvPr>
        </p:nvSpPr>
        <p:spPr>
          <a:xfrm>
            <a:off x="4767800" y="982867"/>
            <a:ext cx="2656400" cy="13504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grpSp>
        <p:nvGrpSpPr>
          <p:cNvPr id="90" name="Google Shape;90;p3"/>
          <p:cNvGrpSpPr/>
          <p:nvPr/>
        </p:nvGrpSpPr>
        <p:grpSpPr>
          <a:xfrm>
            <a:off x="1155179" y="5939151"/>
            <a:ext cx="468771" cy="417869"/>
            <a:chOff x="725750" y="910150"/>
            <a:chExt cx="253025" cy="225550"/>
          </a:xfrm>
        </p:grpSpPr>
        <p:sp>
          <p:nvSpPr>
            <p:cNvPr id="91" name="Google Shape;91;p3"/>
            <p:cNvSpPr/>
            <p:nvPr/>
          </p:nvSpPr>
          <p:spPr>
            <a:xfrm>
              <a:off x="725750" y="910150"/>
              <a:ext cx="253025" cy="225550"/>
            </a:xfrm>
            <a:custGeom>
              <a:avLst/>
              <a:gdLst/>
              <a:ahLst/>
              <a:cxnLst/>
              <a:rect l="l" t="t" r="r" b="b"/>
              <a:pathLst>
                <a:path w="10121" h="9022" extrusionOk="0">
                  <a:moveTo>
                    <a:pt x="2638" y="761"/>
                  </a:moveTo>
                  <a:cubicBezTo>
                    <a:pt x="3244" y="761"/>
                    <a:pt x="3761" y="1061"/>
                    <a:pt x="4156" y="1574"/>
                  </a:cubicBezTo>
                  <a:cubicBezTo>
                    <a:pt x="4334" y="1788"/>
                    <a:pt x="4430" y="2062"/>
                    <a:pt x="4573" y="2312"/>
                  </a:cubicBezTo>
                  <a:cubicBezTo>
                    <a:pt x="4620" y="2419"/>
                    <a:pt x="4644" y="2550"/>
                    <a:pt x="4704" y="2669"/>
                  </a:cubicBezTo>
                  <a:cubicBezTo>
                    <a:pt x="4797" y="2850"/>
                    <a:pt x="4913" y="2943"/>
                    <a:pt x="5048" y="2943"/>
                  </a:cubicBezTo>
                  <a:cubicBezTo>
                    <a:pt x="5136" y="2943"/>
                    <a:pt x="5232" y="2904"/>
                    <a:pt x="5335" y="2824"/>
                  </a:cubicBezTo>
                  <a:cubicBezTo>
                    <a:pt x="5525" y="2657"/>
                    <a:pt x="5704" y="2467"/>
                    <a:pt x="5906" y="2312"/>
                  </a:cubicBezTo>
                  <a:cubicBezTo>
                    <a:pt x="6382" y="1968"/>
                    <a:pt x="6880" y="1770"/>
                    <a:pt x="7417" y="1770"/>
                  </a:cubicBezTo>
                  <a:cubicBezTo>
                    <a:pt x="7659" y="1770"/>
                    <a:pt x="7909" y="1810"/>
                    <a:pt x="8168" y="1895"/>
                  </a:cubicBezTo>
                  <a:cubicBezTo>
                    <a:pt x="8835" y="2122"/>
                    <a:pt x="9121" y="2538"/>
                    <a:pt x="9097" y="3241"/>
                  </a:cubicBezTo>
                  <a:cubicBezTo>
                    <a:pt x="9073" y="3753"/>
                    <a:pt x="8883" y="4205"/>
                    <a:pt x="8537" y="4574"/>
                  </a:cubicBezTo>
                  <a:cubicBezTo>
                    <a:pt x="8025" y="5146"/>
                    <a:pt x="7502" y="5741"/>
                    <a:pt x="6918" y="6241"/>
                  </a:cubicBezTo>
                  <a:cubicBezTo>
                    <a:pt x="6192" y="6848"/>
                    <a:pt x="5406" y="7384"/>
                    <a:pt x="4632" y="7956"/>
                  </a:cubicBezTo>
                  <a:cubicBezTo>
                    <a:pt x="4418" y="8087"/>
                    <a:pt x="4180" y="8182"/>
                    <a:pt x="3918" y="8313"/>
                  </a:cubicBezTo>
                  <a:cubicBezTo>
                    <a:pt x="2906" y="7241"/>
                    <a:pt x="1882" y="6253"/>
                    <a:pt x="1286" y="4943"/>
                  </a:cubicBezTo>
                  <a:cubicBezTo>
                    <a:pt x="882" y="4086"/>
                    <a:pt x="632" y="3193"/>
                    <a:pt x="894" y="2241"/>
                  </a:cubicBezTo>
                  <a:cubicBezTo>
                    <a:pt x="1096" y="1526"/>
                    <a:pt x="1477" y="943"/>
                    <a:pt x="2251" y="800"/>
                  </a:cubicBezTo>
                  <a:cubicBezTo>
                    <a:pt x="2384" y="774"/>
                    <a:pt x="2513" y="761"/>
                    <a:pt x="2638" y="761"/>
                  </a:cubicBezTo>
                  <a:close/>
                  <a:moveTo>
                    <a:pt x="2568" y="0"/>
                  </a:moveTo>
                  <a:cubicBezTo>
                    <a:pt x="1726" y="0"/>
                    <a:pt x="954" y="457"/>
                    <a:pt x="489" y="1276"/>
                  </a:cubicBezTo>
                  <a:cubicBezTo>
                    <a:pt x="394" y="1479"/>
                    <a:pt x="298" y="1693"/>
                    <a:pt x="227" y="1907"/>
                  </a:cubicBezTo>
                  <a:cubicBezTo>
                    <a:pt x="13" y="2562"/>
                    <a:pt x="1" y="3241"/>
                    <a:pt x="167" y="3908"/>
                  </a:cubicBezTo>
                  <a:cubicBezTo>
                    <a:pt x="644" y="5932"/>
                    <a:pt x="1918" y="7432"/>
                    <a:pt x="3453" y="8753"/>
                  </a:cubicBezTo>
                  <a:cubicBezTo>
                    <a:pt x="3648" y="8936"/>
                    <a:pt x="3844" y="9022"/>
                    <a:pt x="4046" y="9022"/>
                  </a:cubicBezTo>
                  <a:cubicBezTo>
                    <a:pt x="4215" y="9022"/>
                    <a:pt x="4389" y="8962"/>
                    <a:pt x="4573" y="8849"/>
                  </a:cubicBezTo>
                  <a:cubicBezTo>
                    <a:pt x="6144" y="7896"/>
                    <a:pt x="7597" y="6765"/>
                    <a:pt x="8811" y="5384"/>
                  </a:cubicBezTo>
                  <a:cubicBezTo>
                    <a:pt x="9168" y="4979"/>
                    <a:pt x="9466" y="4515"/>
                    <a:pt x="9645" y="3991"/>
                  </a:cubicBezTo>
                  <a:cubicBezTo>
                    <a:pt x="10121" y="2586"/>
                    <a:pt x="9466" y="1419"/>
                    <a:pt x="8025" y="1133"/>
                  </a:cubicBezTo>
                  <a:cubicBezTo>
                    <a:pt x="7823" y="1092"/>
                    <a:pt x="7623" y="1072"/>
                    <a:pt x="7426" y="1072"/>
                  </a:cubicBezTo>
                  <a:cubicBezTo>
                    <a:pt x="6881" y="1072"/>
                    <a:pt x="6357" y="1226"/>
                    <a:pt x="5858" y="1514"/>
                  </a:cubicBezTo>
                  <a:cubicBezTo>
                    <a:pt x="5656" y="1610"/>
                    <a:pt x="5466" y="1729"/>
                    <a:pt x="5239" y="1872"/>
                  </a:cubicBezTo>
                  <a:cubicBezTo>
                    <a:pt x="5096" y="1645"/>
                    <a:pt x="4977" y="1455"/>
                    <a:pt x="4858" y="1253"/>
                  </a:cubicBezTo>
                  <a:cubicBezTo>
                    <a:pt x="4513" y="776"/>
                    <a:pt x="4084" y="419"/>
                    <a:pt x="3549" y="205"/>
                  </a:cubicBezTo>
                  <a:cubicBezTo>
                    <a:pt x="3220" y="67"/>
                    <a:pt x="2889" y="0"/>
                    <a:pt x="25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741525" y="929150"/>
              <a:ext cx="212250" cy="188825"/>
            </a:xfrm>
            <a:custGeom>
              <a:avLst/>
              <a:gdLst/>
              <a:ahLst/>
              <a:cxnLst/>
              <a:rect l="l" t="t" r="r" b="b"/>
              <a:pathLst>
                <a:path w="8490" h="7553" extrusionOk="0">
                  <a:moveTo>
                    <a:pt x="2007" y="1"/>
                  </a:moveTo>
                  <a:cubicBezTo>
                    <a:pt x="1882" y="1"/>
                    <a:pt x="1753" y="14"/>
                    <a:pt x="1620" y="40"/>
                  </a:cubicBezTo>
                  <a:cubicBezTo>
                    <a:pt x="846" y="183"/>
                    <a:pt x="465" y="766"/>
                    <a:pt x="263" y="1481"/>
                  </a:cubicBezTo>
                  <a:cubicBezTo>
                    <a:pt x="1" y="2433"/>
                    <a:pt x="251" y="3326"/>
                    <a:pt x="655" y="4183"/>
                  </a:cubicBezTo>
                  <a:cubicBezTo>
                    <a:pt x="1251" y="5493"/>
                    <a:pt x="2275" y="6481"/>
                    <a:pt x="3287" y="7553"/>
                  </a:cubicBezTo>
                  <a:cubicBezTo>
                    <a:pt x="3549" y="7422"/>
                    <a:pt x="3787" y="7327"/>
                    <a:pt x="4001" y="7196"/>
                  </a:cubicBezTo>
                  <a:cubicBezTo>
                    <a:pt x="4775" y="6624"/>
                    <a:pt x="5561" y="6088"/>
                    <a:pt x="6287" y="5481"/>
                  </a:cubicBezTo>
                  <a:cubicBezTo>
                    <a:pt x="6871" y="4981"/>
                    <a:pt x="7394" y="4386"/>
                    <a:pt x="7906" y="3814"/>
                  </a:cubicBezTo>
                  <a:cubicBezTo>
                    <a:pt x="8252" y="3445"/>
                    <a:pt x="8442" y="2993"/>
                    <a:pt x="8466" y="2481"/>
                  </a:cubicBezTo>
                  <a:cubicBezTo>
                    <a:pt x="8490" y="1778"/>
                    <a:pt x="8204" y="1362"/>
                    <a:pt x="7537" y="1135"/>
                  </a:cubicBezTo>
                  <a:cubicBezTo>
                    <a:pt x="7278" y="1050"/>
                    <a:pt x="7028" y="1010"/>
                    <a:pt x="6786" y="1010"/>
                  </a:cubicBezTo>
                  <a:cubicBezTo>
                    <a:pt x="6249" y="1010"/>
                    <a:pt x="5751" y="1208"/>
                    <a:pt x="5275" y="1552"/>
                  </a:cubicBezTo>
                  <a:cubicBezTo>
                    <a:pt x="5073" y="1707"/>
                    <a:pt x="4894" y="1897"/>
                    <a:pt x="4704" y="2064"/>
                  </a:cubicBezTo>
                  <a:cubicBezTo>
                    <a:pt x="4601" y="2144"/>
                    <a:pt x="4505" y="2183"/>
                    <a:pt x="4417" y="2183"/>
                  </a:cubicBezTo>
                  <a:cubicBezTo>
                    <a:pt x="4282" y="2183"/>
                    <a:pt x="4166" y="2090"/>
                    <a:pt x="4073" y="1909"/>
                  </a:cubicBezTo>
                  <a:cubicBezTo>
                    <a:pt x="4013" y="1790"/>
                    <a:pt x="3989" y="1659"/>
                    <a:pt x="3942" y="1552"/>
                  </a:cubicBezTo>
                  <a:cubicBezTo>
                    <a:pt x="3799" y="1302"/>
                    <a:pt x="3703" y="1028"/>
                    <a:pt x="3525" y="814"/>
                  </a:cubicBezTo>
                  <a:cubicBezTo>
                    <a:pt x="3130" y="301"/>
                    <a:pt x="2613" y="1"/>
                    <a:pt x="20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0153367" y="485834"/>
            <a:ext cx="158367" cy="165433"/>
            <a:chOff x="1409475" y="641250"/>
            <a:chExt cx="118775" cy="124075"/>
          </a:xfrm>
        </p:grpSpPr>
        <p:sp>
          <p:nvSpPr>
            <p:cNvPr id="94" name="Google Shape;94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179885" y="2510934"/>
            <a:ext cx="364367" cy="392433"/>
            <a:chOff x="713250" y="2576650"/>
            <a:chExt cx="273275" cy="294325"/>
          </a:xfrm>
        </p:grpSpPr>
        <p:sp>
          <p:nvSpPr>
            <p:cNvPr id="97" name="Google Shape;97;p3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817034" y="6359901"/>
            <a:ext cx="158367" cy="165433"/>
            <a:chOff x="1409475" y="641250"/>
            <a:chExt cx="118775" cy="124075"/>
          </a:xfrm>
        </p:grpSpPr>
        <p:sp>
          <p:nvSpPr>
            <p:cNvPr id="100" name="Google Shape;100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1453367" y="869834"/>
            <a:ext cx="158367" cy="165433"/>
            <a:chOff x="1409475" y="641250"/>
            <a:chExt cx="118775" cy="124075"/>
          </a:xfrm>
        </p:grpSpPr>
        <p:sp>
          <p:nvSpPr>
            <p:cNvPr id="103" name="Google Shape;103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11737901" y="5590834"/>
            <a:ext cx="158367" cy="165433"/>
            <a:chOff x="1409475" y="641250"/>
            <a:chExt cx="118775" cy="124075"/>
          </a:xfrm>
        </p:grpSpPr>
        <p:sp>
          <p:nvSpPr>
            <p:cNvPr id="106" name="Google Shape;106;p3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" name="Google Shape;108;p3"/>
          <p:cNvGrpSpPr/>
          <p:nvPr/>
        </p:nvGrpSpPr>
        <p:grpSpPr>
          <a:xfrm rot="-748748">
            <a:off x="11297711" y="1649835"/>
            <a:ext cx="633456" cy="622320"/>
            <a:chOff x="4636650" y="2847925"/>
            <a:chExt cx="351575" cy="345350"/>
          </a:xfrm>
        </p:grpSpPr>
        <p:sp>
          <p:nvSpPr>
            <p:cNvPr id="109" name="Google Shape;109;p3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78962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7"/>
          <p:cNvGrpSpPr/>
          <p:nvPr/>
        </p:nvGrpSpPr>
        <p:grpSpPr>
          <a:xfrm>
            <a:off x="-190528" y="-107233"/>
            <a:ext cx="12700800" cy="7072400"/>
            <a:chOff x="-142896" y="-80425"/>
            <a:chExt cx="9525600" cy="5304300"/>
          </a:xfrm>
        </p:grpSpPr>
        <p:cxnSp>
          <p:nvCxnSpPr>
            <p:cNvPr id="259" name="Google Shape;259;p7"/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75" name="Google Shape;275;p7"/>
          <p:cNvSpPr/>
          <p:nvPr/>
        </p:nvSpPr>
        <p:spPr>
          <a:xfrm>
            <a:off x="461914" y="1423448"/>
            <a:ext cx="11217896" cy="5260156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7"/>
          <p:cNvSpPr/>
          <p:nvPr/>
        </p:nvSpPr>
        <p:spPr>
          <a:xfrm>
            <a:off x="635653" y="207390"/>
            <a:ext cx="10864000" cy="1046375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7"/>
          <p:cNvSpPr txBox="1">
            <a:spLocks noGrp="1"/>
          </p:cNvSpPr>
          <p:nvPr>
            <p:ph type="body" idx="1"/>
          </p:nvPr>
        </p:nvSpPr>
        <p:spPr>
          <a:xfrm>
            <a:off x="960000" y="2344000"/>
            <a:ext cx="5158000" cy="317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>
                <a:latin typeface="Inria Sans"/>
                <a:ea typeface="Inria Sans"/>
                <a:cs typeface="Inria Sans"/>
                <a:sym typeface="Inria Sans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79" name="Google Shape;279;p7"/>
          <p:cNvGrpSpPr/>
          <p:nvPr/>
        </p:nvGrpSpPr>
        <p:grpSpPr>
          <a:xfrm>
            <a:off x="229532" y="363930"/>
            <a:ext cx="164496" cy="171836"/>
            <a:chOff x="1409475" y="641250"/>
            <a:chExt cx="118775" cy="124075"/>
          </a:xfrm>
        </p:grpSpPr>
        <p:sp>
          <p:nvSpPr>
            <p:cNvPr id="280" name="Google Shape;280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2" name="Google Shape;282;p7"/>
          <p:cNvGrpSpPr/>
          <p:nvPr/>
        </p:nvGrpSpPr>
        <p:grpSpPr>
          <a:xfrm>
            <a:off x="11898432" y="1533563"/>
            <a:ext cx="164496" cy="171836"/>
            <a:chOff x="1409475" y="641250"/>
            <a:chExt cx="118775" cy="124075"/>
          </a:xfrm>
        </p:grpSpPr>
        <p:sp>
          <p:nvSpPr>
            <p:cNvPr id="283" name="Google Shape;283;p7"/>
            <p:cNvSpPr/>
            <p:nvPr/>
          </p:nvSpPr>
          <p:spPr>
            <a:xfrm>
              <a:off x="1409475" y="641250"/>
              <a:ext cx="118775" cy="124075"/>
            </a:xfrm>
            <a:custGeom>
              <a:avLst/>
              <a:gdLst/>
              <a:ahLst/>
              <a:cxnLst/>
              <a:rect l="l" t="t" r="r" b="b"/>
              <a:pathLst>
                <a:path w="4751" h="4963" extrusionOk="0">
                  <a:moveTo>
                    <a:pt x="2416" y="1067"/>
                  </a:moveTo>
                  <a:cubicBezTo>
                    <a:pt x="2641" y="1067"/>
                    <a:pt x="2871" y="1150"/>
                    <a:pt x="3084" y="1317"/>
                  </a:cubicBezTo>
                  <a:cubicBezTo>
                    <a:pt x="3620" y="1710"/>
                    <a:pt x="3786" y="2412"/>
                    <a:pt x="3489" y="3055"/>
                  </a:cubicBezTo>
                  <a:cubicBezTo>
                    <a:pt x="3266" y="3562"/>
                    <a:pt x="2767" y="3870"/>
                    <a:pt x="2235" y="3870"/>
                  </a:cubicBezTo>
                  <a:cubicBezTo>
                    <a:pt x="2141" y="3870"/>
                    <a:pt x="2047" y="3860"/>
                    <a:pt x="1953" y="3841"/>
                  </a:cubicBezTo>
                  <a:cubicBezTo>
                    <a:pt x="1453" y="3734"/>
                    <a:pt x="1167" y="3317"/>
                    <a:pt x="1179" y="2638"/>
                  </a:cubicBezTo>
                  <a:cubicBezTo>
                    <a:pt x="1167" y="2234"/>
                    <a:pt x="1334" y="1864"/>
                    <a:pt x="1584" y="1519"/>
                  </a:cubicBezTo>
                  <a:cubicBezTo>
                    <a:pt x="1816" y="1218"/>
                    <a:pt x="2112" y="1067"/>
                    <a:pt x="2416" y="1067"/>
                  </a:cubicBezTo>
                  <a:close/>
                  <a:moveTo>
                    <a:pt x="2349" y="0"/>
                  </a:moveTo>
                  <a:cubicBezTo>
                    <a:pt x="1880" y="0"/>
                    <a:pt x="1436" y="167"/>
                    <a:pt x="1036" y="531"/>
                  </a:cubicBezTo>
                  <a:cubicBezTo>
                    <a:pt x="334" y="1174"/>
                    <a:pt x="0" y="2007"/>
                    <a:pt x="84" y="2984"/>
                  </a:cubicBezTo>
                  <a:cubicBezTo>
                    <a:pt x="167" y="3960"/>
                    <a:pt x="762" y="4662"/>
                    <a:pt x="1655" y="4889"/>
                  </a:cubicBezTo>
                  <a:cubicBezTo>
                    <a:pt x="1858" y="4939"/>
                    <a:pt x="2060" y="4963"/>
                    <a:pt x="2257" y="4963"/>
                  </a:cubicBezTo>
                  <a:cubicBezTo>
                    <a:pt x="3601" y="4963"/>
                    <a:pt x="4751" y="3854"/>
                    <a:pt x="4751" y="2400"/>
                  </a:cubicBezTo>
                  <a:cubicBezTo>
                    <a:pt x="4751" y="1507"/>
                    <a:pt x="4179" y="602"/>
                    <a:pt x="3358" y="233"/>
                  </a:cubicBezTo>
                  <a:cubicBezTo>
                    <a:pt x="3015" y="81"/>
                    <a:pt x="2676" y="0"/>
                    <a:pt x="23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1438650" y="667900"/>
              <a:ext cx="65500" cy="70100"/>
            </a:xfrm>
            <a:custGeom>
              <a:avLst/>
              <a:gdLst/>
              <a:ahLst/>
              <a:cxnLst/>
              <a:rect l="l" t="t" r="r" b="b"/>
              <a:pathLst>
                <a:path w="2620" h="2804" extrusionOk="0">
                  <a:moveTo>
                    <a:pt x="1249" y="1"/>
                  </a:moveTo>
                  <a:cubicBezTo>
                    <a:pt x="945" y="1"/>
                    <a:pt x="649" y="152"/>
                    <a:pt x="417" y="453"/>
                  </a:cubicBezTo>
                  <a:cubicBezTo>
                    <a:pt x="167" y="798"/>
                    <a:pt x="0" y="1168"/>
                    <a:pt x="12" y="1572"/>
                  </a:cubicBezTo>
                  <a:cubicBezTo>
                    <a:pt x="0" y="2251"/>
                    <a:pt x="286" y="2668"/>
                    <a:pt x="786" y="2775"/>
                  </a:cubicBezTo>
                  <a:cubicBezTo>
                    <a:pt x="880" y="2794"/>
                    <a:pt x="974" y="2804"/>
                    <a:pt x="1068" y="2804"/>
                  </a:cubicBezTo>
                  <a:cubicBezTo>
                    <a:pt x="1600" y="2804"/>
                    <a:pt x="2099" y="2496"/>
                    <a:pt x="2322" y="1989"/>
                  </a:cubicBezTo>
                  <a:cubicBezTo>
                    <a:pt x="2619" y="1346"/>
                    <a:pt x="2453" y="644"/>
                    <a:pt x="1917" y="251"/>
                  </a:cubicBezTo>
                  <a:cubicBezTo>
                    <a:pt x="1704" y="84"/>
                    <a:pt x="1474" y="1"/>
                    <a:pt x="12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5" name="Google Shape;285;p7"/>
          <p:cNvGrpSpPr/>
          <p:nvPr/>
        </p:nvGrpSpPr>
        <p:grpSpPr>
          <a:xfrm>
            <a:off x="394049" y="5852093"/>
            <a:ext cx="606831" cy="591964"/>
            <a:chOff x="1959000" y="1291425"/>
            <a:chExt cx="286025" cy="279000"/>
          </a:xfrm>
        </p:grpSpPr>
        <p:sp>
          <p:nvSpPr>
            <p:cNvPr id="286" name="Google Shape;286;p7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7"/>
          <p:cNvGrpSpPr/>
          <p:nvPr/>
        </p:nvGrpSpPr>
        <p:grpSpPr>
          <a:xfrm rot="825719">
            <a:off x="11190754" y="5710352"/>
            <a:ext cx="486917" cy="478296"/>
            <a:chOff x="4636650" y="2847925"/>
            <a:chExt cx="351575" cy="345350"/>
          </a:xfrm>
        </p:grpSpPr>
        <p:sp>
          <p:nvSpPr>
            <p:cNvPr id="292" name="Google Shape;292;p7"/>
            <p:cNvSpPr/>
            <p:nvPr/>
          </p:nvSpPr>
          <p:spPr>
            <a:xfrm>
              <a:off x="4636650" y="2847925"/>
              <a:ext cx="351575" cy="345350"/>
            </a:xfrm>
            <a:custGeom>
              <a:avLst/>
              <a:gdLst/>
              <a:ahLst/>
              <a:cxnLst/>
              <a:rect l="l" t="t" r="r" b="b"/>
              <a:pathLst>
                <a:path w="14063" h="13814" extrusionOk="0">
                  <a:moveTo>
                    <a:pt x="3344" y="745"/>
                  </a:moveTo>
                  <a:cubicBezTo>
                    <a:pt x="3975" y="745"/>
                    <a:pt x="4537" y="978"/>
                    <a:pt x="5049" y="1370"/>
                  </a:cubicBezTo>
                  <a:cubicBezTo>
                    <a:pt x="5775" y="1954"/>
                    <a:pt x="6216" y="2739"/>
                    <a:pt x="6454" y="3632"/>
                  </a:cubicBezTo>
                  <a:cubicBezTo>
                    <a:pt x="6514" y="3835"/>
                    <a:pt x="6549" y="4037"/>
                    <a:pt x="6621" y="4228"/>
                  </a:cubicBezTo>
                  <a:cubicBezTo>
                    <a:pt x="6657" y="4338"/>
                    <a:pt x="6776" y="4403"/>
                    <a:pt x="6889" y="4403"/>
                  </a:cubicBezTo>
                  <a:cubicBezTo>
                    <a:pt x="6959" y="4403"/>
                    <a:pt x="7028" y="4378"/>
                    <a:pt x="7073" y="4323"/>
                  </a:cubicBezTo>
                  <a:cubicBezTo>
                    <a:pt x="7216" y="4144"/>
                    <a:pt x="7335" y="3930"/>
                    <a:pt x="7454" y="3739"/>
                  </a:cubicBezTo>
                  <a:cubicBezTo>
                    <a:pt x="7752" y="3216"/>
                    <a:pt x="8109" y="2763"/>
                    <a:pt x="8597" y="2382"/>
                  </a:cubicBezTo>
                  <a:cubicBezTo>
                    <a:pt x="9209" y="1927"/>
                    <a:pt x="9862" y="1713"/>
                    <a:pt x="10551" y="1713"/>
                  </a:cubicBezTo>
                  <a:cubicBezTo>
                    <a:pt x="10853" y="1713"/>
                    <a:pt x="11163" y="1755"/>
                    <a:pt x="11478" y="1834"/>
                  </a:cubicBezTo>
                  <a:cubicBezTo>
                    <a:pt x="12633" y="2132"/>
                    <a:pt x="13348" y="3275"/>
                    <a:pt x="13205" y="4525"/>
                  </a:cubicBezTo>
                  <a:cubicBezTo>
                    <a:pt x="13098" y="5383"/>
                    <a:pt x="12824" y="6180"/>
                    <a:pt x="12383" y="6930"/>
                  </a:cubicBezTo>
                  <a:cubicBezTo>
                    <a:pt x="10895" y="9431"/>
                    <a:pt x="8883" y="11407"/>
                    <a:pt x="6478" y="12979"/>
                  </a:cubicBezTo>
                  <a:cubicBezTo>
                    <a:pt x="6394" y="13026"/>
                    <a:pt x="6299" y="13062"/>
                    <a:pt x="6180" y="13122"/>
                  </a:cubicBezTo>
                  <a:cubicBezTo>
                    <a:pt x="4775" y="11967"/>
                    <a:pt x="3394" y="10812"/>
                    <a:pt x="2370" y="9264"/>
                  </a:cubicBezTo>
                  <a:cubicBezTo>
                    <a:pt x="1501" y="7954"/>
                    <a:pt x="977" y="6537"/>
                    <a:pt x="775" y="5002"/>
                  </a:cubicBezTo>
                  <a:cubicBezTo>
                    <a:pt x="644" y="4025"/>
                    <a:pt x="739" y="3049"/>
                    <a:pt x="1180" y="2132"/>
                  </a:cubicBezTo>
                  <a:cubicBezTo>
                    <a:pt x="1572" y="1299"/>
                    <a:pt x="2227" y="811"/>
                    <a:pt x="3168" y="751"/>
                  </a:cubicBezTo>
                  <a:cubicBezTo>
                    <a:pt x="3227" y="747"/>
                    <a:pt x="3286" y="745"/>
                    <a:pt x="3344" y="745"/>
                  </a:cubicBezTo>
                  <a:close/>
                  <a:moveTo>
                    <a:pt x="3341" y="0"/>
                  </a:moveTo>
                  <a:cubicBezTo>
                    <a:pt x="2743" y="0"/>
                    <a:pt x="2151" y="184"/>
                    <a:pt x="1572" y="584"/>
                  </a:cubicBezTo>
                  <a:cubicBezTo>
                    <a:pt x="858" y="1072"/>
                    <a:pt x="489" y="1823"/>
                    <a:pt x="263" y="2644"/>
                  </a:cubicBezTo>
                  <a:cubicBezTo>
                    <a:pt x="13" y="3549"/>
                    <a:pt x="1" y="4490"/>
                    <a:pt x="168" y="5406"/>
                  </a:cubicBezTo>
                  <a:cubicBezTo>
                    <a:pt x="763" y="8847"/>
                    <a:pt x="2692" y="11407"/>
                    <a:pt x="5490" y="13372"/>
                  </a:cubicBezTo>
                  <a:cubicBezTo>
                    <a:pt x="5925" y="13673"/>
                    <a:pt x="6145" y="13814"/>
                    <a:pt x="6354" y="13814"/>
                  </a:cubicBezTo>
                  <a:cubicBezTo>
                    <a:pt x="6575" y="13814"/>
                    <a:pt x="6783" y="13658"/>
                    <a:pt x="7216" y="13372"/>
                  </a:cubicBezTo>
                  <a:cubicBezTo>
                    <a:pt x="9550" y="11824"/>
                    <a:pt x="11490" y="9859"/>
                    <a:pt x="12943" y="7466"/>
                  </a:cubicBezTo>
                  <a:cubicBezTo>
                    <a:pt x="13598" y="6383"/>
                    <a:pt x="14062" y="5228"/>
                    <a:pt x="13943" y="3930"/>
                  </a:cubicBezTo>
                  <a:cubicBezTo>
                    <a:pt x="13812" y="2537"/>
                    <a:pt x="13002" y="1489"/>
                    <a:pt x="11740" y="1132"/>
                  </a:cubicBezTo>
                  <a:cubicBezTo>
                    <a:pt x="11328" y="1013"/>
                    <a:pt x="10928" y="955"/>
                    <a:pt x="10541" y="955"/>
                  </a:cubicBezTo>
                  <a:cubicBezTo>
                    <a:pt x="9534" y="955"/>
                    <a:pt x="8617" y="1351"/>
                    <a:pt x="7799" y="2108"/>
                  </a:cubicBezTo>
                  <a:cubicBezTo>
                    <a:pt x="7573" y="2311"/>
                    <a:pt x="7371" y="2549"/>
                    <a:pt x="7085" y="2858"/>
                  </a:cubicBezTo>
                  <a:cubicBezTo>
                    <a:pt x="6918" y="2549"/>
                    <a:pt x="6787" y="2299"/>
                    <a:pt x="6656" y="2073"/>
                  </a:cubicBezTo>
                  <a:cubicBezTo>
                    <a:pt x="6264" y="1394"/>
                    <a:pt x="5728" y="822"/>
                    <a:pt x="5025" y="453"/>
                  </a:cubicBezTo>
                  <a:cubicBezTo>
                    <a:pt x="4462" y="160"/>
                    <a:pt x="3899" y="0"/>
                    <a:pt x="33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4652725" y="2866550"/>
              <a:ext cx="317625" cy="309425"/>
            </a:xfrm>
            <a:custGeom>
              <a:avLst/>
              <a:gdLst/>
              <a:ahLst/>
              <a:cxnLst/>
              <a:rect l="l" t="t" r="r" b="b"/>
              <a:pathLst>
                <a:path w="12705" h="12377" extrusionOk="0">
                  <a:moveTo>
                    <a:pt x="2701" y="0"/>
                  </a:moveTo>
                  <a:cubicBezTo>
                    <a:pt x="2643" y="0"/>
                    <a:pt x="2584" y="2"/>
                    <a:pt x="2525" y="6"/>
                  </a:cubicBezTo>
                  <a:cubicBezTo>
                    <a:pt x="1584" y="66"/>
                    <a:pt x="929" y="554"/>
                    <a:pt x="537" y="1387"/>
                  </a:cubicBezTo>
                  <a:cubicBezTo>
                    <a:pt x="96" y="2304"/>
                    <a:pt x="1" y="3280"/>
                    <a:pt x="132" y="4257"/>
                  </a:cubicBezTo>
                  <a:cubicBezTo>
                    <a:pt x="334" y="5792"/>
                    <a:pt x="858" y="7209"/>
                    <a:pt x="1727" y="8519"/>
                  </a:cubicBezTo>
                  <a:cubicBezTo>
                    <a:pt x="2751" y="10067"/>
                    <a:pt x="4132" y="11222"/>
                    <a:pt x="5537" y="12377"/>
                  </a:cubicBezTo>
                  <a:cubicBezTo>
                    <a:pt x="5656" y="12317"/>
                    <a:pt x="5751" y="12281"/>
                    <a:pt x="5835" y="12234"/>
                  </a:cubicBezTo>
                  <a:cubicBezTo>
                    <a:pt x="8240" y="10662"/>
                    <a:pt x="10252" y="8686"/>
                    <a:pt x="11740" y="6185"/>
                  </a:cubicBezTo>
                  <a:cubicBezTo>
                    <a:pt x="12181" y="5435"/>
                    <a:pt x="12455" y="4638"/>
                    <a:pt x="12562" y="3780"/>
                  </a:cubicBezTo>
                  <a:cubicBezTo>
                    <a:pt x="12705" y="2530"/>
                    <a:pt x="11990" y="1387"/>
                    <a:pt x="10835" y="1089"/>
                  </a:cubicBezTo>
                  <a:cubicBezTo>
                    <a:pt x="10520" y="1010"/>
                    <a:pt x="10210" y="968"/>
                    <a:pt x="9908" y="968"/>
                  </a:cubicBezTo>
                  <a:cubicBezTo>
                    <a:pt x="9219" y="968"/>
                    <a:pt x="8566" y="1182"/>
                    <a:pt x="7954" y="1637"/>
                  </a:cubicBezTo>
                  <a:cubicBezTo>
                    <a:pt x="7466" y="2018"/>
                    <a:pt x="7109" y="2471"/>
                    <a:pt x="6811" y="2994"/>
                  </a:cubicBezTo>
                  <a:cubicBezTo>
                    <a:pt x="6692" y="3185"/>
                    <a:pt x="6573" y="3399"/>
                    <a:pt x="6430" y="3578"/>
                  </a:cubicBezTo>
                  <a:cubicBezTo>
                    <a:pt x="6385" y="3633"/>
                    <a:pt x="6316" y="3658"/>
                    <a:pt x="6246" y="3658"/>
                  </a:cubicBezTo>
                  <a:cubicBezTo>
                    <a:pt x="6133" y="3658"/>
                    <a:pt x="6014" y="3593"/>
                    <a:pt x="5978" y="3483"/>
                  </a:cubicBezTo>
                  <a:cubicBezTo>
                    <a:pt x="5906" y="3292"/>
                    <a:pt x="5871" y="3090"/>
                    <a:pt x="5811" y="2887"/>
                  </a:cubicBezTo>
                  <a:cubicBezTo>
                    <a:pt x="5573" y="1994"/>
                    <a:pt x="5132" y="1209"/>
                    <a:pt x="4406" y="625"/>
                  </a:cubicBezTo>
                  <a:cubicBezTo>
                    <a:pt x="3894" y="233"/>
                    <a:pt x="3332" y="0"/>
                    <a:pt x="27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4755425" y="3064725"/>
              <a:ext cx="86950" cy="44575"/>
            </a:xfrm>
            <a:custGeom>
              <a:avLst/>
              <a:gdLst/>
              <a:ahLst/>
              <a:cxnLst/>
              <a:rect l="l" t="t" r="r" b="b"/>
              <a:pathLst>
                <a:path w="3478" h="1783" extrusionOk="0">
                  <a:moveTo>
                    <a:pt x="316" y="0"/>
                  </a:moveTo>
                  <a:cubicBezTo>
                    <a:pt x="274" y="0"/>
                    <a:pt x="237" y="7"/>
                    <a:pt x="215" y="20"/>
                  </a:cubicBezTo>
                  <a:cubicBezTo>
                    <a:pt x="108" y="80"/>
                    <a:pt x="36" y="223"/>
                    <a:pt x="12" y="318"/>
                  </a:cubicBezTo>
                  <a:cubicBezTo>
                    <a:pt x="0" y="413"/>
                    <a:pt x="36" y="532"/>
                    <a:pt x="84" y="616"/>
                  </a:cubicBezTo>
                  <a:cubicBezTo>
                    <a:pt x="489" y="1330"/>
                    <a:pt x="1096" y="1711"/>
                    <a:pt x="1786" y="1783"/>
                  </a:cubicBezTo>
                  <a:cubicBezTo>
                    <a:pt x="2334" y="1783"/>
                    <a:pt x="2858" y="1568"/>
                    <a:pt x="3156" y="1259"/>
                  </a:cubicBezTo>
                  <a:cubicBezTo>
                    <a:pt x="3406" y="1032"/>
                    <a:pt x="3477" y="842"/>
                    <a:pt x="3370" y="663"/>
                  </a:cubicBezTo>
                  <a:cubicBezTo>
                    <a:pt x="3324" y="571"/>
                    <a:pt x="3246" y="520"/>
                    <a:pt x="3140" y="520"/>
                  </a:cubicBezTo>
                  <a:cubicBezTo>
                    <a:pt x="3027" y="520"/>
                    <a:pt x="2881" y="577"/>
                    <a:pt x="2703" y="699"/>
                  </a:cubicBezTo>
                  <a:cubicBezTo>
                    <a:pt x="2455" y="871"/>
                    <a:pt x="2191" y="997"/>
                    <a:pt x="1906" y="997"/>
                  </a:cubicBezTo>
                  <a:cubicBezTo>
                    <a:pt x="1836" y="997"/>
                    <a:pt x="1764" y="989"/>
                    <a:pt x="1691" y="973"/>
                  </a:cubicBezTo>
                  <a:cubicBezTo>
                    <a:pt x="1346" y="913"/>
                    <a:pt x="1096" y="699"/>
                    <a:pt x="858" y="461"/>
                  </a:cubicBezTo>
                  <a:cubicBezTo>
                    <a:pt x="739" y="318"/>
                    <a:pt x="631" y="163"/>
                    <a:pt x="500" y="56"/>
                  </a:cubicBezTo>
                  <a:cubicBezTo>
                    <a:pt x="463" y="19"/>
                    <a:pt x="384" y="0"/>
                    <a:pt x="3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4740550" y="3008650"/>
              <a:ext cx="19350" cy="23000"/>
            </a:xfrm>
            <a:custGeom>
              <a:avLst/>
              <a:gdLst/>
              <a:ahLst/>
              <a:cxnLst/>
              <a:rect l="l" t="t" r="r" b="b"/>
              <a:pathLst>
                <a:path w="774" h="920" extrusionOk="0">
                  <a:moveTo>
                    <a:pt x="382" y="1"/>
                  </a:moveTo>
                  <a:cubicBezTo>
                    <a:pt x="378" y="1"/>
                    <a:pt x="373" y="1"/>
                    <a:pt x="369" y="1"/>
                  </a:cubicBezTo>
                  <a:cubicBezTo>
                    <a:pt x="191" y="37"/>
                    <a:pt x="12" y="228"/>
                    <a:pt x="12" y="454"/>
                  </a:cubicBezTo>
                  <a:cubicBezTo>
                    <a:pt x="1" y="692"/>
                    <a:pt x="184" y="920"/>
                    <a:pt x="377" y="920"/>
                  </a:cubicBezTo>
                  <a:cubicBezTo>
                    <a:pt x="386" y="920"/>
                    <a:pt x="396" y="919"/>
                    <a:pt x="405" y="918"/>
                  </a:cubicBezTo>
                  <a:cubicBezTo>
                    <a:pt x="607" y="894"/>
                    <a:pt x="774" y="692"/>
                    <a:pt x="774" y="478"/>
                  </a:cubicBezTo>
                  <a:cubicBezTo>
                    <a:pt x="774" y="234"/>
                    <a:pt x="559" y="1"/>
                    <a:pt x="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4836100" y="3019975"/>
              <a:ext cx="18475" cy="21500"/>
            </a:xfrm>
            <a:custGeom>
              <a:avLst/>
              <a:gdLst/>
              <a:ahLst/>
              <a:cxnLst/>
              <a:rect l="l" t="t" r="r" b="b"/>
              <a:pathLst>
                <a:path w="739" h="860" extrusionOk="0">
                  <a:moveTo>
                    <a:pt x="400" y="0"/>
                  </a:moveTo>
                  <a:cubicBezTo>
                    <a:pt x="394" y="0"/>
                    <a:pt x="387" y="0"/>
                    <a:pt x="381" y="1"/>
                  </a:cubicBezTo>
                  <a:cubicBezTo>
                    <a:pt x="143" y="13"/>
                    <a:pt x="0" y="239"/>
                    <a:pt x="12" y="501"/>
                  </a:cubicBezTo>
                  <a:cubicBezTo>
                    <a:pt x="12" y="703"/>
                    <a:pt x="155" y="846"/>
                    <a:pt x="345" y="858"/>
                  </a:cubicBezTo>
                  <a:cubicBezTo>
                    <a:pt x="357" y="859"/>
                    <a:pt x="369" y="860"/>
                    <a:pt x="381" y="860"/>
                  </a:cubicBezTo>
                  <a:cubicBezTo>
                    <a:pt x="599" y="860"/>
                    <a:pt x="738" y="654"/>
                    <a:pt x="738" y="406"/>
                  </a:cubicBezTo>
                  <a:cubicBezTo>
                    <a:pt x="738" y="175"/>
                    <a:pt x="593" y="0"/>
                    <a:pt x="4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" name="Google Shape;297;p7"/>
          <p:cNvGrpSpPr/>
          <p:nvPr/>
        </p:nvGrpSpPr>
        <p:grpSpPr>
          <a:xfrm rot="564530">
            <a:off x="11203007" y="224445"/>
            <a:ext cx="676120" cy="639601"/>
            <a:chOff x="1826475" y="2921600"/>
            <a:chExt cx="564700" cy="534200"/>
          </a:xfrm>
        </p:grpSpPr>
        <p:sp>
          <p:nvSpPr>
            <p:cNvPr id="298" name="Google Shape;298;p7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851612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0"/>
          <p:cNvSpPr txBox="1">
            <a:spLocks noGrp="1"/>
          </p:cNvSpPr>
          <p:nvPr>
            <p:ph type="title"/>
          </p:nvPr>
        </p:nvSpPr>
        <p:spPr>
          <a:xfrm>
            <a:off x="953133" y="2120217"/>
            <a:ext cx="4114000" cy="1030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0"/>
          <p:cNvSpPr txBox="1">
            <a:spLocks noGrp="1"/>
          </p:cNvSpPr>
          <p:nvPr>
            <p:ph type="subTitle" idx="1"/>
          </p:nvPr>
        </p:nvSpPr>
        <p:spPr>
          <a:xfrm>
            <a:off x="953133" y="3297117"/>
            <a:ext cx="4780000" cy="14404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350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F9DE31-8C93-0C5E-773D-83EA0984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4788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3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5" name="Google Shape;3925;p9"/>
          <p:cNvGrpSpPr/>
          <p:nvPr/>
        </p:nvGrpSpPr>
        <p:grpSpPr>
          <a:xfrm>
            <a:off x="4236110" y="289608"/>
            <a:ext cx="1399511" cy="698587"/>
            <a:chOff x="138482" y="584556"/>
            <a:chExt cx="1049633" cy="523940"/>
          </a:xfrm>
        </p:grpSpPr>
        <p:sp>
          <p:nvSpPr>
            <p:cNvPr id="3926" name="Google Shape;3926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7" name="Google Shape;3927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8" name="Google Shape;3928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9" name="Google Shape;3929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0" name="Google Shape;3930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1" name="Google Shape;3931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2" name="Google Shape;3932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3" name="Google Shape;3933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4" name="Google Shape;3934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5" name="Google Shape;3935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6" name="Google Shape;3936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7" name="Google Shape;3937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8" name="Google Shape;3938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1" name="Google Shape;3941;p9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3942" name="Google Shape;3942;p9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3943" name="Google Shape;394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4" name="Google Shape;394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5" name="Google Shape;394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6" name="Google Shape;394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7" name="Google Shape;394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8" name="Google Shape;394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9" name="Google Shape;394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0" name="Google Shape;395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1" name="Google Shape;395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2" name="Google Shape;395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3" name="Google Shape;395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4" name="Google Shape;395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5" name="Google Shape;395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6" name="Google Shape;395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7" name="Google Shape;395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8" name="Google Shape;395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9" name="Google Shape;395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0" name="Google Shape;396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1" name="Google Shape;396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2" name="Google Shape;396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3" name="Google Shape;396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4" name="Google Shape;396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5" name="Google Shape;396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6" name="Google Shape;396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7" name="Google Shape;396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8" name="Google Shape;396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9" name="Google Shape;396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0" name="Google Shape;397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1" name="Google Shape;397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2" name="Google Shape;397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4" name="Google Shape;397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5" name="Google Shape;397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6" name="Google Shape;397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7" name="Google Shape;397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8" name="Google Shape;397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9" name="Google Shape;397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0" name="Google Shape;398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1" name="Google Shape;398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2" name="Google Shape;398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5" name="Google Shape;398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6" name="Google Shape;3986;p9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3987" name="Google Shape;398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4" name="Google Shape;401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5" name="Google Shape;401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8" name="Google Shape;401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9" name="Google Shape;401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2" name="Google Shape;402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3" name="Google Shape;402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6" name="Google Shape;402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7" name="Google Shape;402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9" name="Google Shape;402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0" name="Google Shape;4030;p9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4031" name="Google Shape;403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2" name="Google Shape;403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3" name="Google Shape;403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4" name="Google Shape;403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5" name="Google Shape;403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6" name="Google Shape;403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8" name="Google Shape;403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9" name="Google Shape;403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1" name="Google Shape;404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2" name="Google Shape;404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3" name="Google Shape;404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4" name="Google Shape;404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0" name="Google Shape;407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1" name="Google Shape;407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2" name="Google Shape;407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4" name="Google Shape;4074;p9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4075" name="Google Shape;407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6" name="Google Shape;407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9" name="Google Shape;407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0" name="Google Shape;408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1" name="Google Shape;408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2" name="Google Shape;408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3" name="Google Shape;408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4" name="Google Shape;408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5" name="Google Shape;408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6" name="Google Shape;408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7" name="Google Shape;408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8" name="Google Shape;408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9" name="Google Shape;408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0" name="Google Shape;409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1" name="Google Shape;409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2" name="Google Shape;409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3" name="Google Shape;409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4" name="Google Shape;409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5" name="Google Shape;409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6" name="Google Shape;409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7" name="Google Shape;409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8" name="Google Shape;409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9" name="Google Shape;409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0" name="Google Shape;410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1" name="Google Shape;410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2" name="Google Shape;410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3" name="Google Shape;410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4" name="Google Shape;410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5" name="Google Shape;410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6" name="Google Shape;410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7" name="Google Shape;410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8" name="Google Shape;410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9" name="Google Shape;410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0" name="Google Shape;411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1" name="Google Shape;411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2" name="Google Shape;411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3" name="Google Shape;411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4" name="Google Shape;411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5" name="Google Shape;411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6" name="Google Shape;411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7" name="Google Shape;411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18" name="Google Shape;4118;p9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4119" name="Google Shape;4119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0" name="Google Shape;4120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1" name="Google Shape;4121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2" name="Google Shape;4122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3" name="Google Shape;4123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4" name="Google Shape;4124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5" name="Google Shape;4125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6" name="Google Shape;4126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7" name="Google Shape;4127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8" name="Google Shape;4128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9" name="Google Shape;4129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0" name="Google Shape;4130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1" name="Google Shape;4131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2" name="Google Shape;4132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3" name="Google Shape;4133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4" name="Google Shape;4134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5" name="Google Shape;4135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6" name="Google Shape;4136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7" name="Google Shape;4137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8" name="Google Shape;4138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9" name="Google Shape;4139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0" name="Google Shape;4140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1" name="Google Shape;4141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2" name="Google Shape;4142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3" name="Google Shape;4143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4" name="Google Shape;4144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5" name="Google Shape;4145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6" name="Google Shape;4146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7" name="Google Shape;4147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8" name="Google Shape;4148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9" name="Google Shape;4149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0" name="Google Shape;4150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1" name="Google Shape;4151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2" name="Google Shape;4152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3" name="Google Shape;4153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4" name="Google Shape;4154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5" name="Google Shape;4155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6" name="Google Shape;4156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7" name="Google Shape;4157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8" name="Google Shape;4158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9" name="Google Shape;4159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0" name="Google Shape;4160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1" name="Google Shape;4161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162" name="Google Shape;4162;p9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4163" name="Google Shape;4163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4" name="Google Shape;4164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5" name="Google Shape;4165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6" name="Google Shape;4166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7" name="Google Shape;4167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8" name="Google Shape;4168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9" name="Google Shape;4169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0" name="Google Shape;4170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1" name="Google Shape;4171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2" name="Google Shape;4172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3" name="Google Shape;4173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4" name="Google Shape;4174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5" name="Google Shape;4175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6" name="Google Shape;4176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7" name="Google Shape;4177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8" name="Google Shape;4178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9" name="Google Shape;4179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0" name="Google Shape;4180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1" name="Google Shape;4181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2" name="Google Shape;4182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3" name="Google Shape;4183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4" name="Google Shape;4184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5" name="Google Shape;4185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6" name="Google Shape;4186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7" name="Google Shape;4187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8" name="Google Shape;4188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9" name="Google Shape;4189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0" name="Google Shape;4190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1" name="Google Shape;4191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2" name="Google Shape;4192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3" name="Google Shape;4193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4" name="Google Shape;4194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5" name="Google Shape;4195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6" name="Google Shape;4196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7" name="Google Shape;4197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8" name="Google Shape;4198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9" name="Google Shape;4199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0" name="Google Shape;4200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1" name="Google Shape;4201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2" name="Google Shape;4202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3" name="Google Shape;4203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4" name="Google Shape;4204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5" name="Google Shape;4205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06" name="Google Shape;4206;p9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4207" name="Google Shape;4207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8" name="Google Shape;4208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9" name="Google Shape;4209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0" name="Google Shape;4210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1" name="Google Shape;4211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2" name="Google Shape;4212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3" name="Google Shape;4213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4" name="Google Shape;4214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5" name="Google Shape;4215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6" name="Google Shape;4216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7" name="Google Shape;4217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8" name="Google Shape;4218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9" name="Google Shape;4219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0" name="Google Shape;4220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1" name="Google Shape;4221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2" name="Google Shape;4222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3" name="Google Shape;4223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4" name="Google Shape;4224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5" name="Google Shape;4225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6" name="Google Shape;4226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7" name="Google Shape;4227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8" name="Google Shape;4228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9" name="Google Shape;4229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0" name="Google Shape;4230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1" name="Google Shape;4231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2" name="Google Shape;4232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3" name="Google Shape;4233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4" name="Google Shape;4234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5" name="Google Shape;4235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6" name="Google Shape;4236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7" name="Google Shape;4237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8" name="Google Shape;4238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9" name="Google Shape;4239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0" name="Google Shape;4240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1" name="Google Shape;4241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2" name="Google Shape;4242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3" name="Google Shape;4243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4" name="Google Shape;4244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5" name="Google Shape;4245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6" name="Google Shape;4246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7" name="Google Shape;4247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8" name="Google Shape;4248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9" name="Google Shape;4249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50" name="Google Shape;4250;p9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4251" name="Google Shape;4251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2" name="Google Shape;4252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3" name="Google Shape;4253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4" name="Google Shape;4254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5" name="Google Shape;4255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6" name="Google Shape;4256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7" name="Google Shape;4257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8" name="Google Shape;4258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9" name="Google Shape;4259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0" name="Google Shape;4260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1" name="Google Shape;4261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2" name="Google Shape;4262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3" name="Google Shape;4263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4" name="Google Shape;4264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5" name="Google Shape;4265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6" name="Google Shape;4266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7" name="Google Shape;4267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8" name="Google Shape;4268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69" name="Google Shape;4269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0" name="Google Shape;4270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1" name="Google Shape;4271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2" name="Google Shape;4272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3" name="Google Shape;4273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4" name="Google Shape;4274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5" name="Google Shape;4275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6" name="Google Shape;4276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7" name="Google Shape;4277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8" name="Google Shape;4278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79" name="Google Shape;4279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0" name="Google Shape;4280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1" name="Google Shape;4281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2" name="Google Shape;4282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3" name="Google Shape;4283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4" name="Google Shape;4284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5" name="Google Shape;4285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6" name="Google Shape;4286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7" name="Google Shape;4287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8" name="Google Shape;4288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89" name="Google Shape;4289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0" name="Google Shape;4290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1" name="Google Shape;4291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2" name="Google Shape;4292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3" name="Google Shape;4293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294" name="Google Shape;4294;p9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4295" name="Google Shape;4295;p9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6" name="Google Shape;4296;p9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7" name="Google Shape;4297;p9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8" name="Google Shape;4298;p9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99" name="Google Shape;4299;p9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0" name="Google Shape;4300;p9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1" name="Google Shape;4301;p9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2" name="Google Shape;4302;p9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3" name="Google Shape;4303;p9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4" name="Google Shape;4304;p9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5" name="Google Shape;4305;p9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6" name="Google Shape;4306;p9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7" name="Google Shape;4307;p9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8" name="Google Shape;4308;p9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09" name="Google Shape;4309;p9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0" name="Google Shape;4310;p9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1" name="Google Shape;4311;p9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2" name="Google Shape;4312;p9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3" name="Google Shape;4313;p9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4" name="Google Shape;4314;p9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5" name="Google Shape;4315;p9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6" name="Google Shape;4316;p9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7" name="Google Shape;4317;p9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8" name="Google Shape;4318;p9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19" name="Google Shape;4319;p9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0" name="Google Shape;4320;p9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1" name="Google Shape;4321;p9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2" name="Google Shape;4322;p9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3" name="Google Shape;4323;p9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4" name="Google Shape;4324;p9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5" name="Google Shape;4325;p9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6" name="Google Shape;4326;p9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7" name="Google Shape;4327;p9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8" name="Google Shape;4328;p9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29" name="Google Shape;4329;p9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0" name="Google Shape;4330;p9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1" name="Google Shape;4331;p9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2" name="Google Shape;4332;p9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3" name="Google Shape;4333;p9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4" name="Google Shape;4334;p9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5" name="Google Shape;4335;p9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6" name="Google Shape;4336;p9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37" name="Google Shape;4337;p9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338" name="Google Shape;4338;p9"/>
          <p:cNvGrpSpPr/>
          <p:nvPr/>
        </p:nvGrpSpPr>
        <p:grpSpPr>
          <a:xfrm flipH="1">
            <a:off x="11232010" y="720008"/>
            <a:ext cx="1399511" cy="698587"/>
            <a:chOff x="138482" y="584556"/>
            <a:chExt cx="1049633" cy="523940"/>
          </a:xfrm>
        </p:grpSpPr>
        <p:sp>
          <p:nvSpPr>
            <p:cNvPr id="4339" name="Google Shape;4339;p9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0" name="Google Shape;4340;p9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1" name="Google Shape;4341;p9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2" name="Google Shape;4342;p9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3" name="Google Shape;4343;p9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4" name="Google Shape;4344;p9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5" name="Google Shape;4345;p9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6" name="Google Shape;4346;p9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7" name="Google Shape;4347;p9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8" name="Google Shape;4348;p9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9" name="Google Shape;4349;p9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0" name="Google Shape;4350;p9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1" name="Google Shape;4351;p9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2" name="Google Shape;4352;p9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3" name="Google Shape;4353;p9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54" name="Google Shape;4354;p9"/>
          <p:cNvGrpSpPr/>
          <p:nvPr/>
        </p:nvGrpSpPr>
        <p:grpSpPr>
          <a:xfrm>
            <a:off x="5635621" y="5321226"/>
            <a:ext cx="578255" cy="810441"/>
            <a:chOff x="3320750" y="2845525"/>
            <a:chExt cx="176750" cy="247700"/>
          </a:xfrm>
        </p:grpSpPr>
        <p:sp>
          <p:nvSpPr>
            <p:cNvPr id="4355" name="Google Shape;4355;p9"/>
            <p:cNvSpPr/>
            <p:nvPr/>
          </p:nvSpPr>
          <p:spPr>
            <a:xfrm>
              <a:off x="3356025" y="2845525"/>
              <a:ext cx="35675" cy="35700"/>
            </a:xfrm>
            <a:custGeom>
              <a:avLst/>
              <a:gdLst/>
              <a:ahLst/>
              <a:cxnLst/>
              <a:rect l="l" t="t" r="r" b="b"/>
              <a:pathLst>
                <a:path w="1427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27" y="1427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6" name="Google Shape;4356;p9"/>
            <p:cNvSpPr/>
            <p:nvPr/>
          </p:nvSpPr>
          <p:spPr>
            <a:xfrm>
              <a:off x="3391675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1" y="1"/>
                  </a:moveTo>
                  <a:lnTo>
                    <a:pt x="1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7" name="Google Shape;4357;p9"/>
            <p:cNvSpPr/>
            <p:nvPr/>
          </p:nvSpPr>
          <p:spPr>
            <a:xfrm>
              <a:off x="3426950" y="2845525"/>
              <a:ext cx="35300" cy="35700"/>
            </a:xfrm>
            <a:custGeom>
              <a:avLst/>
              <a:gdLst/>
              <a:ahLst/>
              <a:cxnLst/>
              <a:rect l="l" t="t" r="r" b="b"/>
              <a:pathLst>
                <a:path w="1412" h="1428" extrusionOk="0">
                  <a:moveTo>
                    <a:pt x="0" y="1"/>
                  </a:moveTo>
                  <a:lnTo>
                    <a:pt x="0" y="1427"/>
                  </a:lnTo>
                  <a:lnTo>
                    <a:pt x="1411" y="1427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8" name="Google Shape;4358;p9"/>
            <p:cNvSpPr/>
            <p:nvPr/>
          </p:nvSpPr>
          <p:spPr>
            <a:xfrm>
              <a:off x="3356025" y="2881200"/>
              <a:ext cx="35675" cy="35275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9" name="Google Shape;4359;p9"/>
            <p:cNvSpPr/>
            <p:nvPr/>
          </p:nvSpPr>
          <p:spPr>
            <a:xfrm>
              <a:off x="3391675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0" name="Google Shape;4360;p9"/>
            <p:cNvSpPr/>
            <p:nvPr/>
          </p:nvSpPr>
          <p:spPr>
            <a:xfrm>
              <a:off x="3426950" y="2881200"/>
              <a:ext cx="35300" cy="35275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1" name="Google Shape;4361;p9"/>
            <p:cNvSpPr/>
            <p:nvPr/>
          </p:nvSpPr>
          <p:spPr>
            <a:xfrm>
              <a:off x="3356025" y="2916450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7" y="1412"/>
                  </a:lnTo>
                  <a:lnTo>
                    <a:pt x="14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2" name="Google Shape;4362;p9"/>
            <p:cNvSpPr/>
            <p:nvPr/>
          </p:nvSpPr>
          <p:spPr>
            <a:xfrm>
              <a:off x="3391675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3" name="Google Shape;4363;p9"/>
            <p:cNvSpPr/>
            <p:nvPr/>
          </p:nvSpPr>
          <p:spPr>
            <a:xfrm>
              <a:off x="3426950" y="291645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4" name="Google Shape;4364;p9"/>
            <p:cNvSpPr/>
            <p:nvPr/>
          </p:nvSpPr>
          <p:spPr>
            <a:xfrm>
              <a:off x="3338375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7" y="1066"/>
                  </a:lnTo>
                  <a:lnTo>
                    <a:pt x="10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5" name="Google Shape;4365;p9"/>
            <p:cNvSpPr/>
            <p:nvPr/>
          </p:nvSpPr>
          <p:spPr>
            <a:xfrm>
              <a:off x="3391675" y="29517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6" name="Google Shape;4366;p9"/>
            <p:cNvSpPr/>
            <p:nvPr/>
          </p:nvSpPr>
          <p:spPr>
            <a:xfrm>
              <a:off x="3453200" y="2969375"/>
              <a:ext cx="26675" cy="26650"/>
            </a:xfrm>
            <a:custGeom>
              <a:avLst/>
              <a:gdLst/>
              <a:ahLst/>
              <a:cxnLst/>
              <a:rect l="l" t="t" r="r" b="b"/>
              <a:pathLst>
                <a:path w="1067" h="1066" extrusionOk="0">
                  <a:moveTo>
                    <a:pt x="1" y="0"/>
                  </a:moveTo>
                  <a:lnTo>
                    <a:pt x="1" y="1066"/>
                  </a:lnTo>
                  <a:lnTo>
                    <a:pt x="1066" y="1066"/>
                  </a:lnTo>
                  <a:lnTo>
                    <a:pt x="10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7" name="Google Shape;4367;p9"/>
            <p:cNvSpPr/>
            <p:nvPr/>
          </p:nvSpPr>
          <p:spPr>
            <a:xfrm>
              <a:off x="3365025" y="2996000"/>
              <a:ext cx="26675" cy="26300"/>
            </a:xfrm>
            <a:custGeom>
              <a:avLst/>
              <a:gdLst/>
              <a:ahLst/>
              <a:cxnLst/>
              <a:rect l="l" t="t" r="r" b="b"/>
              <a:pathLst>
                <a:path w="1067" h="1052" extrusionOk="0">
                  <a:moveTo>
                    <a:pt x="1" y="1"/>
                  </a:moveTo>
                  <a:lnTo>
                    <a:pt x="1" y="1051"/>
                  </a:lnTo>
                  <a:lnTo>
                    <a:pt x="1067" y="1051"/>
                  </a:lnTo>
                  <a:lnTo>
                    <a:pt x="10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8" name="Google Shape;4368;p9"/>
            <p:cNvSpPr/>
            <p:nvPr/>
          </p:nvSpPr>
          <p:spPr>
            <a:xfrm>
              <a:off x="3391675" y="2987000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7F5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9" name="Google Shape;4369;p9"/>
            <p:cNvSpPr/>
            <p:nvPr/>
          </p:nvSpPr>
          <p:spPr>
            <a:xfrm>
              <a:off x="3426950" y="2996000"/>
              <a:ext cx="26275" cy="26300"/>
            </a:xfrm>
            <a:custGeom>
              <a:avLst/>
              <a:gdLst/>
              <a:ahLst/>
              <a:cxnLst/>
              <a:rect l="l" t="t" r="r" b="b"/>
              <a:pathLst>
                <a:path w="1051" h="1052" extrusionOk="0">
                  <a:moveTo>
                    <a:pt x="0" y="1"/>
                  </a:moveTo>
                  <a:lnTo>
                    <a:pt x="0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0" name="Google Shape;4370;p9"/>
            <p:cNvSpPr/>
            <p:nvPr/>
          </p:nvSpPr>
          <p:spPr>
            <a:xfrm>
              <a:off x="3391675" y="3022275"/>
              <a:ext cx="35300" cy="35675"/>
            </a:xfrm>
            <a:custGeom>
              <a:avLst/>
              <a:gdLst/>
              <a:ahLst/>
              <a:cxnLst/>
              <a:rect l="l" t="t" r="r" b="b"/>
              <a:pathLst>
                <a:path w="1412" h="1427" extrusionOk="0">
                  <a:moveTo>
                    <a:pt x="1" y="0"/>
                  </a:moveTo>
                  <a:lnTo>
                    <a:pt x="1" y="1426"/>
                  </a:lnTo>
                  <a:lnTo>
                    <a:pt x="1411" y="1426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1" name="Google Shape;4371;p9"/>
            <p:cNvSpPr/>
            <p:nvPr/>
          </p:nvSpPr>
          <p:spPr>
            <a:xfrm>
              <a:off x="33207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2" name="Google Shape;4372;p9"/>
            <p:cNvSpPr/>
            <p:nvPr/>
          </p:nvSpPr>
          <p:spPr>
            <a:xfrm>
              <a:off x="3356025" y="3057925"/>
              <a:ext cx="35675" cy="3530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27" y="1411"/>
                  </a:lnTo>
                  <a:lnTo>
                    <a:pt x="14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3" name="Google Shape;4373;p9"/>
            <p:cNvSpPr/>
            <p:nvPr/>
          </p:nvSpPr>
          <p:spPr>
            <a:xfrm>
              <a:off x="3391675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4" name="Google Shape;4374;p9"/>
            <p:cNvSpPr/>
            <p:nvPr/>
          </p:nvSpPr>
          <p:spPr>
            <a:xfrm>
              <a:off x="3426950" y="3057925"/>
              <a:ext cx="35300" cy="3530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5" name="Google Shape;4375;p9"/>
            <p:cNvSpPr/>
            <p:nvPr/>
          </p:nvSpPr>
          <p:spPr>
            <a:xfrm>
              <a:off x="3462225" y="3057925"/>
              <a:ext cx="35275" cy="3530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6" name="Google Shape;4376;p9"/>
          <p:cNvGrpSpPr/>
          <p:nvPr/>
        </p:nvGrpSpPr>
        <p:grpSpPr>
          <a:xfrm>
            <a:off x="10814647" y="5161315"/>
            <a:ext cx="1588516" cy="976688"/>
            <a:chOff x="2430450" y="2143325"/>
            <a:chExt cx="337800" cy="207700"/>
          </a:xfrm>
        </p:grpSpPr>
        <p:sp>
          <p:nvSpPr>
            <p:cNvPr id="4377" name="Google Shape;4377;p9"/>
            <p:cNvSpPr/>
            <p:nvPr/>
          </p:nvSpPr>
          <p:spPr>
            <a:xfrm>
              <a:off x="2482575" y="21433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8" name="Google Shape;4378;p9"/>
            <p:cNvSpPr/>
            <p:nvPr/>
          </p:nvSpPr>
          <p:spPr>
            <a:xfrm>
              <a:off x="2456700" y="216920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9" name="Google Shape;4379;p9"/>
            <p:cNvSpPr/>
            <p:nvPr/>
          </p:nvSpPr>
          <p:spPr>
            <a:xfrm>
              <a:off x="2482575" y="216920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0" name="Google Shape;4380;p9"/>
            <p:cNvSpPr/>
            <p:nvPr/>
          </p:nvSpPr>
          <p:spPr>
            <a:xfrm>
              <a:off x="2508425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1" name="Google Shape;4381;p9"/>
            <p:cNvSpPr/>
            <p:nvPr/>
          </p:nvSpPr>
          <p:spPr>
            <a:xfrm>
              <a:off x="2690250" y="216920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2" name="Google Shape;4382;p9"/>
            <p:cNvSpPr/>
            <p:nvPr/>
          </p:nvSpPr>
          <p:spPr>
            <a:xfrm>
              <a:off x="2482575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3" name="Google Shape;4383;p9"/>
            <p:cNvSpPr/>
            <p:nvPr/>
          </p:nvSpPr>
          <p:spPr>
            <a:xfrm>
              <a:off x="2664400" y="219505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1"/>
                  </a:moveTo>
                  <a:lnTo>
                    <a:pt x="0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4" name="Google Shape;4384;p9"/>
            <p:cNvSpPr/>
            <p:nvPr/>
          </p:nvSpPr>
          <p:spPr>
            <a:xfrm>
              <a:off x="2690250" y="219505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51" y="1051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5" name="Google Shape;4385;p9"/>
            <p:cNvSpPr/>
            <p:nvPr/>
          </p:nvSpPr>
          <p:spPr>
            <a:xfrm>
              <a:off x="2716500" y="219505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1"/>
                  </a:moveTo>
                  <a:lnTo>
                    <a:pt x="1" y="1051"/>
                  </a:lnTo>
                  <a:lnTo>
                    <a:pt x="1035" y="1051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6" name="Google Shape;4386;p9"/>
            <p:cNvSpPr/>
            <p:nvPr/>
          </p:nvSpPr>
          <p:spPr>
            <a:xfrm>
              <a:off x="2482575" y="2221300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7" name="Google Shape;4387;p9"/>
            <p:cNvSpPr/>
            <p:nvPr/>
          </p:nvSpPr>
          <p:spPr>
            <a:xfrm>
              <a:off x="2586400" y="2221300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rgbClr val="DE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8" name="Google Shape;4388;p9"/>
            <p:cNvSpPr/>
            <p:nvPr/>
          </p:nvSpPr>
          <p:spPr>
            <a:xfrm>
              <a:off x="2690250" y="2221300"/>
              <a:ext cx="26275" cy="25900"/>
            </a:xfrm>
            <a:custGeom>
              <a:avLst/>
              <a:gdLst/>
              <a:ahLst/>
              <a:cxnLst/>
              <a:rect l="l" t="t" r="r" b="b"/>
              <a:pathLst>
                <a:path w="1051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9" name="Google Shape;4389;p9"/>
            <p:cNvSpPr/>
            <p:nvPr/>
          </p:nvSpPr>
          <p:spPr>
            <a:xfrm>
              <a:off x="2456700" y="2247175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0" name="Google Shape;4390;p9"/>
            <p:cNvSpPr/>
            <p:nvPr/>
          </p:nvSpPr>
          <p:spPr>
            <a:xfrm>
              <a:off x="24825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1" name="Google Shape;4391;p9"/>
            <p:cNvSpPr/>
            <p:nvPr/>
          </p:nvSpPr>
          <p:spPr>
            <a:xfrm>
              <a:off x="2560550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2" name="Google Shape;4392;p9"/>
            <p:cNvSpPr/>
            <p:nvPr/>
          </p:nvSpPr>
          <p:spPr>
            <a:xfrm>
              <a:off x="2586400" y="2247175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3" name="Google Shape;4393;p9"/>
            <p:cNvSpPr/>
            <p:nvPr/>
          </p:nvSpPr>
          <p:spPr>
            <a:xfrm>
              <a:off x="2612675" y="2247175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4" name="Google Shape;4394;p9"/>
            <p:cNvSpPr/>
            <p:nvPr/>
          </p:nvSpPr>
          <p:spPr>
            <a:xfrm>
              <a:off x="2690250" y="2247175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5" name="Google Shape;4395;p9"/>
            <p:cNvSpPr/>
            <p:nvPr/>
          </p:nvSpPr>
          <p:spPr>
            <a:xfrm>
              <a:off x="24825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6" name="Google Shape;4396;p9"/>
            <p:cNvSpPr/>
            <p:nvPr/>
          </p:nvSpPr>
          <p:spPr>
            <a:xfrm>
              <a:off x="2586400" y="2273025"/>
              <a:ext cx="26300" cy="25900"/>
            </a:xfrm>
            <a:custGeom>
              <a:avLst/>
              <a:gdLst/>
              <a:ahLst/>
              <a:cxnLst/>
              <a:rect l="l" t="t" r="r" b="b"/>
              <a:pathLst>
                <a:path w="1052" h="1036" extrusionOk="0">
                  <a:moveTo>
                    <a:pt x="1" y="1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7" name="Google Shape;4397;p9"/>
            <p:cNvSpPr/>
            <p:nvPr/>
          </p:nvSpPr>
          <p:spPr>
            <a:xfrm>
              <a:off x="2664400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8" name="Google Shape;4398;p9"/>
            <p:cNvSpPr/>
            <p:nvPr/>
          </p:nvSpPr>
          <p:spPr>
            <a:xfrm>
              <a:off x="2742375" y="2273025"/>
              <a:ext cx="25875" cy="25900"/>
            </a:xfrm>
            <a:custGeom>
              <a:avLst/>
              <a:gdLst/>
              <a:ahLst/>
              <a:cxnLst/>
              <a:rect l="l" t="t" r="r" b="b"/>
              <a:pathLst>
                <a:path w="1035" h="1036" extrusionOk="0">
                  <a:moveTo>
                    <a:pt x="0" y="1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9" name="Google Shape;4399;p9"/>
            <p:cNvSpPr/>
            <p:nvPr/>
          </p:nvSpPr>
          <p:spPr>
            <a:xfrm>
              <a:off x="2508425" y="2298900"/>
              <a:ext cx="26275" cy="26275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0" name="Google Shape;4400;p9"/>
            <p:cNvSpPr/>
            <p:nvPr/>
          </p:nvSpPr>
          <p:spPr>
            <a:xfrm>
              <a:off x="2586400" y="2298900"/>
              <a:ext cx="26300" cy="26275"/>
            </a:xfrm>
            <a:custGeom>
              <a:avLst/>
              <a:gdLst/>
              <a:ahLst/>
              <a:cxnLst/>
              <a:rect l="l" t="t" r="r" b="b"/>
              <a:pathLst>
                <a:path w="1052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51" y="105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1" name="Google Shape;4401;p9"/>
            <p:cNvSpPr/>
            <p:nvPr/>
          </p:nvSpPr>
          <p:spPr>
            <a:xfrm>
              <a:off x="2664400" y="2298900"/>
              <a:ext cx="25875" cy="26275"/>
            </a:xfrm>
            <a:custGeom>
              <a:avLst/>
              <a:gdLst/>
              <a:ahLst/>
              <a:cxnLst/>
              <a:rect l="l" t="t" r="r" b="b"/>
              <a:pathLst>
                <a:path w="1035" h="1051" extrusionOk="0">
                  <a:moveTo>
                    <a:pt x="0" y="0"/>
                  </a:moveTo>
                  <a:lnTo>
                    <a:pt x="0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2" name="Google Shape;4402;p9"/>
            <p:cNvSpPr/>
            <p:nvPr/>
          </p:nvSpPr>
          <p:spPr>
            <a:xfrm>
              <a:off x="2716500" y="2298900"/>
              <a:ext cx="25900" cy="26275"/>
            </a:xfrm>
            <a:custGeom>
              <a:avLst/>
              <a:gdLst/>
              <a:ahLst/>
              <a:cxnLst/>
              <a:rect l="l" t="t" r="r" b="b"/>
              <a:pathLst>
                <a:path w="1036" h="1051" extrusionOk="0">
                  <a:moveTo>
                    <a:pt x="1" y="0"/>
                  </a:moveTo>
                  <a:lnTo>
                    <a:pt x="1" y="1050"/>
                  </a:lnTo>
                  <a:lnTo>
                    <a:pt x="1035" y="1050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3" name="Google Shape;4403;p9"/>
            <p:cNvSpPr/>
            <p:nvPr/>
          </p:nvSpPr>
          <p:spPr>
            <a:xfrm>
              <a:off x="24304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4" name="Google Shape;4404;p9"/>
            <p:cNvSpPr/>
            <p:nvPr/>
          </p:nvSpPr>
          <p:spPr>
            <a:xfrm>
              <a:off x="24567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5" name="Google Shape;4405;p9"/>
            <p:cNvSpPr/>
            <p:nvPr/>
          </p:nvSpPr>
          <p:spPr>
            <a:xfrm>
              <a:off x="24825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6" name="Google Shape;4406;p9"/>
            <p:cNvSpPr/>
            <p:nvPr/>
          </p:nvSpPr>
          <p:spPr>
            <a:xfrm>
              <a:off x="2508425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7" name="Google Shape;4407;p9"/>
            <p:cNvSpPr/>
            <p:nvPr/>
          </p:nvSpPr>
          <p:spPr>
            <a:xfrm>
              <a:off x="253467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8" name="Google Shape;4408;p9"/>
            <p:cNvSpPr/>
            <p:nvPr/>
          </p:nvSpPr>
          <p:spPr>
            <a:xfrm>
              <a:off x="256055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9" name="Google Shape;4409;p9"/>
            <p:cNvSpPr/>
            <p:nvPr/>
          </p:nvSpPr>
          <p:spPr>
            <a:xfrm>
              <a:off x="2586400" y="2325150"/>
              <a:ext cx="26300" cy="25875"/>
            </a:xfrm>
            <a:custGeom>
              <a:avLst/>
              <a:gdLst/>
              <a:ahLst/>
              <a:cxnLst/>
              <a:rect l="l" t="t" r="r" b="b"/>
              <a:pathLst>
                <a:path w="1052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0" name="Google Shape;4410;p9"/>
            <p:cNvSpPr/>
            <p:nvPr/>
          </p:nvSpPr>
          <p:spPr>
            <a:xfrm>
              <a:off x="26126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1" name="Google Shape;4411;p9"/>
            <p:cNvSpPr/>
            <p:nvPr/>
          </p:nvSpPr>
          <p:spPr>
            <a:xfrm>
              <a:off x="2638525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2" name="Google Shape;4412;p9"/>
            <p:cNvSpPr/>
            <p:nvPr/>
          </p:nvSpPr>
          <p:spPr>
            <a:xfrm>
              <a:off x="2664400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3" name="Google Shape;4413;p9"/>
            <p:cNvSpPr/>
            <p:nvPr/>
          </p:nvSpPr>
          <p:spPr>
            <a:xfrm>
              <a:off x="2690250" y="2325150"/>
              <a:ext cx="26275" cy="25875"/>
            </a:xfrm>
            <a:custGeom>
              <a:avLst/>
              <a:gdLst/>
              <a:ahLst/>
              <a:cxnLst/>
              <a:rect l="l" t="t" r="r" b="b"/>
              <a:pathLst>
                <a:path w="1051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51" y="103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4" name="Google Shape;4414;p9"/>
            <p:cNvSpPr/>
            <p:nvPr/>
          </p:nvSpPr>
          <p:spPr>
            <a:xfrm>
              <a:off x="2716500" y="2325150"/>
              <a:ext cx="25900" cy="25875"/>
            </a:xfrm>
            <a:custGeom>
              <a:avLst/>
              <a:gdLst/>
              <a:ahLst/>
              <a:cxnLst/>
              <a:rect l="l" t="t" r="r" b="b"/>
              <a:pathLst>
                <a:path w="1036" h="1035" extrusionOk="0">
                  <a:moveTo>
                    <a:pt x="1" y="0"/>
                  </a:moveTo>
                  <a:lnTo>
                    <a:pt x="1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5" name="Google Shape;4415;p9"/>
            <p:cNvSpPr/>
            <p:nvPr/>
          </p:nvSpPr>
          <p:spPr>
            <a:xfrm>
              <a:off x="2742375" y="2325150"/>
              <a:ext cx="25875" cy="25875"/>
            </a:xfrm>
            <a:custGeom>
              <a:avLst/>
              <a:gdLst/>
              <a:ahLst/>
              <a:cxnLst/>
              <a:rect l="l" t="t" r="r" b="b"/>
              <a:pathLst>
                <a:path w="1035" h="1035" extrusionOk="0">
                  <a:moveTo>
                    <a:pt x="0" y="0"/>
                  </a:moveTo>
                  <a:lnTo>
                    <a:pt x="0" y="1035"/>
                  </a:lnTo>
                  <a:lnTo>
                    <a:pt x="1035" y="1035"/>
                  </a:lnTo>
                  <a:lnTo>
                    <a:pt x="103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6" name="Google Shape;4416;p9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4417" name="Google Shape;4417;p9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4418" name="Google Shape;4418;p9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19" name="Google Shape;4419;p9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0" name="Google Shape;4420;p9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1" name="Google Shape;4421;p9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2" name="Google Shape;4422;p9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3" name="Google Shape;4423;p9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4" name="Google Shape;4424;p9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5" name="Google Shape;4425;p9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6" name="Google Shape;4426;p9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7" name="Google Shape;4427;p9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8" name="Google Shape;4428;p9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29" name="Google Shape;4429;p9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0" name="Google Shape;4430;p9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1" name="Google Shape;4431;p9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2" name="Google Shape;4432;p9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3" name="Google Shape;4433;p9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4" name="Google Shape;4434;p9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5" name="Google Shape;4435;p9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6" name="Google Shape;4436;p9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7" name="Google Shape;4437;p9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8" name="Google Shape;4438;p9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39" name="Google Shape;4439;p9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0" name="Google Shape;4440;p9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1" name="Google Shape;4441;p9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2" name="Google Shape;4442;p9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3" name="Google Shape;4443;p9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4" name="Google Shape;4444;p9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45" name="Google Shape;4445;p9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4446" name="Google Shape;4446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7" name="Google Shape;4447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8" name="Google Shape;4448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49" name="Google Shape;4449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0" name="Google Shape;4450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1" name="Google Shape;4451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2" name="Google Shape;4452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3" name="Google Shape;4453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4" name="Google Shape;4454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5" name="Google Shape;4455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6" name="Google Shape;4456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7" name="Google Shape;4457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8" name="Google Shape;4458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9" name="Google Shape;4459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0" name="Google Shape;4460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1" name="Google Shape;4461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2" name="Google Shape;4462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3" name="Google Shape;4463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4" name="Google Shape;4464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5" name="Google Shape;4465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6" name="Google Shape;4466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7" name="Google Shape;4467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8" name="Google Shape;4468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9" name="Google Shape;4469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0" name="Google Shape;4470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1" name="Google Shape;4471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2" name="Google Shape;4472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473" name="Google Shape;4473;p9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4474" name="Google Shape;4474;p9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5" name="Google Shape;4475;p9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6" name="Google Shape;4476;p9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7" name="Google Shape;4477;p9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8" name="Google Shape;4478;p9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9" name="Google Shape;4479;p9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0" name="Google Shape;4480;p9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1" name="Google Shape;4481;p9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2" name="Google Shape;4482;p9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3" name="Google Shape;4483;p9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4" name="Google Shape;4484;p9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5" name="Google Shape;4485;p9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6" name="Google Shape;4486;p9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7" name="Google Shape;4487;p9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8" name="Google Shape;4488;p9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9" name="Google Shape;4489;p9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0" name="Google Shape;4490;p9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1" name="Google Shape;4491;p9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2" name="Google Shape;4492;p9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3" name="Google Shape;4493;p9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4" name="Google Shape;4494;p9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5" name="Google Shape;4495;p9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6" name="Google Shape;4496;p9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7" name="Google Shape;4497;p9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8" name="Google Shape;4498;p9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9" name="Google Shape;4499;p9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0" name="Google Shape;4500;p9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4501" name="Google Shape;4501;p9"/>
          <p:cNvSpPr txBox="1">
            <a:spLocks noGrp="1"/>
          </p:cNvSpPr>
          <p:nvPr>
            <p:ph type="title"/>
          </p:nvPr>
        </p:nvSpPr>
        <p:spPr>
          <a:xfrm>
            <a:off x="5930316" y="2360200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4502" name="Google Shape;4502;p9"/>
          <p:cNvSpPr txBox="1">
            <a:spLocks noGrp="1"/>
          </p:cNvSpPr>
          <p:nvPr>
            <p:ph type="subTitle" idx="1"/>
          </p:nvPr>
        </p:nvSpPr>
        <p:spPr>
          <a:xfrm>
            <a:off x="5930316" y="3482600"/>
            <a:ext cx="4804800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115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333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12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80" name="Google Shape;12780;p26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2781" name="Google Shape;12781;p26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2782" name="Google Shape;1278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3" name="Google Shape;1278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4" name="Google Shape;1278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5" name="Google Shape;1278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6" name="Google Shape;1278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7" name="Google Shape;1278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8" name="Google Shape;1278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89" name="Google Shape;1278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0" name="Google Shape;1279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1" name="Google Shape;1279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2" name="Google Shape;1279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3" name="Google Shape;1279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4" name="Google Shape;1279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5" name="Google Shape;1279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6" name="Google Shape;1279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7" name="Google Shape;1279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8" name="Google Shape;1279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799" name="Google Shape;1279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0" name="Google Shape;1280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1" name="Google Shape;1280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2" name="Google Shape;1280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3" name="Google Shape;1280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4" name="Google Shape;1280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5" name="Google Shape;1280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6" name="Google Shape;1280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7" name="Google Shape;1280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8" name="Google Shape;1280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09" name="Google Shape;1280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0" name="Google Shape;1281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1" name="Google Shape;1281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2" name="Google Shape;1281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3" name="Google Shape;1281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4" name="Google Shape;1281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5" name="Google Shape;1281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6" name="Google Shape;1281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7" name="Google Shape;1281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8" name="Google Shape;1281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19" name="Google Shape;1281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0" name="Google Shape;1282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1" name="Google Shape;1282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2" name="Google Shape;1282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3" name="Google Shape;1282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4" name="Google Shape;1282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25" name="Google Shape;12825;p26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2826" name="Google Shape;1282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7" name="Google Shape;1282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8" name="Google Shape;1282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29" name="Google Shape;1282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0" name="Google Shape;1283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1" name="Google Shape;1283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2" name="Google Shape;1283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3" name="Google Shape;1283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4" name="Google Shape;1283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5" name="Google Shape;1283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6" name="Google Shape;1283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7" name="Google Shape;1283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8" name="Google Shape;1283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39" name="Google Shape;1283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0" name="Google Shape;1284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1" name="Google Shape;1284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2" name="Google Shape;1284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3" name="Google Shape;1284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4" name="Google Shape;1284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5" name="Google Shape;1284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6" name="Google Shape;1284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7" name="Google Shape;1284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8" name="Google Shape;1284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49" name="Google Shape;1284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0" name="Google Shape;1285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1" name="Google Shape;1285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2" name="Google Shape;1285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3" name="Google Shape;1285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4" name="Google Shape;1285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5" name="Google Shape;1285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6" name="Google Shape;1285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7" name="Google Shape;1285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8" name="Google Shape;1285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59" name="Google Shape;1285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0" name="Google Shape;1286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1" name="Google Shape;1286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2" name="Google Shape;1286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3" name="Google Shape;1286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4" name="Google Shape;1286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5" name="Google Shape;1286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6" name="Google Shape;1286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7" name="Google Shape;1286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68" name="Google Shape;1286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869" name="Google Shape;12869;p26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2870" name="Google Shape;1287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1" name="Google Shape;1287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2" name="Google Shape;1287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3" name="Google Shape;1287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4" name="Google Shape;1287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5" name="Google Shape;1287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6" name="Google Shape;1287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7" name="Google Shape;1287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8" name="Google Shape;1287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79" name="Google Shape;1287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0" name="Google Shape;1288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1" name="Google Shape;1288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2" name="Google Shape;1288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3" name="Google Shape;1288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4" name="Google Shape;1288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5" name="Google Shape;1288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6" name="Google Shape;1288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7" name="Google Shape;1288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8" name="Google Shape;1288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89" name="Google Shape;1288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0" name="Google Shape;1289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1" name="Google Shape;1289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2" name="Google Shape;1289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3" name="Google Shape;1289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4" name="Google Shape;1289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5" name="Google Shape;1289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6" name="Google Shape;1289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7" name="Google Shape;1289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8" name="Google Shape;1289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899" name="Google Shape;1289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0" name="Google Shape;1290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1" name="Google Shape;1290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2" name="Google Shape;1290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3" name="Google Shape;1290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4" name="Google Shape;1290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5" name="Google Shape;1290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6" name="Google Shape;1290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7" name="Google Shape;1290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8" name="Google Shape;1290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09" name="Google Shape;1290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0" name="Google Shape;1291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1" name="Google Shape;1291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2" name="Google Shape;1291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13" name="Google Shape;12913;p26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2914" name="Google Shape;1291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5" name="Google Shape;1291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6" name="Google Shape;1291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7" name="Google Shape;1291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8" name="Google Shape;1291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19" name="Google Shape;1291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0" name="Google Shape;1292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1" name="Google Shape;1292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2" name="Google Shape;1292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3" name="Google Shape;1292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4" name="Google Shape;1292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5" name="Google Shape;1292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6" name="Google Shape;1292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7" name="Google Shape;1292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8" name="Google Shape;1292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29" name="Google Shape;1292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0" name="Google Shape;1293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1" name="Google Shape;1293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2" name="Google Shape;1293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3" name="Google Shape;1293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4" name="Google Shape;1293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5" name="Google Shape;1293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6" name="Google Shape;1293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7" name="Google Shape;1293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8" name="Google Shape;1293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39" name="Google Shape;1293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0" name="Google Shape;1294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1" name="Google Shape;1294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2" name="Google Shape;1294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3" name="Google Shape;1294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4" name="Google Shape;1294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5" name="Google Shape;1294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6" name="Google Shape;1294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7" name="Google Shape;1294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8" name="Google Shape;1294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49" name="Google Shape;1294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0" name="Google Shape;1295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1" name="Google Shape;1295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2" name="Google Shape;1295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3" name="Google Shape;1295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4" name="Google Shape;1295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5" name="Google Shape;1295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6" name="Google Shape;1295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2957" name="Google Shape;12957;p26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2958" name="Google Shape;12958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59" name="Google Shape;12959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0" name="Google Shape;12960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1" name="Google Shape;12961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2" name="Google Shape;12962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3" name="Google Shape;12963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4" name="Google Shape;12964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5" name="Google Shape;12965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6" name="Google Shape;12966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7" name="Google Shape;12967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8" name="Google Shape;12968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69" name="Google Shape;12969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0" name="Google Shape;12970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1" name="Google Shape;12971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2" name="Google Shape;12972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3" name="Google Shape;12973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4" name="Google Shape;12974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5" name="Google Shape;12975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6" name="Google Shape;12976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7" name="Google Shape;12977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8" name="Google Shape;12978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79" name="Google Shape;12979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0" name="Google Shape;12980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1" name="Google Shape;12981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2" name="Google Shape;12982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3" name="Google Shape;12983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4" name="Google Shape;12984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5" name="Google Shape;12985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6" name="Google Shape;12986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7" name="Google Shape;12987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8" name="Google Shape;12988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89" name="Google Shape;12989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0" name="Google Shape;12990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1" name="Google Shape;12991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2" name="Google Shape;12992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3" name="Google Shape;12993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4" name="Google Shape;12994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5" name="Google Shape;12995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6" name="Google Shape;12996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7" name="Google Shape;12997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8" name="Google Shape;12998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999" name="Google Shape;12999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0" name="Google Shape;13000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01" name="Google Shape;13001;p26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02" name="Google Shape;13002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3" name="Google Shape;13003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4" name="Google Shape;13004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5" name="Google Shape;13005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6" name="Google Shape;13006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7" name="Google Shape;13007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8" name="Google Shape;13008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09" name="Google Shape;13009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0" name="Google Shape;13010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1" name="Google Shape;13011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2" name="Google Shape;13012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3" name="Google Shape;13013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4" name="Google Shape;13014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5" name="Google Shape;13015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6" name="Google Shape;13016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7" name="Google Shape;13017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8" name="Google Shape;13018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19" name="Google Shape;13019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0" name="Google Shape;13020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1" name="Google Shape;13021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2" name="Google Shape;13022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3" name="Google Shape;13023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4" name="Google Shape;13024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5" name="Google Shape;13025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6" name="Google Shape;13026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7" name="Google Shape;13027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8" name="Google Shape;13028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29" name="Google Shape;13029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0" name="Google Shape;13030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1" name="Google Shape;13031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2" name="Google Shape;13032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3" name="Google Shape;13033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4" name="Google Shape;13034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5" name="Google Shape;13035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6" name="Google Shape;13036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7" name="Google Shape;13037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8" name="Google Shape;13038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39" name="Google Shape;13039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0" name="Google Shape;13040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1" name="Google Shape;13041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2" name="Google Shape;13042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3" name="Google Shape;13043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4" name="Google Shape;13044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45" name="Google Shape;13045;p26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046" name="Google Shape;13046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7" name="Google Shape;13047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8" name="Google Shape;13048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49" name="Google Shape;13049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0" name="Google Shape;13050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1" name="Google Shape;13051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2" name="Google Shape;13052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3" name="Google Shape;13053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4" name="Google Shape;13054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5" name="Google Shape;13055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6" name="Google Shape;13056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7" name="Google Shape;13057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8" name="Google Shape;13058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59" name="Google Shape;13059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0" name="Google Shape;13060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1" name="Google Shape;13061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2" name="Google Shape;13062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3" name="Google Shape;13063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4" name="Google Shape;13064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5" name="Google Shape;13065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6" name="Google Shape;13066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7" name="Google Shape;13067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8" name="Google Shape;13068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69" name="Google Shape;13069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0" name="Google Shape;13070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1" name="Google Shape;13071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2" name="Google Shape;13072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3" name="Google Shape;13073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4" name="Google Shape;13074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5" name="Google Shape;13075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6" name="Google Shape;13076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7" name="Google Shape;13077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8" name="Google Shape;13078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79" name="Google Shape;13079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0" name="Google Shape;13080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1" name="Google Shape;13081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2" name="Google Shape;13082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3" name="Google Shape;13083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4" name="Google Shape;13084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5" name="Google Shape;13085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6" name="Google Shape;13086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7" name="Google Shape;13087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88" name="Google Shape;13088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089" name="Google Shape;13089;p26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090" name="Google Shape;13090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1" name="Google Shape;13091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2" name="Google Shape;13092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3" name="Google Shape;13093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4" name="Google Shape;13094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5" name="Google Shape;13095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6" name="Google Shape;13096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7" name="Google Shape;13097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8" name="Google Shape;13098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099" name="Google Shape;13099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0" name="Google Shape;13100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1" name="Google Shape;13101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2" name="Google Shape;13102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3" name="Google Shape;13103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4" name="Google Shape;13104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5" name="Google Shape;13105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6" name="Google Shape;13106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7" name="Google Shape;13107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8" name="Google Shape;13108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09" name="Google Shape;13109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0" name="Google Shape;13110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1" name="Google Shape;13111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2" name="Google Shape;13112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3" name="Google Shape;13113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4" name="Google Shape;13114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5" name="Google Shape;13115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6" name="Google Shape;13116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7" name="Google Shape;13117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8" name="Google Shape;13118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9" name="Google Shape;13119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0" name="Google Shape;13120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1" name="Google Shape;13121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2" name="Google Shape;13122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3" name="Google Shape;13123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4" name="Google Shape;13124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5" name="Google Shape;13125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6" name="Google Shape;13126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7" name="Google Shape;13127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8" name="Google Shape;13128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9" name="Google Shape;13129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0" name="Google Shape;13130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1" name="Google Shape;13131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2" name="Google Shape;13132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133" name="Google Shape;13133;p26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134" name="Google Shape;13134;p26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5" name="Google Shape;13135;p26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6" name="Google Shape;13136;p26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7" name="Google Shape;13137;p26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8" name="Google Shape;13138;p26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9" name="Google Shape;13139;p26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0" name="Google Shape;13140;p26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1" name="Google Shape;13141;p26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2" name="Google Shape;13142;p26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3" name="Google Shape;13143;p26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4" name="Google Shape;13144;p26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5" name="Google Shape;13145;p26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6" name="Google Shape;13146;p26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7" name="Google Shape;13147;p26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8" name="Google Shape;13148;p26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9" name="Google Shape;13149;p26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0" name="Google Shape;13150;p26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1" name="Google Shape;13151;p26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2" name="Google Shape;13152;p26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3" name="Google Shape;13153;p26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4" name="Google Shape;13154;p26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5" name="Google Shape;13155;p26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6" name="Google Shape;13156;p26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7" name="Google Shape;13157;p26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8" name="Google Shape;13158;p26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9" name="Google Shape;13159;p26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0" name="Google Shape;13160;p26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1" name="Google Shape;13161;p26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2" name="Google Shape;13162;p26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3" name="Google Shape;13163;p26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4" name="Google Shape;13164;p26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5" name="Google Shape;13165;p26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6" name="Google Shape;13166;p26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7" name="Google Shape;13167;p26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8" name="Google Shape;13168;p26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9" name="Google Shape;13169;p26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0" name="Google Shape;13170;p26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1" name="Google Shape;13171;p26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2" name="Google Shape;13172;p26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3" name="Google Shape;13173;p26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4" name="Google Shape;13174;p26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5" name="Google Shape;13175;p26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6" name="Google Shape;13176;p26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177" name="Google Shape;13177;p26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178" name="Google Shape;13178;p26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179" name="Google Shape;13179;p26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0" name="Google Shape;13180;p26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1" name="Google Shape;13181;p26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2" name="Google Shape;13182;p26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3" name="Google Shape;13183;p26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4" name="Google Shape;13184;p26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5" name="Google Shape;13185;p26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6" name="Google Shape;13186;p26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7" name="Google Shape;13187;p26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8" name="Google Shape;13188;p26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9" name="Google Shape;13189;p26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0" name="Google Shape;13190;p26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1" name="Google Shape;13191;p26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2" name="Google Shape;13192;p26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3" name="Google Shape;13193;p26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4" name="Google Shape;13194;p26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5" name="Google Shape;13195;p26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6" name="Google Shape;13196;p26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7" name="Google Shape;13197;p26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8" name="Google Shape;13198;p26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9" name="Google Shape;13199;p26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0" name="Google Shape;13200;p26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1" name="Google Shape;13201;p26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2" name="Google Shape;13202;p26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3" name="Google Shape;13203;p26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4" name="Google Shape;13204;p26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5" name="Google Shape;13205;p26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06" name="Google Shape;13206;p26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207" name="Google Shape;13207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8" name="Google Shape;13208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9" name="Google Shape;13209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0" name="Google Shape;13210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1" name="Google Shape;13211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2" name="Google Shape;13212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3" name="Google Shape;13213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4" name="Google Shape;13214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5" name="Google Shape;13215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6" name="Google Shape;13216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7" name="Google Shape;13217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8" name="Google Shape;13218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9" name="Google Shape;13219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0" name="Google Shape;13220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1" name="Google Shape;13221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2" name="Google Shape;13222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3" name="Google Shape;13223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4" name="Google Shape;13224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5" name="Google Shape;13225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6" name="Google Shape;13226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7" name="Google Shape;13227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8" name="Google Shape;13228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9" name="Google Shape;13229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0" name="Google Shape;13230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1" name="Google Shape;13231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2" name="Google Shape;13232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3" name="Google Shape;13233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234" name="Google Shape;13234;p26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235" name="Google Shape;13235;p26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6" name="Google Shape;13236;p26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7" name="Google Shape;13237;p26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8" name="Google Shape;13238;p26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9" name="Google Shape;13239;p26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0" name="Google Shape;13240;p26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1" name="Google Shape;13241;p26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2" name="Google Shape;13242;p26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3" name="Google Shape;13243;p26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4" name="Google Shape;13244;p26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5" name="Google Shape;13245;p26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6" name="Google Shape;13246;p26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7" name="Google Shape;13247;p26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8" name="Google Shape;13248;p26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9" name="Google Shape;13249;p26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0" name="Google Shape;13250;p26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1" name="Google Shape;13251;p26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2" name="Google Shape;13252;p26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3" name="Google Shape;13253;p26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4" name="Google Shape;13254;p26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5" name="Google Shape;13255;p26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6" name="Google Shape;13256;p26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7" name="Google Shape;13257;p26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8" name="Google Shape;13258;p26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9" name="Google Shape;13259;p26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0" name="Google Shape;13260;p26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1" name="Google Shape;13261;p26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3262" name="Google Shape;13262;p26"/>
          <p:cNvSpPr txBox="1">
            <a:spLocks noGrp="1"/>
          </p:cNvSpPr>
          <p:nvPr>
            <p:ph type="title"/>
          </p:nvPr>
        </p:nvSpPr>
        <p:spPr>
          <a:xfrm>
            <a:off x="3347200" y="1195767"/>
            <a:ext cx="5497600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63" name="Google Shape;13263;p26"/>
          <p:cNvSpPr txBox="1">
            <a:spLocks noGrp="1"/>
          </p:cNvSpPr>
          <p:nvPr>
            <p:ph type="subTitle" idx="1"/>
          </p:nvPr>
        </p:nvSpPr>
        <p:spPr>
          <a:xfrm>
            <a:off x="4063000" y="2592833"/>
            <a:ext cx="4066000" cy="401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3264" name="Google Shape;13264;p26"/>
          <p:cNvSpPr txBox="1">
            <a:spLocks noGrp="1"/>
          </p:cNvSpPr>
          <p:nvPr>
            <p:ph type="subTitle" idx="2"/>
          </p:nvPr>
        </p:nvSpPr>
        <p:spPr>
          <a:xfrm>
            <a:off x="4659600" y="2992633"/>
            <a:ext cx="2872800" cy="11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3265" name="Google Shape;13265;p26"/>
          <p:cNvGrpSpPr/>
          <p:nvPr/>
        </p:nvGrpSpPr>
        <p:grpSpPr>
          <a:xfrm flipH="1">
            <a:off x="11011877" y="195175"/>
            <a:ext cx="1399511" cy="698587"/>
            <a:chOff x="138482" y="584556"/>
            <a:chExt cx="1049633" cy="523940"/>
          </a:xfrm>
        </p:grpSpPr>
        <p:sp>
          <p:nvSpPr>
            <p:cNvPr id="13266" name="Google Shape;13266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7" name="Google Shape;13267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8" name="Google Shape;13268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9" name="Google Shape;13269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0" name="Google Shape;13270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1" name="Google Shape;13271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2" name="Google Shape;13272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3" name="Google Shape;13273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4" name="Google Shape;13274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5" name="Google Shape;13275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6" name="Google Shape;13276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7" name="Google Shape;13277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8" name="Google Shape;13278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9" name="Google Shape;13279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0" name="Google Shape;13280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1" name="Google Shape;13281;p26"/>
          <p:cNvGrpSpPr/>
          <p:nvPr/>
        </p:nvGrpSpPr>
        <p:grpSpPr>
          <a:xfrm>
            <a:off x="-520624" y="2730425"/>
            <a:ext cx="1399511" cy="698587"/>
            <a:chOff x="138482" y="584556"/>
            <a:chExt cx="1049633" cy="523940"/>
          </a:xfrm>
        </p:grpSpPr>
        <p:sp>
          <p:nvSpPr>
            <p:cNvPr id="13282" name="Google Shape;13282;p26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3" name="Google Shape;13283;p26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4" name="Google Shape;13284;p26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5" name="Google Shape;13285;p26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6" name="Google Shape;13286;p26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7" name="Google Shape;13287;p26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8" name="Google Shape;13288;p26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9" name="Google Shape;13289;p26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0" name="Google Shape;13290;p26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1" name="Google Shape;13291;p26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2" name="Google Shape;13292;p26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3" name="Google Shape;13293;p26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4" name="Google Shape;13294;p26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5" name="Google Shape;13295;p26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6" name="Google Shape;13296;p26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2605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13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98" name="Google Shape;13298;p27"/>
          <p:cNvGrpSpPr/>
          <p:nvPr/>
        </p:nvGrpSpPr>
        <p:grpSpPr>
          <a:xfrm>
            <a:off x="-201889" y="6015299"/>
            <a:ext cx="12595777" cy="1515996"/>
            <a:chOff x="7" y="4511474"/>
            <a:chExt cx="9446833" cy="1136997"/>
          </a:xfrm>
        </p:grpSpPr>
        <p:grpSp>
          <p:nvGrpSpPr>
            <p:cNvPr id="13299" name="Google Shape;13299;p27"/>
            <p:cNvGrpSpPr/>
            <p:nvPr/>
          </p:nvGrpSpPr>
          <p:grpSpPr>
            <a:xfrm>
              <a:off x="7" y="4511474"/>
              <a:ext cx="1049633" cy="1136997"/>
              <a:chOff x="2130300" y="2121375"/>
              <a:chExt cx="212000" cy="229650"/>
            </a:xfrm>
          </p:grpSpPr>
          <p:sp>
            <p:nvSpPr>
              <p:cNvPr id="13300" name="Google Shape;1330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1" name="Google Shape;1330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2" name="Google Shape;1330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3" name="Google Shape;1330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4" name="Google Shape;1330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5" name="Google Shape;1330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6" name="Google Shape;1330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7" name="Google Shape;1330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8" name="Google Shape;1330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9" name="Google Shape;1330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0" name="Google Shape;1331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1" name="Google Shape;1331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2" name="Google Shape;1331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3" name="Google Shape;1331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4" name="Google Shape;1331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5" name="Google Shape;1331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6" name="Google Shape;1331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7" name="Google Shape;1331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8" name="Google Shape;1331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9" name="Google Shape;1331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0" name="Google Shape;1332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1" name="Google Shape;1332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2" name="Google Shape;1332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3" name="Google Shape;1332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4" name="Google Shape;1332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5" name="Google Shape;1332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6" name="Google Shape;1332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7" name="Google Shape;1332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8" name="Google Shape;1332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9" name="Google Shape;1332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0" name="Google Shape;1333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1" name="Google Shape;1333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2" name="Google Shape;1333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3" name="Google Shape;1333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4" name="Google Shape;1333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5" name="Google Shape;1333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6" name="Google Shape;1333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7" name="Google Shape;1333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8" name="Google Shape;1333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9" name="Google Shape;1333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0" name="Google Shape;1334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1" name="Google Shape;1334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2" name="Google Shape;1334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43" name="Google Shape;13343;p27"/>
            <p:cNvGrpSpPr/>
            <p:nvPr/>
          </p:nvGrpSpPr>
          <p:grpSpPr>
            <a:xfrm>
              <a:off x="1049657" y="4511474"/>
              <a:ext cx="1049633" cy="1136997"/>
              <a:chOff x="2130300" y="2121375"/>
              <a:chExt cx="212000" cy="229650"/>
            </a:xfrm>
          </p:grpSpPr>
          <p:sp>
            <p:nvSpPr>
              <p:cNvPr id="13344" name="Google Shape;1334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5" name="Google Shape;1334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6" name="Google Shape;1334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7" name="Google Shape;1334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8" name="Google Shape;1334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49" name="Google Shape;1334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0" name="Google Shape;1335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1" name="Google Shape;1335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2" name="Google Shape;1335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3" name="Google Shape;1335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4" name="Google Shape;1335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5" name="Google Shape;1335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6" name="Google Shape;1335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7" name="Google Shape;1335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8" name="Google Shape;1335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59" name="Google Shape;1335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0" name="Google Shape;1336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1" name="Google Shape;1336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2" name="Google Shape;1336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3" name="Google Shape;1336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4" name="Google Shape;1336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5" name="Google Shape;1336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6" name="Google Shape;1336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7" name="Google Shape;1336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8" name="Google Shape;1336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69" name="Google Shape;1336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0" name="Google Shape;1337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1" name="Google Shape;1337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2" name="Google Shape;1337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3" name="Google Shape;1337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4" name="Google Shape;1337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5" name="Google Shape;1337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6" name="Google Shape;1337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7" name="Google Shape;1337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8" name="Google Shape;1337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79" name="Google Shape;1337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0" name="Google Shape;1338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1" name="Google Shape;1338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2" name="Google Shape;1338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3" name="Google Shape;1338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4" name="Google Shape;1338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5" name="Google Shape;1338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6" name="Google Shape;1338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387" name="Google Shape;13387;p27"/>
            <p:cNvGrpSpPr/>
            <p:nvPr/>
          </p:nvGrpSpPr>
          <p:grpSpPr>
            <a:xfrm>
              <a:off x="2099307" y="4511474"/>
              <a:ext cx="1049633" cy="1136997"/>
              <a:chOff x="2130300" y="2121375"/>
              <a:chExt cx="212000" cy="229650"/>
            </a:xfrm>
          </p:grpSpPr>
          <p:sp>
            <p:nvSpPr>
              <p:cNvPr id="13388" name="Google Shape;1338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9" name="Google Shape;1338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0" name="Google Shape;1339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1" name="Google Shape;1339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2" name="Google Shape;1339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3" name="Google Shape;1339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4" name="Google Shape;1339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5" name="Google Shape;1339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6" name="Google Shape;1339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7" name="Google Shape;1339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8" name="Google Shape;1339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9" name="Google Shape;1339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0" name="Google Shape;1340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1" name="Google Shape;1340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2" name="Google Shape;1340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3" name="Google Shape;1340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4" name="Google Shape;1340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5" name="Google Shape;1340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6" name="Google Shape;1340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7" name="Google Shape;1340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8" name="Google Shape;1340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9" name="Google Shape;1340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0" name="Google Shape;1341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1" name="Google Shape;1341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2" name="Google Shape;1341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3" name="Google Shape;1341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4" name="Google Shape;1341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5" name="Google Shape;1341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6" name="Google Shape;1341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7" name="Google Shape;1341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8" name="Google Shape;1341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9" name="Google Shape;1341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0" name="Google Shape;1342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1" name="Google Shape;1342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2" name="Google Shape;1342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3" name="Google Shape;1342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4" name="Google Shape;1342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5" name="Google Shape;1342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6" name="Google Shape;1342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7" name="Google Shape;1342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8" name="Google Shape;1342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9" name="Google Shape;1342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0" name="Google Shape;1343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31" name="Google Shape;13431;p27"/>
            <p:cNvGrpSpPr/>
            <p:nvPr/>
          </p:nvGrpSpPr>
          <p:grpSpPr>
            <a:xfrm>
              <a:off x="3148957" y="4511474"/>
              <a:ext cx="1049633" cy="1136997"/>
              <a:chOff x="2130300" y="2121375"/>
              <a:chExt cx="212000" cy="229650"/>
            </a:xfrm>
          </p:grpSpPr>
          <p:sp>
            <p:nvSpPr>
              <p:cNvPr id="13432" name="Google Shape;1343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3" name="Google Shape;1343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4" name="Google Shape;1343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5" name="Google Shape;1343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6" name="Google Shape;1343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7" name="Google Shape;1343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8" name="Google Shape;1343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9" name="Google Shape;1343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0" name="Google Shape;1344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1" name="Google Shape;1344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2" name="Google Shape;1344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3" name="Google Shape;1344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4" name="Google Shape;1344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5" name="Google Shape;1344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6" name="Google Shape;1344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7" name="Google Shape;1344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8" name="Google Shape;1344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9" name="Google Shape;1344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0" name="Google Shape;1345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1" name="Google Shape;1345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2" name="Google Shape;1345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3" name="Google Shape;1345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4" name="Google Shape;1345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5" name="Google Shape;1345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6" name="Google Shape;1345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7" name="Google Shape;1345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8" name="Google Shape;1345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9" name="Google Shape;1345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0" name="Google Shape;1346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1" name="Google Shape;1346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2" name="Google Shape;1346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3" name="Google Shape;1346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4" name="Google Shape;1346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5" name="Google Shape;1346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6" name="Google Shape;1346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7" name="Google Shape;1346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8" name="Google Shape;1346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9" name="Google Shape;1346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0" name="Google Shape;1347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1" name="Google Shape;1347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2" name="Google Shape;1347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3" name="Google Shape;1347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4" name="Google Shape;1347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475" name="Google Shape;13475;p27"/>
            <p:cNvGrpSpPr/>
            <p:nvPr/>
          </p:nvGrpSpPr>
          <p:grpSpPr>
            <a:xfrm>
              <a:off x="4198607" y="4511474"/>
              <a:ext cx="1049633" cy="1136997"/>
              <a:chOff x="2130300" y="2121375"/>
              <a:chExt cx="212000" cy="229650"/>
            </a:xfrm>
          </p:grpSpPr>
          <p:sp>
            <p:nvSpPr>
              <p:cNvPr id="13476" name="Google Shape;13476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7" name="Google Shape;13477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8" name="Google Shape;13478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9" name="Google Shape;13479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0" name="Google Shape;13480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1" name="Google Shape;13481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2" name="Google Shape;13482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3" name="Google Shape;13483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4" name="Google Shape;13484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5" name="Google Shape;13485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6" name="Google Shape;13486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7" name="Google Shape;13487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8" name="Google Shape;13488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9" name="Google Shape;13489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0" name="Google Shape;13490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1" name="Google Shape;13491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2" name="Google Shape;13492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3" name="Google Shape;13493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4" name="Google Shape;13494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5" name="Google Shape;13495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6" name="Google Shape;13496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7" name="Google Shape;13497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8" name="Google Shape;13498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9" name="Google Shape;13499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0" name="Google Shape;13500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1" name="Google Shape;13501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2" name="Google Shape;13502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3" name="Google Shape;13503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4" name="Google Shape;13504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5" name="Google Shape;13505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6" name="Google Shape;13506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7" name="Google Shape;13507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8" name="Google Shape;13508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9" name="Google Shape;13509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0" name="Google Shape;13510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1" name="Google Shape;13511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2" name="Google Shape;13512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3" name="Google Shape;13513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4" name="Google Shape;13514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5" name="Google Shape;13515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6" name="Google Shape;13516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7" name="Google Shape;13517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8" name="Google Shape;13518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19" name="Google Shape;13519;p27"/>
            <p:cNvGrpSpPr/>
            <p:nvPr/>
          </p:nvGrpSpPr>
          <p:grpSpPr>
            <a:xfrm>
              <a:off x="5248257" y="4511474"/>
              <a:ext cx="1049633" cy="1136997"/>
              <a:chOff x="2130300" y="2121375"/>
              <a:chExt cx="212000" cy="229650"/>
            </a:xfrm>
          </p:grpSpPr>
          <p:sp>
            <p:nvSpPr>
              <p:cNvPr id="13520" name="Google Shape;13520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1" name="Google Shape;13521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2" name="Google Shape;13522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3" name="Google Shape;13523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4" name="Google Shape;13524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5" name="Google Shape;13525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6" name="Google Shape;13526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7" name="Google Shape;13527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8" name="Google Shape;13528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9" name="Google Shape;13529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0" name="Google Shape;13530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1" name="Google Shape;13531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2" name="Google Shape;13532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3" name="Google Shape;13533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4" name="Google Shape;13534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5" name="Google Shape;13535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6" name="Google Shape;13536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7" name="Google Shape;13537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8" name="Google Shape;13538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9" name="Google Shape;13539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0" name="Google Shape;13540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1" name="Google Shape;13541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2" name="Google Shape;13542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3" name="Google Shape;13543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4" name="Google Shape;13544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5" name="Google Shape;13545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6" name="Google Shape;13546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7" name="Google Shape;13547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8" name="Google Shape;13548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9" name="Google Shape;13549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0" name="Google Shape;13550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1" name="Google Shape;13551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2" name="Google Shape;13552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3" name="Google Shape;13553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4" name="Google Shape;13554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5" name="Google Shape;13555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6" name="Google Shape;13556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7" name="Google Shape;13557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8" name="Google Shape;13558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9" name="Google Shape;13559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0" name="Google Shape;13560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1" name="Google Shape;13561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2" name="Google Shape;13562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563" name="Google Shape;13563;p27"/>
            <p:cNvGrpSpPr/>
            <p:nvPr/>
          </p:nvGrpSpPr>
          <p:grpSpPr>
            <a:xfrm>
              <a:off x="6297907" y="4511474"/>
              <a:ext cx="1049633" cy="1136997"/>
              <a:chOff x="2130300" y="2121375"/>
              <a:chExt cx="212000" cy="229650"/>
            </a:xfrm>
          </p:grpSpPr>
          <p:sp>
            <p:nvSpPr>
              <p:cNvPr id="13564" name="Google Shape;13564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5" name="Google Shape;13565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6" name="Google Shape;13566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7" name="Google Shape;13567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8" name="Google Shape;13568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9" name="Google Shape;13569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0" name="Google Shape;13570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1" name="Google Shape;13571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2" name="Google Shape;13572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3" name="Google Shape;13573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4" name="Google Shape;13574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5" name="Google Shape;13575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6" name="Google Shape;13576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7" name="Google Shape;13577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8" name="Google Shape;13578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9" name="Google Shape;13579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0" name="Google Shape;13580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1" name="Google Shape;13581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2" name="Google Shape;13582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3" name="Google Shape;13583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4" name="Google Shape;13584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5" name="Google Shape;13585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6" name="Google Shape;13586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7" name="Google Shape;13587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8" name="Google Shape;13588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9" name="Google Shape;13589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0" name="Google Shape;13590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1" name="Google Shape;13591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2" name="Google Shape;13592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3" name="Google Shape;13593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4" name="Google Shape;13594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5" name="Google Shape;13595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6" name="Google Shape;13596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7" name="Google Shape;13597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8" name="Google Shape;13598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9" name="Google Shape;13599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0" name="Google Shape;13600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1" name="Google Shape;13601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2" name="Google Shape;13602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3" name="Google Shape;13603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4" name="Google Shape;13604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5" name="Google Shape;13605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6" name="Google Shape;13606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07" name="Google Shape;13607;p27"/>
            <p:cNvGrpSpPr/>
            <p:nvPr/>
          </p:nvGrpSpPr>
          <p:grpSpPr>
            <a:xfrm>
              <a:off x="7347557" y="4511474"/>
              <a:ext cx="1049633" cy="1136997"/>
              <a:chOff x="2130300" y="2121375"/>
              <a:chExt cx="212000" cy="229650"/>
            </a:xfrm>
          </p:grpSpPr>
          <p:sp>
            <p:nvSpPr>
              <p:cNvPr id="13608" name="Google Shape;13608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9" name="Google Shape;13609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0" name="Google Shape;13610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1" name="Google Shape;13611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2" name="Google Shape;13612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3" name="Google Shape;13613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4" name="Google Shape;13614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5" name="Google Shape;13615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6" name="Google Shape;13616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7" name="Google Shape;13617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8" name="Google Shape;13618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9" name="Google Shape;13619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0" name="Google Shape;13620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1" name="Google Shape;13621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2" name="Google Shape;13622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3" name="Google Shape;13623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4" name="Google Shape;13624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5" name="Google Shape;13625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6" name="Google Shape;13626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7" name="Google Shape;13627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8" name="Google Shape;13628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9" name="Google Shape;13629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0" name="Google Shape;13630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1" name="Google Shape;13631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2" name="Google Shape;13632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3" name="Google Shape;13633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4" name="Google Shape;13634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5" name="Google Shape;13635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6" name="Google Shape;13636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7" name="Google Shape;13637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8" name="Google Shape;13638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9" name="Google Shape;13639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0" name="Google Shape;13640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1" name="Google Shape;13641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2" name="Google Shape;13642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3" name="Google Shape;13643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4" name="Google Shape;13644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5" name="Google Shape;13645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6" name="Google Shape;13646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7" name="Google Shape;13647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8" name="Google Shape;13648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9" name="Google Shape;13649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0" name="Google Shape;13650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651" name="Google Shape;13651;p27"/>
            <p:cNvGrpSpPr/>
            <p:nvPr/>
          </p:nvGrpSpPr>
          <p:grpSpPr>
            <a:xfrm>
              <a:off x="8397207" y="4511474"/>
              <a:ext cx="1049633" cy="1136997"/>
              <a:chOff x="2130300" y="2121375"/>
              <a:chExt cx="212000" cy="229650"/>
            </a:xfrm>
          </p:grpSpPr>
          <p:sp>
            <p:nvSpPr>
              <p:cNvPr id="13652" name="Google Shape;13652;p27"/>
              <p:cNvSpPr/>
              <p:nvPr/>
            </p:nvSpPr>
            <p:spPr>
              <a:xfrm>
                <a:off x="2130300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3" name="Google Shape;13653;p27"/>
              <p:cNvSpPr/>
              <p:nvPr/>
            </p:nvSpPr>
            <p:spPr>
              <a:xfrm>
                <a:off x="2165550" y="2121375"/>
                <a:ext cx="17675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7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4" name="Google Shape;13654;p27"/>
              <p:cNvSpPr/>
              <p:nvPr/>
            </p:nvSpPr>
            <p:spPr>
              <a:xfrm>
                <a:off x="2253725" y="2121375"/>
                <a:ext cx="180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21" y="706"/>
                    </a:lnTo>
                    <a:lnTo>
                      <a:pt x="72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5" name="Google Shape;13655;p27"/>
              <p:cNvSpPr/>
              <p:nvPr/>
            </p:nvSpPr>
            <p:spPr>
              <a:xfrm>
                <a:off x="21655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6" name="Google Shape;13656;p27"/>
              <p:cNvSpPr/>
              <p:nvPr/>
            </p:nvSpPr>
            <p:spPr>
              <a:xfrm>
                <a:off x="2200825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7" name="Google Shape;13657;p27"/>
              <p:cNvSpPr/>
              <p:nvPr/>
            </p:nvSpPr>
            <p:spPr>
              <a:xfrm>
                <a:off x="2236100" y="2139025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8" name="Google Shape;13658;p27"/>
              <p:cNvSpPr/>
              <p:nvPr/>
            </p:nvSpPr>
            <p:spPr>
              <a:xfrm>
                <a:off x="2271750" y="2139025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9" name="Google Shape;13659;p27"/>
              <p:cNvSpPr/>
              <p:nvPr/>
            </p:nvSpPr>
            <p:spPr>
              <a:xfrm>
                <a:off x="2130300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0" name="Google Shape;13660;p27"/>
              <p:cNvSpPr/>
              <p:nvPr/>
            </p:nvSpPr>
            <p:spPr>
              <a:xfrm>
                <a:off x="21655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1" name="Google Shape;13661;p27"/>
              <p:cNvSpPr/>
              <p:nvPr/>
            </p:nvSpPr>
            <p:spPr>
              <a:xfrm>
                <a:off x="2200825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2" name="Google Shape;13662;p27"/>
              <p:cNvSpPr/>
              <p:nvPr/>
            </p:nvSpPr>
            <p:spPr>
              <a:xfrm>
                <a:off x="2236100" y="21742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3" name="Google Shape;13663;p27"/>
              <p:cNvSpPr/>
              <p:nvPr/>
            </p:nvSpPr>
            <p:spPr>
              <a:xfrm>
                <a:off x="2271750" y="21742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4" name="Google Shape;13664;p27"/>
              <p:cNvSpPr/>
              <p:nvPr/>
            </p:nvSpPr>
            <p:spPr>
              <a:xfrm>
                <a:off x="2130300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5" name="Google Shape;13665;p27"/>
              <p:cNvSpPr/>
              <p:nvPr/>
            </p:nvSpPr>
            <p:spPr>
              <a:xfrm>
                <a:off x="21655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1" y="1"/>
                    </a:moveTo>
                    <a:lnTo>
                      <a:pt x="1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6" name="Google Shape;13666;p27"/>
              <p:cNvSpPr/>
              <p:nvPr/>
            </p:nvSpPr>
            <p:spPr>
              <a:xfrm>
                <a:off x="2200825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7" name="Google Shape;13667;p27"/>
              <p:cNvSpPr/>
              <p:nvPr/>
            </p:nvSpPr>
            <p:spPr>
              <a:xfrm>
                <a:off x="2236100" y="2209550"/>
                <a:ext cx="356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26" y="1427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8" name="Google Shape;13668;p27"/>
              <p:cNvSpPr/>
              <p:nvPr/>
            </p:nvSpPr>
            <p:spPr>
              <a:xfrm>
                <a:off x="2271750" y="2209550"/>
                <a:ext cx="35300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9" name="Google Shape;13669;p27"/>
              <p:cNvSpPr/>
              <p:nvPr/>
            </p:nvSpPr>
            <p:spPr>
              <a:xfrm>
                <a:off x="2130300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0" name="Google Shape;13670;p27"/>
              <p:cNvSpPr/>
              <p:nvPr/>
            </p:nvSpPr>
            <p:spPr>
              <a:xfrm>
                <a:off x="21655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1" name="Google Shape;13671;p27"/>
              <p:cNvSpPr/>
              <p:nvPr/>
            </p:nvSpPr>
            <p:spPr>
              <a:xfrm>
                <a:off x="2200825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2" name="Google Shape;13672;p27"/>
              <p:cNvSpPr/>
              <p:nvPr/>
            </p:nvSpPr>
            <p:spPr>
              <a:xfrm>
                <a:off x="2236100" y="2245200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26" y="1412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3" name="Google Shape;13673;p27"/>
              <p:cNvSpPr/>
              <p:nvPr/>
            </p:nvSpPr>
            <p:spPr>
              <a:xfrm>
                <a:off x="2271750" y="2245200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4" name="Google Shape;13674;p27"/>
              <p:cNvSpPr/>
              <p:nvPr/>
            </p:nvSpPr>
            <p:spPr>
              <a:xfrm>
                <a:off x="2130300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5" name="Google Shape;13675;p27"/>
              <p:cNvSpPr/>
              <p:nvPr/>
            </p:nvSpPr>
            <p:spPr>
              <a:xfrm>
                <a:off x="21655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1" y="1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6" name="Google Shape;13676;p27"/>
              <p:cNvSpPr/>
              <p:nvPr/>
            </p:nvSpPr>
            <p:spPr>
              <a:xfrm>
                <a:off x="2200825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7" name="Google Shape;13677;p27"/>
              <p:cNvSpPr/>
              <p:nvPr/>
            </p:nvSpPr>
            <p:spPr>
              <a:xfrm>
                <a:off x="2236100" y="2280475"/>
                <a:ext cx="356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8" name="Google Shape;13678;p27"/>
              <p:cNvSpPr/>
              <p:nvPr/>
            </p:nvSpPr>
            <p:spPr>
              <a:xfrm>
                <a:off x="2271750" y="2280475"/>
                <a:ext cx="3530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9" name="Google Shape;13679;p27"/>
              <p:cNvSpPr/>
              <p:nvPr/>
            </p:nvSpPr>
            <p:spPr>
              <a:xfrm>
                <a:off x="2130300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0" name="Google Shape;13680;p27"/>
              <p:cNvSpPr/>
              <p:nvPr/>
            </p:nvSpPr>
            <p:spPr>
              <a:xfrm>
                <a:off x="21655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1" y="0"/>
                    </a:moveTo>
                    <a:lnTo>
                      <a:pt x="1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1" name="Google Shape;13681;p27"/>
              <p:cNvSpPr/>
              <p:nvPr/>
            </p:nvSpPr>
            <p:spPr>
              <a:xfrm>
                <a:off x="2200825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2" name="Google Shape;13682;p27"/>
              <p:cNvSpPr/>
              <p:nvPr/>
            </p:nvSpPr>
            <p:spPr>
              <a:xfrm>
                <a:off x="2236100" y="2315750"/>
                <a:ext cx="356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27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26" y="1411"/>
                    </a:lnTo>
                    <a:lnTo>
                      <a:pt x="1426" y="0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3" name="Google Shape;13683;p27"/>
              <p:cNvSpPr/>
              <p:nvPr/>
            </p:nvSpPr>
            <p:spPr>
              <a:xfrm>
                <a:off x="2271750" y="2315750"/>
                <a:ext cx="35300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4" name="Google Shape;13684;p27"/>
              <p:cNvSpPr/>
              <p:nvPr/>
            </p:nvSpPr>
            <p:spPr>
              <a:xfrm>
                <a:off x="2307025" y="2139025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5" name="Google Shape;13685;p27"/>
              <p:cNvSpPr/>
              <p:nvPr/>
            </p:nvSpPr>
            <p:spPr>
              <a:xfrm>
                <a:off x="2307025" y="21742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6" name="Google Shape;13686;p27"/>
              <p:cNvSpPr/>
              <p:nvPr/>
            </p:nvSpPr>
            <p:spPr>
              <a:xfrm>
                <a:off x="2307025" y="2209550"/>
                <a:ext cx="352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27" extrusionOk="0">
                    <a:moveTo>
                      <a:pt x="0" y="1"/>
                    </a:moveTo>
                    <a:lnTo>
                      <a:pt x="0" y="1427"/>
                    </a:lnTo>
                    <a:lnTo>
                      <a:pt x="1411" y="1427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7" name="Google Shape;13687;p27"/>
              <p:cNvSpPr/>
              <p:nvPr/>
            </p:nvSpPr>
            <p:spPr>
              <a:xfrm>
                <a:off x="2307025" y="2245200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2"/>
                    </a:lnTo>
                    <a:lnTo>
                      <a:pt x="1411" y="1412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8" name="Google Shape;13688;p27"/>
              <p:cNvSpPr/>
              <p:nvPr/>
            </p:nvSpPr>
            <p:spPr>
              <a:xfrm>
                <a:off x="2307025" y="2280475"/>
                <a:ext cx="352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2" extrusionOk="0">
                    <a:moveTo>
                      <a:pt x="0" y="1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1"/>
                    </a:lnTo>
                    <a:close/>
                  </a:path>
                </a:pathLst>
              </a:custGeom>
              <a:solidFill>
                <a:srgbClr val="7F5A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9" name="Google Shape;13689;p27"/>
              <p:cNvSpPr/>
              <p:nvPr/>
            </p:nvSpPr>
            <p:spPr>
              <a:xfrm>
                <a:off x="2307025" y="2315750"/>
                <a:ext cx="35275" cy="35275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411" extrusionOk="0">
                    <a:moveTo>
                      <a:pt x="0" y="0"/>
                    </a:moveTo>
                    <a:lnTo>
                      <a:pt x="0" y="1411"/>
                    </a:lnTo>
                    <a:lnTo>
                      <a:pt x="1411" y="1411"/>
                    </a:lnTo>
                    <a:lnTo>
                      <a:pt x="141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0" name="Google Shape;13690;p27"/>
              <p:cNvSpPr/>
              <p:nvPr/>
            </p:nvSpPr>
            <p:spPr>
              <a:xfrm>
                <a:off x="2307025" y="212137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0" y="1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1"/>
                    </a:lnTo>
                    <a:close/>
                  </a:path>
                </a:pathLst>
              </a:custGeom>
              <a:solidFill>
                <a:srgbClr val="80A1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1" name="Google Shape;13691;p27"/>
              <p:cNvSpPr/>
              <p:nvPr/>
            </p:nvSpPr>
            <p:spPr>
              <a:xfrm>
                <a:off x="2236100" y="2262850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0" y="0"/>
                    </a:moveTo>
                    <a:lnTo>
                      <a:pt x="0" y="706"/>
                    </a:lnTo>
                    <a:lnTo>
                      <a:pt x="705" y="706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2" name="Google Shape;13692;p27"/>
              <p:cNvSpPr/>
              <p:nvPr/>
            </p:nvSpPr>
            <p:spPr>
              <a:xfrm>
                <a:off x="2298000" y="2271475"/>
                <a:ext cx="176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6" extrusionOk="0">
                    <a:moveTo>
                      <a:pt x="1" y="0"/>
                    </a:moveTo>
                    <a:lnTo>
                      <a:pt x="1" y="705"/>
                    </a:lnTo>
                    <a:lnTo>
                      <a:pt x="706" y="705"/>
                    </a:lnTo>
                    <a:lnTo>
                      <a:pt x="70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3" name="Google Shape;13693;p27"/>
              <p:cNvSpPr/>
              <p:nvPr/>
            </p:nvSpPr>
            <p:spPr>
              <a:xfrm>
                <a:off x="2192200" y="2200925"/>
                <a:ext cx="17650" cy="17675"/>
              </a:xfrm>
              <a:custGeom>
                <a:avLst/>
                <a:gdLst/>
                <a:ahLst/>
                <a:cxnLst/>
                <a:rect l="l" t="t" r="r" b="b"/>
                <a:pathLst>
                  <a:path w="706" h="707" extrusionOk="0">
                    <a:moveTo>
                      <a:pt x="1" y="1"/>
                    </a:moveTo>
                    <a:lnTo>
                      <a:pt x="1" y="706"/>
                    </a:lnTo>
                    <a:lnTo>
                      <a:pt x="706" y="706"/>
                    </a:lnTo>
                    <a:lnTo>
                      <a:pt x="70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4" name="Google Shape;13694;p27"/>
              <p:cNvSpPr/>
              <p:nvPr/>
            </p:nvSpPr>
            <p:spPr>
              <a:xfrm>
                <a:off x="2156550" y="2271475"/>
                <a:ext cx="18050" cy="17650"/>
              </a:xfrm>
              <a:custGeom>
                <a:avLst/>
                <a:gdLst/>
                <a:ahLst/>
                <a:cxnLst/>
                <a:rect l="l" t="t" r="r" b="b"/>
                <a:pathLst>
                  <a:path w="722" h="706" extrusionOk="0">
                    <a:moveTo>
                      <a:pt x="0" y="0"/>
                    </a:moveTo>
                    <a:lnTo>
                      <a:pt x="0" y="705"/>
                    </a:lnTo>
                    <a:lnTo>
                      <a:pt x="721" y="705"/>
                    </a:lnTo>
                    <a:lnTo>
                      <a:pt x="72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95" name="Google Shape;13695;p27"/>
          <p:cNvGrpSpPr/>
          <p:nvPr/>
        </p:nvGrpSpPr>
        <p:grpSpPr>
          <a:xfrm>
            <a:off x="341735" y="196827"/>
            <a:ext cx="1235924" cy="304757"/>
            <a:chOff x="256301" y="147620"/>
            <a:chExt cx="926943" cy="228568"/>
          </a:xfrm>
        </p:grpSpPr>
        <p:grpSp>
          <p:nvGrpSpPr>
            <p:cNvPr id="13696" name="Google Shape;13696;p27"/>
            <p:cNvGrpSpPr/>
            <p:nvPr/>
          </p:nvGrpSpPr>
          <p:grpSpPr>
            <a:xfrm>
              <a:off x="256301" y="147620"/>
              <a:ext cx="266546" cy="228568"/>
              <a:chOff x="256301" y="147620"/>
              <a:chExt cx="266546" cy="228568"/>
            </a:xfrm>
          </p:grpSpPr>
          <p:sp>
            <p:nvSpPr>
              <p:cNvPr id="13697" name="Google Shape;13697;p27"/>
              <p:cNvSpPr/>
              <p:nvPr/>
            </p:nvSpPr>
            <p:spPr>
              <a:xfrm>
                <a:off x="294309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8" name="Google Shape;13698;p27"/>
              <p:cNvSpPr/>
              <p:nvPr/>
            </p:nvSpPr>
            <p:spPr>
              <a:xfrm>
                <a:off x="332318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9" name="Google Shape;13699;p27"/>
              <p:cNvSpPr/>
              <p:nvPr/>
            </p:nvSpPr>
            <p:spPr>
              <a:xfrm>
                <a:off x="408821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0" name="Google Shape;13700;p27"/>
              <p:cNvSpPr/>
              <p:nvPr/>
            </p:nvSpPr>
            <p:spPr>
              <a:xfrm>
                <a:off x="446829" y="147620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1" name="Google Shape;13701;p27"/>
              <p:cNvSpPr/>
              <p:nvPr/>
            </p:nvSpPr>
            <p:spPr>
              <a:xfrm>
                <a:off x="25630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2" name="Google Shape;13702;p27"/>
              <p:cNvSpPr/>
              <p:nvPr/>
            </p:nvSpPr>
            <p:spPr>
              <a:xfrm>
                <a:off x="29430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C5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3" name="Google Shape;13703;p27"/>
              <p:cNvSpPr/>
              <p:nvPr/>
            </p:nvSpPr>
            <p:spPr>
              <a:xfrm>
                <a:off x="33231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4" name="Google Shape;13704;p27"/>
              <p:cNvSpPr/>
              <p:nvPr/>
            </p:nvSpPr>
            <p:spPr>
              <a:xfrm>
                <a:off x="370327" y="18562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5" name="Google Shape;13705;p27"/>
              <p:cNvSpPr/>
              <p:nvPr/>
            </p:nvSpPr>
            <p:spPr>
              <a:xfrm>
                <a:off x="408821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6" name="Google Shape;13706;p27"/>
              <p:cNvSpPr/>
              <p:nvPr/>
            </p:nvSpPr>
            <p:spPr>
              <a:xfrm>
                <a:off x="446829" y="185628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7" name="Google Shape;13707;p27"/>
              <p:cNvSpPr/>
              <p:nvPr/>
            </p:nvSpPr>
            <p:spPr>
              <a:xfrm>
                <a:off x="484808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8" name="Google Shape;13708;p27"/>
              <p:cNvSpPr/>
              <p:nvPr/>
            </p:nvSpPr>
            <p:spPr>
              <a:xfrm>
                <a:off x="25630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9" name="Google Shape;13709;p27"/>
              <p:cNvSpPr/>
              <p:nvPr/>
            </p:nvSpPr>
            <p:spPr>
              <a:xfrm>
                <a:off x="29430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0" name="Google Shape;13710;p27"/>
              <p:cNvSpPr/>
              <p:nvPr/>
            </p:nvSpPr>
            <p:spPr>
              <a:xfrm>
                <a:off x="33231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E4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1" name="Google Shape;13711;p27"/>
              <p:cNvSpPr/>
              <p:nvPr/>
            </p:nvSpPr>
            <p:spPr>
              <a:xfrm>
                <a:off x="370327" y="223637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2" name="Google Shape;13712;p27"/>
              <p:cNvSpPr/>
              <p:nvPr/>
            </p:nvSpPr>
            <p:spPr>
              <a:xfrm>
                <a:off x="408821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3" name="Google Shape;13713;p27"/>
              <p:cNvSpPr/>
              <p:nvPr/>
            </p:nvSpPr>
            <p:spPr>
              <a:xfrm>
                <a:off x="446829" y="223637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54" y="1255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4" name="Google Shape;13714;p27"/>
              <p:cNvSpPr/>
              <p:nvPr/>
            </p:nvSpPr>
            <p:spPr>
              <a:xfrm>
                <a:off x="484808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5" name="Google Shape;13715;p27"/>
              <p:cNvSpPr/>
              <p:nvPr/>
            </p:nvSpPr>
            <p:spPr>
              <a:xfrm>
                <a:off x="29430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6" name="Google Shape;13716;p27"/>
              <p:cNvSpPr/>
              <p:nvPr/>
            </p:nvSpPr>
            <p:spPr>
              <a:xfrm>
                <a:off x="332318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7" name="Google Shape;13717;p27"/>
              <p:cNvSpPr/>
              <p:nvPr/>
            </p:nvSpPr>
            <p:spPr>
              <a:xfrm>
                <a:off x="370327" y="261646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BB3D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8" name="Google Shape;13718;p27"/>
              <p:cNvSpPr/>
              <p:nvPr/>
            </p:nvSpPr>
            <p:spPr>
              <a:xfrm>
                <a:off x="408821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9" name="Google Shape;13719;p27"/>
              <p:cNvSpPr/>
              <p:nvPr/>
            </p:nvSpPr>
            <p:spPr>
              <a:xfrm>
                <a:off x="446829" y="261646"/>
                <a:ext cx="3800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0" y="1"/>
                    </a:moveTo>
                    <a:lnTo>
                      <a:pt x="0" y="1254"/>
                    </a:lnTo>
                    <a:lnTo>
                      <a:pt x="1254" y="1254"/>
                    </a:lnTo>
                    <a:lnTo>
                      <a:pt x="1254" y="1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0" name="Google Shape;13720;p27"/>
              <p:cNvSpPr/>
              <p:nvPr/>
            </p:nvSpPr>
            <p:spPr>
              <a:xfrm>
                <a:off x="332318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1" name="Google Shape;13721;p27"/>
              <p:cNvSpPr/>
              <p:nvPr/>
            </p:nvSpPr>
            <p:spPr>
              <a:xfrm>
                <a:off x="370327" y="299654"/>
                <a:ext cx="38524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70" y="1270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2" name="Google Shape;13722;p27"/>
              <p:cNvSpPr/>
              <p:nvPr/>
            </p:nvSpPr>
            <p:spPr>
              <a:xfrm>
                <a:off x="408821" y="299654"/>
                <a:ext cx="3800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71" extrusionOk="0">
                    <a:moveTo>
                      <a:pt x="0" y="0"/>
                    </a:moveTo>
                    <a:lnTo>
                      <a:pt x="0" y="1270"/>
                    </a:lnTo>
                    <a:lnTo>
                      <a:pt x="1254" y="1270"/>
                    </a:lnTo>
                    <a:lnTo>
                      <a:pt x="1254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3" name="Google Shape;13723;p27"/>
              <p:cNvSpPr/>
              <p:nvPr/>
            </p:nvSpPr>
            <p:spPr>
              <a:xfrm>
                <a:off x="370327" y="338148"/>
                <a:ext cx="3852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255" extrusionOk="0">
                    <a:moveTo>
                      <a:pt x="0" y="0"/>
                    </a:moveTo>
                    <a:lnTo>
                      <a:pt x="0" y="1254"/>
                    </a:lnTo>
                    <a:lnTo>
                      <a:pt x="1270" y="1254"/>
                    </a:lnTo>
                    <a:lnTo>
                      <a:pt x="1270" y="0"/>
                    </a:lnTo>
                    <a:close/>
                  </a:path>
                </a:pathLst>
              </a:custGeom>
              <a:solidFill>
                <a:srgbClr val="B733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24" name="Google Shape;13724;p27"/>
            <p:cNvGrpSpPr/>
            <p:nvPr/>
          </p:nvGrpSpPr>
          <p:grpSpPr>
            <a:xfrm>
              <a:off x="586498" y="147620"/>
              <a:ext cx="266546" cy="228568"/>
              <a:chOff x="586498" y="147620"/>
              <a:chExt cx="266546" cy="228568"/>
            </a:xfrm>
          </p:grpSpPr>
          <p:sp>
            <p:nvSpPr>
              <p:cNvPr id="13725" name="Google Shape;13725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6" name="Google Shape;13726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7" name="Google Shape;13727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8" name="Google Shape;13728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9" name="Google Shape;13729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0" name="Google Shape;13730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1" name="Google Shape;13731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2" name="Google Shape;13732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3" name="Google Shape;13733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4" name="Google Shape;13734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5" name="Google Shape;13735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6" name="Google Shape;13736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7" name="Google Shape;13737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8" name="Google Shape;13738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9" name="Google Shape;13739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0" name="Google Shape;13740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1" name="Google Shape;13741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2" name="Google Shape;13742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3" name="Google Shape;13743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4" name="Google Shape;13744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5" name="Google Shape;13745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6" name="Google Shape;13746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7" name="Google Shape;13747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8" name="Google Shape;13748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9" name="Google Shape;13749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0" name="Google Shape;13750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1" name="Google Shape;13751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752" name="Google Shape;13752;p27"/>
            <p:cNvGrpSpPr/>
            <p:nvPr/>
          </p:nvGrpSpPr>
          <p:grpSpPr>
            <a:xfrm>
              <a:off x="916698" y="147620"/>
              <a:ext cx="266546" cy="228568"/>
              <a:chOff x="586498" y="147620"/>
              <a:chExt cx="266546" cy="228568"/>
            </a:xfrm>
          </p:grpSpPr>
          <p:sp>
            <p:nvSpPr>
              <p:cNvPr id="13753" name="Google Shape;13753;p27"/>
              <p:cNvSpPr/>
              <p:nvPr/>
            </p:nvSpPr>
            <p:spPr>
              <a:xfrm>
                <a:off x="624961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4" name="Google Shape;13754;p27"/>
              <p:cNvSpPr/>
              <p:nvPr/>
            </p:nvSpPr>
            <p:spPr>
              <a:xfrm>
                <a:off x="662970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5" name="Google Shape;13755;p27"/>
              <p:cNvSpPr/>
              <p:nvPr/>
            </p:nvSpPr>
            <p:spPr>
              <a:xfrm>
                <a:off x="738987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6" name="Google Shape;13756;p27"/>
              <p:cNvSpPr/>
              <p:nvPr/>
            </p:nvSpPr>
            <p:spPr>
              <a:xfrm>
                <a:off x="776996" y="147620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7" name="Google Shape;13757;p27"/>
              <p:cNvSpPr/>
              <p:nvPr/>
            </p:nvSpPr>
            <p:spPr>
              <a:xfrm>
                <a:off x="586498" y="185628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8" name="Google Shape;13758;p27"/>
              <p:cNvSpPr/>
              <p:nvPr/>
            </p:nvSpPr>
            <p:spPr>
              <a:xfrm>
                <a:off x="624961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7C97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9" name="Google Shape;13759;p27"/>
              <p:cNvSpPr/>
              <p:nvPr/>
            </p:nvSpPr>
            <p:spPr>
              <a:xfrm>
                <a:off x="662970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0" name="Google Shape;13760;p27"/>
              <p:cNvSpPr/>
              <p:nvPr/>
            </p:nvSpPr>
            <p:spPr>
              <a:xfrm>
                <a:off x="700979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1" name="Google Shape;13761;p27"/>
              <p:cNvSpPr/>
              <p:nvPr/>
            </p:nvSpPr>
            <p:spPr>
              <a:xfrm>
                <a:off x="738987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2" name="Google Shape;13762;p27"/>
              <p:cNvSpPr/>
              <p:nvPr/>
            </p:nvSpPr>
            <p:spPr>
              <a:xfrm>
                <a:off x="776996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3" name="Google Shape;13763;p27"/>
              <p:cNvSpPr/>
              <p:nvPr/>
            </p:nvSpPr>
            <p:spPr>
              <a:xfrm>
                <a:off x="815005" y="18562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4" name="Google Shape;13764;p27"/>
              <p:cNvSpPr/>
              <p:nvPr/>
            </p:nvSpPr>
            <p:spPr>
              <a:xfrm>
                <a:off x="586498" y="223637"/>
                <a:ext cx="38494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255" extrusionOk="0">
                    <a:moveTo>
                      <a:pt x="0" y="1"/>
                    </a:moveTo>
                    <a:lnTo>
                      <a:pt x="0" y="1255"/>
                    </a:lnTo>
                    <a:lnTo>
                      <a:pt x="1270" y="1255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5" name="Google Shape;13765;p27"/>
              <p:cNvSpPr/>
              <p:nvPr/>
            </p:nvSpPr>
            <p:spPr>
              <a:xfrm>
                <a:off x="624961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6" name="Google Shape;13766;p27"/>
              <p:cNvSpPr/>
              <p:nvPr/>
            </p:nvSpPr>
            <p:spPr>
              <a:xfrm>
                <a:off x="662970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617D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7" name="Google Shape;13767;p27"/>
              <p:cNvSpPr/>
              <p:nvPr/>
            </p:nvSpPr>
            <p:spPr>
              <a:xfrm>
                <a:off x="700979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8" name="Google Shape;13768;p27"/>
              <p:cNvSpPr/>
              <p:nvPr/>
            </p:nvSpPr>
            <p:spPr>
              <a:xfrm>
                <a:off x="738987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9" name="Google Shape;13769;p27"/>
              <p:cNvSpPr/>
              <p:nvPr/>
            </p:nvSpPr>
            <p:spPr>
              <a:xfrm>
                <a:off x="776996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0" name="Google Shape;13770;p27"/>
              <p:cNvSpPr/>
              <p:nvPr/>
            </p:nvSpPr>
            <p:spPr>
              <a:xfrm>
                <a:off x="815005" y="223637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5"/>
                    </a:lnTo>
                    <a:lnTo>
                      <a:pt x="1255" y="1255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1" name="Google Shape;13771;p27"/>
              <p:cNvSpPr/>
              <p:nvPr/>
            </p:nvSpPr>
            <p:spPr>
              <a:xfrm>
                <a:off x="624961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2" name="Google Shape;13772;p27"/>
              <p:cNvSpPr/>
              <p:nvPr/>
            </p:nvSpPr>
            <p:spPr>
              <a:xfrm>
                <a:off x="662970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3" name="Google Shape;13773;p27"/>
              <p:cNvSpPr/>
              <p:nvPr/>
            </p:nvSpPr>
            <p:spPr>
              <a:xfrm>
                <a:off x="700979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rgbClr val="5873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4" name="Google Shape;13774;p27"/>
              <p:cNvSpPr/>
              <p:nvPr/>
            </p:nvSpPr>
            <p:spPr>
              <a:xfrm>
                <a:off x="738987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5" name="Google Shape;13775;p27"/>
              <p:cNvSpPr/>
              <p:nvPr/>
            </p:nvSpPr>
            <p:spPr>
              <a:xfrm>
                <a:off x="776996" y="261646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1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6" name="Google Shape;13776;p27"/>
              <p:cNvSpPr/>
              <p:nvPr/>
            </p:nvSpPr>
            <p:spPr>
              <a:xfrm>
                <a:off x="662970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7" name="Google Shape;13777;p27"/>
              <p:cNvSpPr/>
              <p:nvPr/>
            </p:nvSpPr>
            <p:spPr>
              <a:xfrm>
                <a:off x="700979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8" name="Google Shape;13778;p27"/>
              <p:cNvSpPr/>
              <p:nvPr/>
            </p:nvSpPr>
            <p:spPr>
              <a:xfrm>
                <a:off x="738987" y="299654"/>
                <a:ext cx="38039" cy="38524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71" extrusionOk="0">
                    <a:moveTo>
                      <a:pt x="1" y="0"/>
                    </a:moveTo>
                    <a:lnTo>
                      <a:pt x="1" y="1270"/>
                    </a:lnTo>
                    <a:lnTo>
                      <a:pt x="1255" y="1270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9" name="Google Shape;13779;p27"/>
              <p:cNvSpPr/>
              <p:nvPr/>
            </p:nvSpPr>
            <p:spPr>
              <a:xfrm>
                <a:off x="700979" y="338148"/>
                <a:ext cx="38039" cy="38039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5" extrusionOk="0">
                    <a:moveTo>
                      <a:pt x="1" y="0"/>
                    </a:moveTo>
                    <a:lnTo>
                      <a:pt x="1" y="1254"/>
                    </a:lnTo>
                    <a:lnTo>
                      <a:pt x="1255" y="1254"/>
                    </a:lnTo>
                    <a:lnTo>
                      <a:pt x="125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780" name="Google Shape;13780;p27"/>
          <p:cNvGrpSpPr/>
          <p:nvPr/>
        </p:nvGrpSpPr>
        <p:grpSpPr>
          <a:xfrm>
            <a:off x="11441710" y="719992"/>
            <a:ext cx="1399511" cy="698587"/>
            <a:chOff x="138482" y="584556"/>
            <a:chExt cx="1049633" cy="523940"/>
          </a:xfrm>
        </p:grpSpPr>
        <p:sp>
          <p:nvSpPr>
            <p:cNvPr id="13781" name="Google Shape;13781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2" name="Google Shape;13782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3" name="Google Shape;13783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4" name="Google Shape;13784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5" name="Google Shape;13785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6" name="Google Shape;13786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7" name="Google Shape;13787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8" name="Google Shape;13788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9" name="Google Shape;13789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0" name="Google Shape;13790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1" name="Google Shape;13791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2" name="Google Shape;13792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3" name="Google Shape;13793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4" name="Google Shape;13794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5" name="Google Shape;13795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6" name="Google Shape;13796;p27"/>
          <p:cNvGrpSpPr/>
          <p:nvPr/>
        </p:nvGrpSpPr>
        <p:grpSpPr>
          <a:xfrm flipH="1">
            <a:off x="-618157" y="4688708"/>
            <a:ext cx="1399511" cy="698587"/>
            <a:chOff x="138482" y="584556"/>
            <a:chExt cx="1049633" cy="523940"/>
          </a:xfrm>
        </p:grpSpPr>
        <p:sp>
          <p:nvSpPr>
            <p:cNvPr id="13797" name="Google Shape;13797;p27"/>
            <p:cNvSpPr/>
            <p:nvPr/>
          </p:nvSpPr>
          <p:spPr>
            <a:xfrm>
              <a:off x="487659" y="584556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11" y="1412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8" name="Google Shape;13798;p27"/>
            <p:cNvSpPr/>
            <p:nvPr/>
          </p:nvSpPr>
          <p:spPr>
            <a:xfrm>
              <a:off x="662309" y="584556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2"/>
                  </a:lnTo>
                  <a:lnTo>
                    <a:pt x="1426" y="1412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9" name="Google Shape;13799;p27"/>
            <p:cNvSpPr/>
            <p:nvPr/>
          </p:nvSpPr>
          <p:spPr>
            <a:xfrm>
              <a:off x="31300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1" y="1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0" name="Google Shape;13800;p27"/>
            <p:cNvSpPr/>
            <p:nvPr/>
          </p:nvSpPr>
          <p:spPr>
            <a:xfrm>
              <a:off x="487659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1" name="Google Shape;13801;p27"/>
            <p:cNvSpPr/>
            <p:nvPr/>
          </p:nvSpPr>
          <p:spPr>
            <a:xfrm>
              <a:off x="662309" y="759203"/>
              <a:ext cx="176630" cy="174770"/>
            </a:xfrm>
            <a:custGeom>
              <a:avLst/>
              <a:gdLst/>
              <a:ahLst/>
              <a:cxnLst/>
              <a:rect l="l" t="t" r="r" b="b"/>
              <a:pathLst>
                <a:path w="1427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2" name="Google Shape;13802;p27"/>
            <p:cNvSpPr/>
            <p:nvPr/>
          </p:nvSpPr>
          <p:spPr>
            <a:xfrm>
              <a:off x="838815" y="759203"/>
              <a:ext cx="174774" cy="174770"/>
            </a:xfrm>
            <a:custGeom>
              <a:avLst/>
              <a:gdLst/>
              <a:ahLst/>
              <a:cxnLst/>
              <a:rect l="l" t="t" r="r" b="b"/>
              <a:pathLst>
                <a:path w="1412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3" name="Google Shape;13803;p27"/>
            <p:cNvSpPr/>
            <p:nvPr/>
          </p:nvSpPr>
          <p:spPr>
            <a:xfrm>
              <a:off x="138482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4" name="Google Shape;13804;p27"/>
            <p:cNvSpPr/>
            <p:nvPr/>
          </p:nvSpPr>
          <p:spPr>
            <a:xfrm>
              <a:off x="31300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1" y="0"/>
                  </a:moveTo>
                  <a:lnTo>
                    <a:pt x="1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5" name="Google Shape;13805;p27"/>
            <p:cNvSpPr/>
            <p:nvPr/>
          </p:nvSpPr>
          <p:spPr>
            <a:xfrm>
              <a:off x="487659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6" name="Google Shape;13806;p27"/>
            <p:cNvSpPr/>
            <p:nvPr/>
          </p:nvSpPr>
          <p:spPr>
            <a:xfrm>
              <a:off x="662309" y="933849"/>
              <a:ext cx="176630" cy="174647"/>
            </a:xfrm>
            <a:custGeom>
              <a:avLst/>
              <a:gdLst/>
              <a:ahLst/>
              <a:cxnLst/>
              <a:rect l="l" t="t" r="r" b="b"/>
              <a:pathLst>
                <a:path w="1427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26" y="1411"/>
                  </a:lnTo>
                  <a:lnTo>
                    <a:pt x="1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7" name="Google Shape;13807;p27"/>
            <p:cNvSpPr/>
            <p:nvPr/>
          </p:nvSpPr>
          <p:spPr>
            <a:xfrm>
              <a:off x="838815" y="933849"/>
              <a:ext cx="174774" cy="174647"/>
            </a:xfrm>
            <a:custGeom>
              <a:avLst/>
              <a:gdLst/>
              <a:ahLst/>
              <a:cxnLst/>
              <a:rect l="l" t="t" r="r" b="b"/>
              <a:pathLst>
                <a:path w="1412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8" name="Google Shape;13808;p27"/>
            <p:cNvSpPr/>
            <p:nvPr/>
          </p:nvSpPr>
          <p:spPr>
            <a:xfrm>
              <a:off x="1013466" y="759203"/>
              <a:ext cx="174650" cy="174770"/>
            </a:xfrm>
            <a:custGeom>
              <a:avLst/>
              <a:gdLst/>
              <a:ahLst/>
              <a:cxnLst/>
              <a:rect l="l" t="t" r="r" b="b"/>
              <a:pathLst>
                <a:path w="1411" h="1412" extrusionOk="0">
                  <a:moveTo>
                    <a:pt x="0" y="1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9" name="Google Shape;13809;p27"/>
            <p:cNvSpPr/>
            <p:nvPr/>
          </p:nvSpPr>
          <p:spPr>
            <a:xfrm>
              <a:off x="1013466" y="933849"/>
              <a:ext cx="174650" cy="174647"/>
            </a:xfrm>
            <a:custGeom>
              <a:avLst/>
              <a:gdLst/>
              <a:ahLst/>
              <a:cxnLst/>
              <a:rect l="l" t="t" r="r" b="b"/>
              <a:pathLst>
                <a:path w="1411" h="1411" extrusionOk="0">
                  <a:moveTo>
                    <a:pt x="0" y="0"/>
                  </a:moveTo>
                  <a:lnTo>
                    <a:pt x="0" y="1411"/>
                  </a:lnTo>
                  <a:lnTo>
                    <a:pt x="1411" y="1411"/>
                  </a:lnTo>
                  <a:lnTo>
                    <a:pt x="14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0" name="Google Shape;13810;p27"/>
            <p:cNvSpPr/>
            <p:nvPr/>
          </p:nvSpPr>
          <p:spPr>
            <a:xfrm>
              <a:off x="662309" y="671941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0" y="0"/>
                  </a:moveTo>
                  <a:lnTo>
                    <a:pt x="0" y="706"/>
                  </a:lnTo>
                  <a:lnTo>
                    <a:pt x="705" y="706"/>
                  </a:lnTo>
                  <a:lnTo>
                    <a:pt x="70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1" name="Google Shape;13811;p27"/>
            <p:cNvSpPr/>
            <p:nvPr/>
          </p:nvSpPr>
          <p:spPr>
            <a:xfrm>
              <a:off x="968782" y="714644"/>
              <a:ext cx="87387" cy="87385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1" y="0"/>
                  </a:moveTo>
                  <a:lnTo>
                    <a:pt x="1" y="705"/>
                  </a:lnTo>
                  <a:lnTo>
                    <a:pt x="706" y="705"/>
                  </a:lnTo>
                  <a:lnTo>
                    <a:pt x="7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4870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21509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5401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59072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170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2" name="Picture 1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77662B02-7AD6-B845-16CB-25ED89F867E5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6570" y="30303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65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668" r:id="rId2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2.jpg"/><Relationship Id="rId7" Type="http://schemas.openxmlformats.org/officeDocument/2006/relationships/slide" Target="slide7.xml"/><Relationship Id="rId12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slide" Target="slide10.xml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slide" Target="slide6.xml"/><Relationship Id="rId9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143"/>
          <p:cNvSpPr>
            <a:spLocks noChangeArrowheads="1" noChangeShapeType="1" noTextEdit="1"/>
          </p:cNvSpPr>
          <p:nvPr/>
        </p:nvSpPr>
        <p:spPr bwMode="auto">
          <a:xfrm>
            <a:off x="1766346" y="813964"/>
            <a:ext cx="8812924" cy="1436468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các thầy cô  </a:t>
            </a:r>
          </a:p>
        </p:txBody>
      </p:sp>
      <p:sp>
        <p:nvSpPr>
          <p:cNvPr id="4101" name="WordArt 150"/>
          <p:cNvSpPr>
            <a:spLocks noChangeArrowheads="1" noChangeShapeType="1" noTextEdit="1"/>
          </p:cNvSpPr>
          <p:nvPr/>
        </p:nvSpPr>
        <p:spPr bwMode="auto">
          <a:xfrm>
            <a:off x="2761505" y="1958403"/>
            <a:ext cx="6490138" cy="584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</a:t>
            </a:r>
            <a:r>
              <a:rPr lang="en-US" sz="36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2" name="Text Box 151"/>
          <p:cNvSpPr txBox="1">
            <a:spLocks noChangeArrowheads="1"/>
          </p:cNvSpPr>
          <p:nvPr/>
        </p:nvSpPr>
        <p:spPr bwMode="auto">
          <a:xfrm>
            <a:off x="2553308" y="4101682"/>
            <a:ext cx="7239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</a:t>
            </a:r>
            <a:r>
              <a:rPr lang="en-US" alt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Năm</a:t>
            </a:r>
            <a:endParaRPr lang="en-US" altLang="en-US" sz="2400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.VnTimeH" panose="020B7200000000000000" pitchFamily="34" charset="0"/>
              </a:rPr>
              <a:t>              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16924" y="2778243"/>
            <a:ext cx="88512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Luyện tập: Viết tên cơ quan, tổ chức.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6413"/>
      </p:ext>
    </p:extLst>
  </p:cSld>
  <p:clrMapOvr>
    <a:masterClrMapping/>
  </p:clrMapOvr>
  <p:transition spd="slow" advTm="63954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83" name="Google Shape;15683;p52"/>
          <p:cNvGrpSpPr/>
          <p:nvPr/>
        </p:nvGrpSpPr>
        <p:grpSpPr>
          <a:xfrm flipH="1">
            <a:off x="960013" y="1189069"/>
            <a:ext cx="5402484" cy="3756836"/>
            <a:chOff x="1783594" y="620894"/>
            <a:chExt cx="5498525" cy="2832356"/>
          </a:xfrm>
        </p:grpSpPr>
        <p:sp>
          <p:nvSpPr>
            <p:cNvPr id="15684" name="Google Shape;15684;p5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5" name="Google Shape;15685;p5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6" name="Google Shape;15686;p5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7" name="Google Shape;15687;p5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88" name="Google Shape;15688;p5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5690" name="Google Shape;15690;p52"/>
          <p:cNvSpPr txBox="1">
            <a:spLocks noGrp="1"/>
          </p:cNvSpPr>
          <p:nvPr>
            <p:ph type="subTitle" idx="1"/>
          </p:nvPr>
        </p:nvSpPr>
        <p:spPr>
          <a:xfrm>
            <a:off x="1538107" y="2135649"/>
            <a:ext cx="4056000" cy="174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HÔM NAY CÁC NGƯƠI MAY MẮN ĐÓ, TA SẼ TRỞ LẠI VÀO MỘT NGÀY KHÁC </a:t>
            </a:r>
            <a:endParaRPr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5691" name="Google Shape;15691;p52"/>
          <p:cNvGrpSpPr/>
          <p:nvPr/>
        </p:nvGrpSpPr>
        <p:grpSpPr>
          <a:xfrm>
            <a:off x="7898091" y="2024615"/>
            <a:ext cx="2959371" cy="4113132"/>
            <a:chOff x="5975958" y="1518528"/>
            <a:chExt cx="2164970" cy="3009021"/>
          </a:xfrm>
        </p:grpSpPr>
        <p:sp>
          <p:nvSpPr>
            <p:cNvPr id="15692" name="Google Shape;15692;p52"/>
            <p:cNvSpPr/>
            <p:nvPr/>
          </p:nvSpPr>
          <p:spPr>
            <a:xfrm>
              <a:off x="6112230" y="1518528"/>
              <a:ext cx="1894934" cy="1504678"/>
            </a:xfrm>
            <a:custGeom>
              <a:avLst/>
              <a:gdLst/>
              <a:ahLst/>
              <a:cxnLst/>
              <a:rect l="l" t="t" r="r" b="b"/>
              <a:pathLst>
                <a:path w="11333" h="8999" extrusionOk="0">
                  <a:moveTo>
                    <a:pt x="5659" y="1"/>
                  </a:moveTo>
                  <a:lnTo>
                    <a:pt x="5659" y="894"/>
                  </a:lnTo>
                  <a:lnTo>
                    <a:pt x="3229" y="894"/>
                  </a:lnTo>
                  <a:lnTo>
                    <a:pt x="3229" y="1804"/>
                  </a:lnTo>
                  <a:lnTo>
                    <a:pt x="1615" y="1804"/>
                  </a:lnTo>
                  <a:lnTo>
                    <a:pt x="1615" y="3606"/>
                  </a:lnTo>
                  <a:lnTo>
                    <a:pt x="0" y="3606"/>
                  </a:lnTo>
                  <a:lnTo>
                    <a:pt x="0" y="8998"/>
                  </a:lnTo>
                  <a:lnTo>
                    <a:pt x="11333" y="8998"/>
                  </a:lnTo>
                  <a:lnTo>
                    <a:pt x="11333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3" name="Google Shape;15693;p52"/>
            <p:cNvSpPr/>
            <p:nvPr/>
          </p:nvSpPr>
          <p:spPr>
            <a:xfrm>
              <a:off x="5975958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4" name="Google Shape;15694;p52"/>
            <p:cNvSpPr/>
            <p:nvPr/>
          </p:nvSpPr>
          <p:spPr>
            <a:xfrm>
              <a:off x="8006997" y="2422772"/>
              <a:ext cx="133931" cy="298963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5" name="Google Shape;15695;p52"/>
            <p:cNvSpPr/>
            <p:nvPr/>
          </p:nvSpPr>
          <p:spPr>
            <a:xfrm>
              <a:off x="6382099" y="2422772"/>
              <a:ext cx="136439" cy="298963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6" name="Google Shape;15696;p52"/>
            <p:cNvSpPr/>
            <p:nvPr/>
          </p:nvSpPr>
          <p:spPr>
            <a:xfrm>
              <a:off x="7600856" y="2422772"/>
              <a:ext cx="133764" cy="298963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7" name="Google Shape;15697;p52"/>
            <p:cNvSpPr/>
            <p:nvPr/>
          </p:nvSpPr>
          <p:spPr>
            <a:xfrm>
              <a:off x="6720188" y="2873557"/>
              <a:ext cx="676344" cy="149648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8" name="Google Shape;15698;p52"/>
            <p:cNvSpPr/>
            <p:nvPr/>
          </p:nvSpPr>
          <p:spPr>
            <a:xfrm>
              <a:off x="7328312" y="2121469"/>
              <a:ext cx="136439" cy="301471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99" name="Google Shape;15699;p52"/>
            <p:cNvSpPr/>
            <p:nvPr/>
          </p:nvSpPr>
          <p:spPr>
            <a:xfrm>
              <a:off x="7194548" y="2422772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0" name="Google Shape;15700;p52"/>
            <p:cNvSpPr/>
            <p:nvPr/>
          </p:nvSpPr>
          <p:spPr>
            <a:xfrm>
              <a:off x="7058276" y="1518528"/>
              <a:ext cx="948888" cy="603108"/>
            </a:xfrm>
            <a:custGeom>
              <a:avLst/>
              <a:gdLst/>
              <a:ahLst/>
              <a:cxnLst/>
              <a:rect l="l" t="t" r="r" b="b"/>
              <a:pathLst>
                <a:path w="567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2430" y="894"/>
                  </a:lnTo>
                  <a:lnTo>
                    <a:pt x="2430" y="1804"/>
                  </a:lnTo>
                  <a:lnTo>
                    <a:pt x="4045" y="1804"/>
                  </a:lnTo>
                  <a:lnTo>
                    <a:pt x="4045" y="3606"/>
                  </a:lnTo>
                  <a:lnTo>
                    <a:pt x="5675" y="3606"/>
                  </a:lnTo>
                  <a:lnTo>
                    <a:pt x="5675" y="894"/>
                  </a:lnTo>
                  <a:lnTo>
                    <a:pt x="4860" y="894"/>
                  </a:lnTo>
                  <a:lnTo>
                    <a:pt x="48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1" name="Google Shape;15701;p52"/>
            <p:cNvSpPr/>
            <p:nvPr/>
          </p:nvSpPr>
          <p:spPr>
            <a:xfrm>
              <a:off x="6382099" y="1819998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2" name="Google Shape;15702;p52"/>
            <p:cNvSpPr/>
            <p:nvPr/>
          </p:nvSpPr>
          <p:spPr>
            <a:xfrm>
              <a:off x="6382099" y="3175028"/>
              <a:ext cx="1352521" cy="149481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3" name="Google Shape;15703;p52"/>
            <p:cNvSpPr/>
            <p:nvPr/>
          </p:nvSpPr>
          <p:spPr>
            <a:xfrm>
              <a:off x="6245827" y="3324342"/>
              <a:ext cx="136439" cy="301638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4" name="Google Shape;15704;p52"/>
            <p:cNvSpPr/>
            <p:nvPr/>
          </p:nvSpPr>
          <p:spPr>
            <a:xfrm>
              <a:off x="7734453" y="3324342"/>
              <a:ext cx="136439" cy="60294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5" name="Google Shape;15705;p52"/>
            <p:cNvSpPr/>
            <p:nvPr/>
          </p:nvSpPr>
          <p:spPr>
            <a:xfrm>
              <a:off x="6518371" y="3927116"/>
              <a:ext cx="1082652" cy="450952"/>
            </a:xfrm>
            <a:custGeom>
              <a:avLst/>
              <a:gdLst/>
              <a:ahLst/>
              <a:cxnLst/>
              <a:rect l="l" t="t" r="r" b="b"/>
              <a:pathLst>
                <a:path w="6475" h="2697" extrusionOk="0">
                  <a:moveTo>
                    <a:pt x="1" y="1"/>
                  </a:moveTo>
                  <a:lnTo>
                    <a:pt x="1" y="2697"/>
                  </a:lnTo>
                  <a:lnTo>
                    <a:pt x="800" y="2697"/>
                  </a:lnTo>
                  <a:lnTo>
                    <a:pt x="800" y="894"/>
                  </a:lnTo>
                  <a:lnTo>
                    <a:pt x="5659" y="894"/>
                  </a:lnTo>
                  <a:lnTo>
                    <a:pt x="5659" y="2697"/>
                  </a:lnTo>
                  <a:lnTo>
                    <a:pt x="6474" y="2697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6" name="Google Shape;15706;p52"/>
            <p:cNvSpPr/>
            <p:nvPr/>
          </p:nvSpPr>
          <p:spPr>
            <a:xfrm>
              <a:off x="6518371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7" name="Google Shape;15707;p52"/>
            <p:cNvSpPr/>
            <p:nvPr/>
          </p:nvSpPr>
          <p:spPr>
            <a:xfrm>
              <a:off x="6518371" y="3023038"/>
              <a:ext cx="1082652" cy="904245"/>
            </a:xfrm>
            <a:custGeom>
              <a:avLst/>
              <a:gdLst/>
              <a:ahLst/>
              <a:cxnLst/>
              <a:rect l="l" t="t" r="r" b="b"/>
              <a:pathLst>
                <a:path w="6475" h="5408" extrusionOk="0">
                  <a:moveTo>
                    <a:pt x="4844" y="1803"/>
                  </a:moveTo>
                  <a:lnTo>
                    <a:pt x="4844" y="3605"/>
                  </a:lnTo>
                  <a:lnTo>
                    <a:pt x="4045" y="3605"/>
                  </a:lnTo>
                  <a:lnTo>
                    <a:pt x="4045" y="1803"/>
                  </a:lnTo>
                  <a:close/>
                  <a:moveTo>
                    <a:pt x="1" y="0"/>
                  </a:moveTo>
                  <a:lnTo>
                    <a:pt x="1" y="5408"/>
                  </a:lnTo>
                  <a:lnTo>
                    <a:pt x="6474" y="5408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8" name="Google Shape;15708;p52"/>
            <p:cNvSpPr/>
            <p:nvPr/>
          </p:nvSpPr>
          <p:spPr>
            <a:xfrm>
              <a:off x="7058276" y="3625812"/>
              <a:ext cx="136439" cy="149481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16" y="894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09" name="Google Shape;15709;p52"/>
            <p:cNvSpPr/>
            <p:nvPr/>
          </p:nvSpPr>
          <p:spPr>
            <a:xfrm>
              <a:off x="7465759" y="4377901"/>
              <a:ext cx="133931" cy="149648"/>
            </a:xfrm>
            <a:custGeom>
              <a:avLst/>
              <a:gdLst/>
              <a:ahLst/>
              <a:cxnLst/>
              <a:rect l="l" t="t" r="r" b="b"/>
              <a:pathLst>
                <a:path w="801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0" y="894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40681" y="817052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295506" y="817052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4554" y="469460"/>
            <a:ext cx="956295" cy="94682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389839" y="3671459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166E7E52-E027-BB9F-1D03-347F08F62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67799" y="3550690"/>
            <a:ext cx="4617682" cy="3790419"/>
          </a:xfrm>
          <a:prstGeom prst="rect">
            <a:avLst/>
          </a:prstGeom>
        </p:spPr>
      </p:pic>
      <p:grpSp>
        <p:nvGrpSpPr>
          <p:cNvPr id="31" name="Google Shape;39;p2">
            <a:extLst>
              <a:ext uri="{FF2B5EF4-FFF2-40B4-BE49-F238E27FC236}">
                <a16:creationId xmlns:a16="http://schemas.microsoft.com/office/drawing/2014/main" xmlns="" id="{BD41F5B2-9406-0B3A-122F-D2C53F4C262A}"/>
              </a:ext>
            </a:extLst>
          </p:cNvPr>
          <p:cNvGrpSpPr/>
          <p:nvPr/>
        </p:nvGrpSpPr>
        <p:grpSpPr>
          <a:xfrm rot="20529965">
            <a:off x="9047672" y="5257929"/>
            <a:ext cx="1011696" cy="1179624"/>
            <a:chOff x="4243450" y="1793000"/>
            <a:chExt cx="438175" cy="470825"/>
          </a:xfrm>
        </p:grpSpPr>
        <p:sp>
          <p:nvSpPr>
            <p:cNvPr id="32" name="Google Shape;40;p2">
              <a:extLst>
                <a:ext uri="{FF2B5EF4-FFF2-40B4-BE49-F238E27FC236}">
                  <a16:creationId xmlns:a16="http://schemas.microsoft.com/office/drawing/2014/main" xmlns="" id="{100718E0-C90E-135A-C1A8-6F905D1A4D16}"/>
                </a:ext>
              </a:extLst>
            </p:cNvPr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1;p2">
              <a:extLst>
                <a:ext uri="{FF2B5EF4-FFF2-40B4-BE49-F238E27FC236}">
                  <a16:creationId xmlns:a16="http://schemas.microsoft.com/office/drawing/2014/main" xmlns="" id="{63EF3495-7E3F-DC79-4FE4-57E18E2D8448}"/>
                </a:ext>
              </a:extLst>
            </p:cNvPr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2;p2">
              <a:extLst>
                <a:ext uri="{FF2B5EF4-FFF2-40B4-BE49-F238E27FC236}">
                  <a16:creationId xmlns:a16="http://schemas.microsoft.com/office/drawing/2014/main" xmlns="" id="{DC479B17-E225-E911-205B-8ADCA523A0EC}"/>
                </a:ext>
              </a:extLst>
            </p:cNvPr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3;p2">
              <a:extLst>
                <a:ext uri="{FF2B5EF4-FFF2-40B4-BE49-F238E27FC236}">
                  <a16:creationId xmlns:a16="http://schemas.microsoft.com/office/drawing/2014/main" xmlns="" id="{2388D7D3-2E52-8C93-29AA-74C32D56D8B0}"/>
                </a:ext>
              </a:extLst>
            </p:cNvPr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4;p2">
              <a:extLst>
                <a:ext uri="{FF2B5EF4-FFF2-40B4-BE49-F238E27FC236}">
                  <a16:creationId xmlns:a16="http://schemas.microsoft.com/office/drawing/2014/main" xmlns="" id="{861C4F4A-F90F-C44A-FC89-7168A6D2B17F}"/>
                </a:ext>
              </a:extLst>
            </p:cNvPr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" name="Subtitle 5">
            <a:extLst>
              <a:ext uri="{FF2B5EF4-FFF2-40B4-BE49-F238E27FC236}">
                <a16:creationId xmlns:a16="http://schemas.microsoft.com/office/drawing/2014/main" xmlns="" id="{FAB2C419-47D1-383F-074B-F9506B8DF6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B81E974-EADD-6B93-CDE7-1788B0B6E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4" y="719119"/>
            <a:ext cx="10973751" cy="481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E0723BF-C55D-451E-BFF5-163C098D5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3127549"/>
            <a:ext cx="5243833" cy="41950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953A8D0-71E7-13F6-9E59-42971645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1270" y="223712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1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0" y="149225"/>
            <a:ext cx="10272713" cy="857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sự khác nhau về cách viết hoa tên người với tên cơ quan, tổ chức dưới đây: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B642B8-9539-1226-3B3D-C859B4C97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74" y="1820862"/>
            <a:ext cx="10156401" cy="227361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36BA0D9-E633-C6E4-4755-7C2155323379}"/>
              </a:ext>
            </a:extLst>
          </p:cNvPr>
          <p:cNvGrpSpPr/>
          <p:nvPr/>
        </p:nvGrpSpPr>
        <p:grpSpPr>
          <a:xfrm>
            <a:off x="3584754" y="4185159"/>
            <a:ext cx="4278451" cy="2175001"/>
            <a:chOff x="892354" y="3758439"/>
            <a:chExt cx="4278451" cy="2175001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xmlns="" id="{B2CD7833-E039-081E-E0AB-41C77AA14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46C0AC76-F800-3CB8-FB8A-6014D1B7F4A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  <a:solidFill>
              <a:schemeClr val="accent6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403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D82EFEE-54C3-AA87-0E24-425E4A3353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640" y="1137921"/>
            <a:ext cx="4331854" cy="22336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532461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40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người: </a:t>
            </a:r>
            <a:r>
              <a:rPr lang="vi-VN" sz="40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tất cái chữ cái đầu của các tiếng trong tên.</a:t>
            </a:r>
            <a:endParaRPr lang="en-US" sz="40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15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75D5631-4202-C0AF-DBAB-AF0BA66B6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94085" y="207174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6F2A0038-8365-BC03-6A04-3F1D78225724}"/>
              </a:ext>
            </a:extLst>
          </p:cNvPr>
          <p:cNvSpPr/>
          <p:nvPr/>
        </p:nvSpPr>
        <p:spPr>
          <a:xfrm>
            <a:off x="4765458" y="3644867"/>
            <a:ext cx="6725502" cy="2161675"/>
          </a:xfrm>
          <a:prstGeom prst="wedgeRoundRectCallout">
            <a:avLst>
              <a:gd name="adj1" fmla="val -58945"/>
              <a:gd name="adj2" fmla="val 6459"/>
              <a:gd name="adj3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Tên riêng chỉ cơ quan tổ chức: </a:t>
            </a: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viết hoa chữ cái đầu ở tiếng đầu các bộ phận tạo nên tính chất “riêng” của tên đó.</a:t>
            </a:r>
            <a:endParaRPr kumimoji="0" lang="en-US" sz="360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C7501C-38C3-1CAF-8B16-B54592EC1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2770" y="1279207"/>
            <a:ext cx="5848350" cy="214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10272713" cy="857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 cách viết hoa tên cơ quan, tổ chức sau: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DCE45DE-55C2-A8DF-A0F9-48431BD83656}"/>
              </a:ext>
            </a:extLst>
          </p:cNvPr>
          <p:cNvSpPr txBox="1"/>
          <p:nvPr/>
        </p:nvSpPr>
        <p:spPr>
          <a:xfrm>
            <a:off x="924560" y="1930400"/>
            <a:ext cx="10566400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Uỷ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Hội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trẻ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Nam</a:t>
            </a:r>
          </a:p>
          <a:p>
            <a:pPr algn="just">
              <a:lnSpc>
                <a:spcPct val="150000"/>
              </a:lnSpc>
            </a:pP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Trung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Chiếu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phim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Quốc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endParaRPr lang="en-US" sz="40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C3B60086-E75A-CF68-482C-099A1DEB3686}"/>
              </a:ext>
            </a:extLst>
          </p:cNvPr>
          <p:cNvCxnSpPr/>
          <p:nvPr/>
        </p:nvCxnSpPr>
        <p:spPr>
          <a:xfrm flipH="1">
            <a:off x="2794000" y="21640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B836779-158E-570C-DC98-7E394494D739}"/>
              </a:ext>
            </a:extLst>
          </p:cNvPr>
          <p:cNvCxnSpPr/>
          <p:nvPr/>
        </p:nvCxnSpPr>
        <p:spPr>
          <a:xfrm flipH="1">
            <a:off x="8615680" y="21336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919A957-7438-4F8C-8710-8525EF7BCC03}"/>
              </a:ext>
            </a:extLst>
          </p:cNvPr>
          <p:cNvCxnSpPr/>
          <p:nvPr/>
        </p:nvCxnSpPr>
        <p:spPr>
          <a:xfrm flipH="1">
            <a:off x="2082800" y="309880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4AFCB22B-9AE6-1F15-B69F-D9A3E386D8F1}"/>
              </a:ext>
            </a:extLst>
          </p:cNvPr>
          <p:cNvCxnSpPr/>
          <p:nvPr/>
        </p:nvCxnSpPr>
        <p:spPr>
          <a:xfrm flipH="1">
            <a:off x="6614160" y="307848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D346C95B-0E6E-0842-C9C4-5EDD1A295926}"/>
              </a:ext>
            </a:extLst>
          </p:cNvPr>
          <p:cNvCxnSpPr/>
          <p:nvPr/>
        </p:nvCxnSpPr>
        <p:spPr>
          <a:xfrm flipH="1">
            <a:off x="3606800" y="400304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76;p7">
            <a:extLst>
              <a:ext uri="{FF2B5EF4-FFF2-40B4-BE49-F238E27FC236}">
                <a16:creationId xmlns:a16="http://schemas.microsoft.com/office/drawing/2014/main" xmlns="" id="{936872EE-06A6-8E3B-F648-EBA934D499D4}"/>
              </a:ext>
            </a:extLst>
          </p:cNvPr>
          <p:cNvSpPr/>
          <p:nvPr/>
        </p:nvSpPr>
        <p:spPr>
          <a:xfrm>
            <a:off x="1239520" y="4988561"/>
            <a:ext cx="10068560" cy="1534160"/>
          </a:xfrm>
          <a:prstGeom prst="roundRect">
            <a:avLst>
              <a:gd name="adj" fmla="val 24168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Viết hoa chữ cái đầu của các từ ngữ chỉ loại hình cơ quan, tổ chức, chức năng, lĩnh vực hoạt động c</a:t>
            </a:r>
            <a:r>
              <a:rPr lang="en-US" sz="32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ủa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cơ quan, tổ chức.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F4F2803A-3760-25A1-0F12-87BD6C96B5A9}"/>
              </a:ext>
            </a:extLst>
          </p:cNvPr>
          <p:cNvCxnSpPr/>
          <p:nvPr/>
        </p:nvCxnSpPr>
        <p:spPr>
          <a:xfrm flipH="1">
            <a:off x="6167120" y="3982720"/>
            <a:ext cx="14224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2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2" grpId="0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0" y="149225"/>
            <a:ext cx="10272713" cy="857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2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Trường hợp nào dưới đây viết hoa đúng tên cơ quan, tổ chức?</a:t>
            </a:r>
            <a:endParaRPr sz="32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345735" y="1205120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A70C658-7D5F-2213-EB1F-8D4DA8551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9" y="2162492"/>
            <a:ext cx="10024995" cy="237902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DB6694BD-0533-229D-3571-A4D755F6F6E8}"/>
              </a:ext>
            </a:extLst>
          </p:cNvPr>
          <p:cNvSpPr/>
          <p:nvPr/>
        </p:nvSpPr>
        <p:spPr>
          <a:xfrm>
            <a:off x="1391920" y="3962400"/>
            <a:ext cx="522224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8211F381-3BFB-A476-00A8-7046A68AAD2D}"/>
              </a:ext>
            </a:extLst>
          </p:cNvPr>
          <p:cNvSpPr/>
          <p:nvPr/>
        </p:nvSpPr>
        <p:spPr>
          <a:xfrm>
            <a:off x="7142480" y="4013200"/>
            <a:ext cx="3840480" cy="508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3" grpId="0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xmlns="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xmlns="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xmlns="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xmlns="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xmlns="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xmlns="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xmlns="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xmlns="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xmlns="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xmlns="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xmlns="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xmlns="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xmlns="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xmlns="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xmlns="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xmlns="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xmlns="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xmlns="" id="{D0A8C17C-3CC1-55F0-F86B-26DA51B39AF4}"/>
              </a:ext>
            </a:extLst>
          </p:cNvPr>
          <p:cNvSpPr/>
          <p:nvPr/>
        </p:nvSpPr>
        <p:spPr>
          <a:xfrm>
            <a:off x="553139" y="1889270"/>
            <a:ext cx="10864000" cy="4853503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76;p7">
            <a:extLst>
              <a:ext uri="{FF2B5EF4-FFF2-40B4-BE49-F238E27FC236}">
                <a16:creationId xmlns:a16="http://schemas.microsoft.com/office/drawing/2014/main" xmlns="" id="{6F4D846A-5776-7BFB-1524-2E828C35F298}"/>
              </a:ext>
            </a:extLst>
          </p:cNvPr>
          <p:cNvSpPr/>
          <p:nvPr/>
        </p:nvSpPr>
        <p:spPr>
          <a:xfrm>
            <a:off x="306606" y="173331"/>
            <a:ext cx="11357068" cy="1086509"/>
          </a:xfrm>
          <a:prstGeom prst="roundRect">
            <a:avLst>
              <a:gd name="adj" fmla="val 50000"/>
            </a:avLst>
          </a:prstGeom>
          <a:solidFill>
            <a:srgbClr val="4285F4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483" name="Google Shape;1483;p40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10272713" cy="85725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6000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Viết</a:t>
            </a:r>
            <a:endParaRPr sz="6000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85" y="2823585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4AF854DA-1396-4DA1-AEAD-B4E6DADE5AEE}"/>
              </a:ext>
            </a:extLst>
          </p:cNvPr>
          <p:cNvSpPr/>
          <p:nvPr/>
        </p:nvSpPr>
        <p:spPr>
          <a:xfrm>
            <a:off x="4643538" y="2242787"/>
            <a:ext cx="6268301" cy="2552733"/>
          </a:xfrm>
          <a:prstGeom prst="wedgeRoundRectCallout">
            <a:avLst>
              <a:gd name="adj1" fmla="val -62338"/>
              <a:gd name="adj2" fmla="val 20089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a. Tên tổ chức Đội của trường em.</a:t>
            </a:r>
          </a:p>
          <a:p>
            <a:pPr algn="just" defTabSz="1219170">
              <a:buClr>
                <a:srgbClr val="000000"/>
              </a:buClr>
            </a:pPr>
            <a:r>
              <a:rPr lang="vi-VN" sz="36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b. Tên một cơ quan hoặc tổ chức mà em biết.</a:t>
            </a:r>
            <a:endParaRPr lang="en-US" sz="36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5034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7A9BD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1" name="Google Shape;275;p7">
            <a:extLst>
              <a:ext uri="{FF2B5EF4-FFF2-40B4-BE49-F238E27FC236}">
                <a16:creationId xmlns:a16="http://schemas.microsoft.com/office/drawing/2014/main" xmlns="" id="{D0A8C17C-3CC1-55F0-F86B-26DA51B39AF4}"/>
              </a:ext>
            </a:extLst>
          </p:cNvPr>
          <p:cNvSpPr/>
          <p:nvPr/>
        </p:nvSpPr>
        <p:spPr>
          <a:xfrm>
            <a:off x="416560" y="842790"/>
            <a:ext cx="11338560" cy="5456410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BE4E03E-F53B-E36E-576A-DBF10E3872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83" b="90000" l="5889" r="92889">
                        <a14:foregroundMark x1="39444" y1="10543" x2="56889" y2="5652"/>
                        <a14:foregroundMark x1="56889" y1="5652" x2="59889" y2="6630"/>
                        <a14:foregroundMark x1="52556" y1="6413" x2="52778" y2="4783"/>
                        <a14:foregroundMark x1="42556" y1="60326" x2="54556" y2="55652"/>
                        <a14:foregroundMark x1="54556" y1="55652" x2="61222" y2="50652"/>
                        <a14:foregroundMark x1="5889" y1="74674" x2="22556" y2="58043"/>
                        <a14:foregroundMark x1="22556" y1="58043" x2="22556" y2="58043"/>
                        <a14:foregroundMark x1="90333" y1="67609" x2="92889" y2="72717"/>
                        <a14:foregroundMark x1="74111" y1="70326" x2="76667" y2="73152"/>
                        <a14:foregroundMark x1="50667" y1="25870" x2="55889" y2="28913"/>
                        <a14:foregroundMark x1="35667" y1="24022" x2="36667" y2="24022"/>
                        <a14:foregroundMark x1="41778" y1="20652" x2="39667" y2="2793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44903" y="966531"/>
            <a:ext cx="2703325" cy="2763400"/>
          </a:xfrm>
          <a:prstGeom prst="rect">
            <a:avLst/>
          </a:prstGeom>
        </p:spPr>
      </p:pic>
      <p:sp>
        <p:nvSpPr>
          <p:cNvPr id="3" name="Google Shape;276;p7">
            <a:extLst>
              <a:ext uri="{FF2B5EF4-FFF2-40B4-BE49-F238E27FC236}">
                <a16:creationId xmlns:a16="http://schemas.microsoft.com/office/drawing/2014/main" xmlns="" id="{0DAC71D3-1B13-F1A0-2022-D5B16363CCF1}"/>
              </a:ext>
            </a:extLst>
          </p:cNvPr>
          <p:cNvSpPr/>
          <p:nvPr/>
        </p:nvSpPr>
        <p:spPr>
          <a:xfrm>
            <a:off x="944880" y="1822525"/>
            <a:ext cx="7914640" cy="3562275"/>
          </a:xfrm>
          <a:prstGeom prst="roundRect">
            <a:avLst>
              <a:gd name="adj" fmla="val 24331"/>
            </a:avLst>
          </a:prstGeom>
          <a:solidFill>
            <a:schemeClr val="accent5">
              <a:lumMod val="20000"/>
              <a:lumOff val="80000"/>
            </a:schemeClr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r>
              <a:rPr lang="en-US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</a:t>
            </a: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Tên tổ chức Đội của trường em: </a:t>
            </a:r>
            <a:endParaRPr lang="en-US" sz="3600" b="1" kern="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Liên đội Tiểu học Ngọc Đồng.</a:t>
            </a:r>
          </a:p>
          <a:p>
            <a:pPr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- Tên cơ quan, tổ chức em biết: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Ủy ban nhân dân tỉnh Phú Thọ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Bộ Tài nguyên và Môi trường</a:t>
            </a:r>
          </a:p>
          <a:p>
            <a:pPr defTabSz="1219170">
              <a:buClr>
                <a:srgbClr val="000000"/>
              </a:buClr>
            </a:pPr>
            <a:r>
              <a:rPr lang="vi-VN" sz="36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+ Sở Giáo dục và Đào tạo;…</a:t>
            </a:r>
          </a:p>
        </p:txBody>
      </p:sp>
    </p:spTree>
    <p:extLst>
      <p:ext uri="{BB962C8B-B14F-4D97-AF65-F5344CB8AC3E}">
        <p14:creationId xmlns:p14="http://schemas.microsoft.com/office/powerpoint/2010/main" val="190812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01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F096AD9-1D54-D22B-8561-446DC9A46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80505" y="2948825"/>
            <a:ext cx="5243833" cy="4195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0BA819-9C35-F0D9-62A4-FCAA5D3EA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2871" y="2186321"/>
            <a:ext cx="8151058" cy="2566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39"/>
          <p:cNvGrpSpPr/>
          <p:nvPr/>
        </p:nvGrpSpPr>
        <p:grpSpPr>
          <a:xfrm>
            <a:off x="1812625" y="3684925"/>
            <a:ext cx="821432" cy="882640"/>
            <a:chOff x="4243450" y="1793000"/>
            <a:chExt cx="438175" cy="470825"/>
          </a:xfrm>
        </p:grpSpPr>
        <p:sp>
          <p:nvSpPr>
            <p:cNvPr id="1450" name="Google Shape;1450;p39"/>
            <p:cNvSpPr/>
            <p:nvPr/>
          </p:nvSpPr>
          <p:spPr>
            <a:xfrm>
              <a:off x="4243450" y="1793000"/>
              <a:ext cx="438175" cy="470825"/>
            </a:xfrm>
            <a:custGeom>
              <a:avLst/>
              <a:gdLst/>
              <a:ahLst/>
              <a:cxnLst/>
              <a:rect l="l" t="t" r="r" b="b"/>
              <a:pathLst>
                <a:path w="17527" h="18833" extrusionOk="0">
                  <a:moveTo>
                    <a:pt x="12221" y="799"/>
                  </a:moveTo>
                  <a:cubicBezTo>
                    <a:pt x="12525" y="799"/>
                    <a:pt x="12716" y="994"/>
                    <a:pt x="12776" y="1407"/>
                  </a:cubicBezTo>
                  <a:cubicBezTo>
                    <a:pt x="12812" y="1586"/>
                    <a:pt x="12824" y="1764"/>
                    <a:pt x="12824" y="1943"/>
                  </a:cubicBezTo>
                  <a:cubicBezTo>
                    <a:pt x="12848" y="2931"/>
                    <a:pt x="12871" y="3908"/>
                    <a:pt x="12919" y="4896"/>
                  </a:cubicBezTo>
                  <a:cubicBezTo>
                    <a:pt x="12931" y="5396"/>
                    <a:pt x="13002" y="5920"/>
                    <a:pt x="13098" y="6420"/>
                  </a:cubicBezTo>
                  <a:cubicBezTo>
                    <a:pt x="13169" y="6955"/>
                    <a:pt x="13431" y="7396"/>
                    <a:pt x="13848" y="7729"/>
                  </a:cubicBezTo>
                  <a:cubicBezTo>
                    <a:pt x="14205" y="8015"/>
                    <a:pt x="14574" y="8301"/>
                    <a:pt x="14931" y="8599"/>
                  </a:cubicBezTo>
                  <a:cubicBezTo>
                    <a:pt x="15348" y="8956"/>
                    <a:pt x="15753" y="9313"/>
                    <a:pt x="16122" y="9718"/>
                  </a:cubicBezTo>
                  <a:cubicBezTo>
                    <a:pt x="16455" y="10051"/>
                    <a:pt x="16705" y="10444"/>
                    <a:pt x="16705" y="11004"/>
                  </a:cubicBezTo>
                  <a:cubicBezTo>
                    <a:pt x="16407" y="11301"/>
                    <a:pt x="16050" y="11397"/>
                    <a:pt x="15729" y="11468"/>
                  </a:cubicBezTo>
                  <a:cubicBezTo>
                    <a:pt x="15122" y="11587"/>
                    <a:pt x="14502" y="11658"/>
                    <a:pt x="13895" y="11766"/>
                  </a:cubicBezTo>
                  <a:cubicBezTo>
                    <a:pt x="13740" y="11789"/>
                    <a:pt x="13586" y="11813"/>
                    <a:pt x="13431" y="11837"/>
                  </a:cubicBezTo>
                  <a:cubicBezTo>
                    <a:pt x="13014" y="11932"/>
                    <a:pt x="12740" y="12194"/>
                    <a:pt x="12657" y="12611"/>
                  </a:cubicBezTo>
                  <a:cubicBezTo>
                    <a:pt x="12586" y="13075"/>
                    <a:pt x="12526" y="13540"/>
                    <a:pt x="12502" y="14004"/>
                  </a:cubicBezTo>
                  <a:cubicBezTo>
                    <a:pt x="12419" y="14909"/>
                    <a:pt x="12395" y="15814"/>
                    <a:pt x="12300" y="16707"/>
                  </a:cubicBezTo>
                  <a:cubicBezTo>
                    <a:pt x="12264" y="17183"/>
                    <a:pt x="12205" y="17671"/>
                    <a:pt x="11812" y="18076"/>
                  </a:cubicBezTo>
                  <a:cubicBezTo>
                    <a:pt x="11781" y="18079"/>
                    <a:pt x="11750" y="18080"/>
                    <a:pt x="11720" y="18080"/>
                  </a:cubicBezTo>
                  <a:cubicBezTo>
                    <a:pt x="11379" y="18080"/>
                    <a:pt x="11090" y="17899"/>
                    <a:pt x="10871" y="17647"/>
                  </a:cubicBezTo>
                  <a:cubicBezTo>
                    <a:pt x="10514" y="17231"/>
                    <a:pt x="10181" y="16790"/>
                    <a:pt x="9859" y="16361"/>
                  </a:cubicBezTo>
                  <a:cubicBezTo>
                    <a:pt x="9466" y="15802"/>
                    <a:pt x="9073" y="15218"/>
                    <a:pt x="8668" y="14647"/>
                  </a:cubicBezTo>
                  <a:cubicBezTo>
                    <a:pt x="8514" y="14433"/>
                    <a:pt x="8335" y="14206"/>
                    <a:pt x="8133" y="14004"/>
                  </a:cubicBezTo>
                  <a:cubicBezTo>
                    <a:pt x="7811" y="13623"/>
                    <a:pt x="7406" y="13480"/>
                    <a:pt x="6906" y="13480"/>
                  </a:cubicBezTo>
                  <a:cubicBezTo>
                    <a:pt x="5990" y="13480"/>
                    <a:pt x="5120" y="13718"/>
                    <a:pt x="4227" y="13861"/>
                  </a:cubicBezTo>
                  <a:cubicBezTo>
                    <a:pt x="3608" y="13968"/>
                    <a:pt x="3001" y="14099"/>
                    <a:pt x="2394" y="14194"/>
                  </a:cubicBezTo>
                  <a:cubicBezTo>
                    <a:pt x="2285" y="14212"/>
                    <a:pt x="2171" y="14220"/>
                    <a:pt x="2055" y="14220"/>
                  </a:cubicBezTo>
                  <a:cubicBezTo>
                    <a:pt x="1856" y="14220"/>
                    <a:pt x="1654" y="14196"/>
                    <a:pt x="1465" y="14159"/>
                  </a:cubicBezTo>
                  <a:cubicBezTo>
                    <a:pt x="1048" y="14087"/>
                    <a:pt x="917" y="13837"/>
                    <a:pt x="1037" y="13421"/>
                  </a:cubicBezTo>
                  <a:cubicBezTo>
                    <a:pt x="1108" y="13171"/>
                    <a:pt x="1227" y="12932"/>
                    <a:pt x="1370" y="12718"/>
                  </a:cubicBezTo>
                  <a:cubicBezTo>
                    <a:pt x="1644" y="12301"/>
                    <a:pt x="1965" y="11885"/>
                    <a:pt x="2275" y="11468"/>
                  </a:cubicBezTo>
                  <a:cubicBezTo>
                    <a:pt x="2834" y="10694"/>
                    <a:pt x="3394" y="9920"/>
                    <a:pt x="3989" y="9158"/>
                  </a:cubicBezTo>
                  <a:cubicBezTo>
                    <a:pt x="4489" y="8503"/>
                    <a:pt x="4489" y="7848"/>
                    <a:pt x="4180" y="7122"/>
                  </a:cubicBezTo>
                  <a:cubicBezTo>
                    <a:pt x="3870" y="6384"/>
                    <a:pt x="3596" y="5634"/>
                    <a:pt x="3334" y="4872"/>
                  </a:cubicBezTo>
                  <a:cubicBezTo>
                    <a:pt x="3275" y="4681"/>
                    <a:pt x="3239" y="4479"/>
                    <a:pt x="3227" y="4265"/>
                  </a:cubicBezTo>
                  <a:cubicBezTo>
                    <a:pt x="3192" y="3646"/>
                    <a:pt x="3358" y="3467"/>
                    <a:pt x="3965" y="3467"/>
                  </a:cubicBezTo>
                  <a:cubicBezTo>
                    <a:pt x="4180" y="3467"/>
                    <a:pt x="4382" y="3479"/>
                    <a:pt x="4585" y="3527"/>
                  </a:cubicBezTo>
                  <a:cubicBezTo>
                    <a:pt x="5013" y="3622"/>
                    <a:pt x="5430" y="3729"/>
                    <a:pt x="5859" y="3836"/>
                  </a:cubicBezTo>
                  <a:cubicBezTo>
                    <a:pt x="6204" y="3919"/>
                    <a:pt x="6561" y="4015"/>
                    <a:pt x="6894" y="4122"/>
                  </a:cubicBezTo>
                  <a:cubicBezTo>
                    <a:pt x="7104" y="4189"/>
                    <a:pt x="7301" y="4221"/>
                    <a:pt x="7487" y="4221"/>
                  </a:cubicBezTo>
                  <a:cubicBezTo>
                    <a:pt x="7998" y="4221"/>
                    <a:pt x="8424" y="3974"/>
                    <a:pt x="8799" y="3503"/>
                  </a:cubicBezTo>
                  <a:cubicBezTo>
                    <a:pt x="9311" y="2895"/>
                    <a:pt x="9895" y="2324"/>
                    <a:pt x="10466" y="1776"/>
                  </a:cubicBezTo>
                  <a:cubicBezTo>
                    <a:pt x="10728" y="1526"/>
                    <a:pt x="11050" y="1348"/>
                    <a:pt x="11347" y="1133"/>
                  </a:cubicBezTo>
                  <a:cubicBezTo>
                    <a:pt x="11502" y="1038"/>
                    <a:pt x="11669" y="943"/>
                    <a:pt x="11824" y="883"/>
                  </a:cubicBezTo>
                  <a:cubicBezTo>
                    <a:pt x="11972" y="827"/>
                    <a:pt x="12105" y="799"/>
                    <a:pt x="12221" y="799"/>
                  </a:cubicBezTo>
                  <a:close/>
                  <a:moveTo>
                    <a:pt x="12280" y="1"/>
                  </a:moveTo>
                  <a:cubicBezTo>
                    <a:pt x="12068" y="1"/>
                    <a:pt x="11832" y="53"/>
                    <a:pt x="11574" y="157"/>
                  </a:cubicBezTo>
                  <a:cubicBezTo>
                    <a:pt x="11324" y="264"/>
                    <a:pt x="11050" y="395"/>
                    <a:pt x="10835" y="562"/>
                  </a:cubicBezTo>
                  <a:cubicBezTo>
                    <a:pt x="10395" y="871"/>
                    <a:pt x="9954" y="1205"/>
                    <a:pt x="9561" y="1574"/>
                  </a:cubicBezTo>
                  <a:cubicBezTo>
                    <a:pt x="9073" y="2062"/>
                    <a:pt x="8609" y="2586"/>
                    <a:pt x="8168" y="3122"/>
                  </a:cubicBezTo>
                  <a:cubicBezTo>
                    <a:pt x="7962" y="3355"/>
                    <a:pt x="7756" y="3487"/>
                    <a:pt x="7494" y="3487"/>
                  </a:cubicBezTo>
                  <a:cubicBezTo>
                    <a:pt x="7408" y="3487"/>
                    <a:pt x="7316" y="3473"/>
                    <a:pt x="7216" y="3443"/>
                  </a:cubicBezTo>
                  <a:cubicBezTo>
                    <a:pt x="6704" y="3300"/>
                    <a:pt x="6216" y="3169"/>
                    <a:pt x="5716" y="3050"/>
                  </a:cubicBezTo>
                  <a:cubicBezTo>
                    <a:pt x="5132" y="2907"/>
                    <a:pt x="4549" y="2788"/>
                    <a:pt x="4168" y="2705"/>
                  </a:cubicBezTo>
                  <a:cubicBezTo>
                    <a:pt x="4152" y="2705"/>
                    <a:pt x="4135" y="2705"/>
                    <a:pt x="4119" y="2705"/>
                  </a:cubicBezTo>
                  <a:cubicBezTo>
                    <a:pt x="3246" y="2705"/>
                    <a:pt x="2477" y="3022"/>
                    <a:pt x="2477" y="4062"/>
                  </a:cubicBezTo>
                  <a:cubicBezTo>
                    <a:pt x="2501" y="4419"/>
                    <a:pt x="2501" y="4789"/>
                    <a:pt x="2596" y="5134"/>
                  </a:cubicBezTo>
                  <a:cubicBezTo>
                    <a:pt x="2834" y="5884"/>
                    <a:pt x="3108" y="6646"/>
                    <a:pt x="3430" y="7372"/>
                  </a:cubicBezTo>
                  <a:cubicBezTo>
                    <a:pt x="3644" y="7872"/>
                    <a:pt x="3644" y="8289"/>
                    <a:pt x="3358" y="8706"/>
                  </a:cubicBezTo>
                  <a:cubicBezTo>
                    <a:pt x="3108" y="9087"/>
                    <a:pt x="2858" y="9480"/>
                    <a:pt x="2572" y="9849"/>
                  </a:cubicBezTo>
                  <a:cubicBezTo>
                    <a:pt x="2049" y="10551"/>
                    <a:pt x="1489" y="11230"/>
                    <a:pt x="977" y="11944"/>
                  </a:cubicBezTo>
                  <a:cubicBezTo>
                    <a:pt x="727" y="12337"/>
                    <a:pt x="501" y="12754"/>
                    <a:pt x="334" y="13182"/>
                  </a:cubicBezTo>
                  <a:cubicBezTo>
                    <a:pt x="1" y="14075"/>
                    <a:pt x="632" y="14778"/>
                    <a:pt x="1322" y="14861"/>
                  </a:cubicBezTo>
                  <a:cubicBezTo>
                    <a:pt x="1567" y="14886"/>
                    <a:pt x="1815" y="14902"/>
                    <a:pt x="2060" y="14902"/>
                  </a:cubicBezTo>
                  <a:cubicBezTo>
                    <a:pt x="2279" y="14902"/>
                    <a:pt x="2495" y="14889"/>
                    <a:pt x="2703" y="14861"/>
                  </a:cubicBezTo>
                  <a:cubicBezTo>
                    <a:pt x="3465" y="14754"/>
                    <a:pt x="4227" y="14564"/>
                    <a:pt x="4977" y="14421"/>
                  </a:cubicBezTo>
                  <a:cubicBezTo>
                    <a:pt x="5537" y="14314"/>
                    <a:pt x="6097" y="14242"/>
                    <a:pt x="6668" y="14147"/>
                  </a:cubicBezTo>
                  <a:cubicBezTo>
                    <a:pt x="6728" y="14138"/>
                    <a:pt x="6787" y="14134"/>
                    <a:pt x="6843" y="14134"/>
                  </a:cubicBezTo>
                  <a:cubicBezTo>
                    <a:pt x="7186" y="14134"/>
                    <a:pt x="7455" y="14289"/>
                    <a:pt x="7680" y="14575"/>
                  </a:cubicBezTo>
                  <a:cubicBezTo>
                    <a:pt x="8014" y="15040"/>
                    <a:pt x="8359" y="15504"/>
                    <a:pt x="8692" y="15969"/>
                  </a:cubicBezTo>
                  <a:cubicBezTo>
                    <a:pt x="9121" y="16540"/>
                    <a:pt x="9538" y="17135"/>
                    <a:pt x="9966" y="17719"/>
                  </a:cubicBezTo>
                  <a:cubicBezTo>
                    <a:pt x="10311" y="18147"/>
                    <a:pt x="10740" y="18481"/>
                    <a:pt x="11252" y="18707"/>
                  </a:cubicBezTo>
                  <a:cubicBezTo>
                    <a:pt x="11446" y="18791"/>
                    <a:pt x="11625" y="18833"/>
                    <a:pt x="11789" y="18833"/>
                  </a:cubicBezTo>
                  <a:cubicBezTo>
                    <a:pt x="12139" y="18833"/>
                    <a:pt x="12419" y="18640"/>
                    <a:pt x="12621" y="18243"/>
                  </a:cubicBezTo>
                  <a:cubicBezTo>
                    <a:pt x="12800" y="17897"/>
                    <a:pt x="12919" y="17516"/>
                    <a:pt x="12978" y="17135"/>
                  </a:cubicBezTo>
                  <a:cubicBezTo>
                    <a:pt x="13062" y="16457"/>
                    <a:pt x="13109" y="15754"/>
                    <a:pt x="13157" y="15052"/>
                  </a:cubicBezTo>
                  <a:cubicBezTo>
                    <a:pt x="13193" y="14385"/>
                    <a:pt x="13229" y="13718"/>
                    <a:pt x="13288" y="13051"/>
                  </a:cubicBezTo>
                  <a:cubicBezTo>
                    <a:pt x="13336" y="12647"/>
                    <a:pt x="13419" y="12551"/>
                    <a:pt x="13812" y="12492"/>
                  </a:cubicBezTo>
                  <a:cubicBezTo>
                    <a:pt x="14264" y="12432"/>
                    <a:pt x="14729" y="12409"/>
                    <a:pt x="15193" y="12313"/>
                  </a:cubicBezTo>
                  <a:cubicBezTo>
                    <a:pt x="15681" y="12230"/>
                    <a:pt x="16157" y="12111"/>
                    <a:pt x="16622" y="11956"/>
                  </a:cubicBezTo>
                  <a:cubicBezTo>
                    <a:pt x="17241" y="11742"/>
                    <a:pt x="17527" y="11266"/>
                    <a:pt x="17348" y="10456"/>
                  </a:cubicBezTo>
                  <a:cubicBezTo>
                    <a:pt x="17241" y="10015"/>
                    <a:pt x="17039" y="9611"/>
                    <a:pt x="16741" y="9301"/>
                  </a:cubicBezTo>
                  <a:cubicBezTo>
                    <a:pt x="16312" y="8849"/>
                    <a:pt x="15848" y="8432"/>
                    <a:pt x="15384" y="8015"/>
                  </a:cubicBezTo>
                  <a:cubicBezTo>
                    <a:pt x="15098" y="7753"/>
                    <a:pt x="14776" y="7539"/>
                    <a:pt x="14467" y="7301"/>
                  </a:cubicBezTo>
                  <a:cubicBezTo>
                    <a:pt x="14026" y="6979"/>
                    <a:pt x="13752" y="6574"/>
                    <a:pt x="13717" y="6003"/>
                  </a:cubicBezTo>
                  <a:cubicBezTo>
                    <a:pt x="13693" y="5622"/>
                    <a:pt x="13633" y="5229"/>
                    <a:pt x="13610" y="4848"/>
                  </a:cubicBezTo>
                  <a:cubicBezTo>
                    <a:pt x="13598" y="4098"/>
                    <a:pt x="13610" y="3348"/>
                    <a:pt x="13586" y="2598"/>
                  </a:cubicBezTo>
                  <a:cubicBezTo>
                    <a:pt x="13550" y="2098"/>
                    <a:pt x="13490" y="1574"/>
                    <a:pt x="13395" y="1062"/>
                  </a:cubicBezTo>
                  <a:cubicBezTo>
                    <a:pt x="13231" y="362"/>
                    <a:pt x="12841" y="1"/>
                    <a:pt x="122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39"/>
            <p:cNvSpPr/>
            <p:nvPr/>
          </p:nvSpPr>
          <p:spPr>
            <a:xfrm>
              <a:off x="4266375" y="1812950"/>
              <a:ext cx="394725" cy="432075"/>
            </a:xfrm>
            <a:custGeom>
              <a:avLst/>
              <a:gdLst/>
              <a:ahLst/>
              <a:cxnLst/>
              <a:rect l="l" t="t" r="r" b="b"/>
              <a:pathLst>
                <a:path w="15789" h="17283" extrusionOk="0">
                  <a:moveTo>
                    <a:pt x="11304" y="1"/>
                  </a:moveTo>
                  <a:cubicBezTo>
                    <a:pt x="11188" y="1"/>
                    <a:pt x="11055" y="29"/>
                    <a:pt x="10907" y="85"/>
                  </a:cubicBezTo>
                  <a:cubicBezTo>
                    <a:pt x="10752" y="145"/>
                    <a:pt x="10585" y="240"/>
                    <a:pt x="10430" y="335"/>
                  </a:cubicBezTo>
                  <a:cubicBezTo>
                    <a:pt x="10133" y="550"/>
                    <a:pt x="9811" y="728"/>
                    <a:pt x="9549" y="978"/>
                  </a:cubicBezTo>
                  <a:cubicBezTo>
                    <a:pt x="8978" y="1526"/>
                    <a:pt x="8394" y="2097"/>
                    <a:pt x="7882" y="2705"/>
                  </a:cubicBezTo>
                  <a:cubicBezTo>
                    <a:pt x="7507" y="3176"/>
                    <a:pt x="7081" y="3423"/>
                    <a:pt x="6570" y="3423"/>
                  </a:cubicBezTo>
                  <a:cubicBezTo>
                    <a:pt x="6384" y="3423"/>
                    <a:pt x="6187" y="3391"/>
                    <a:pt x="5977" y="3324"/>
                  </a:cubicBezTo>
                  <a:cubicBezTo>
                    <a:pt x="5644" y="3217"/>
                    <a:pt x="5287" y="3121"/>
                    <a:pt x="4942" y="3038"/>
                  </a:cubicBezTo>
                  <a:cubicBezTo>
                    <a:pt x="4513" y="2931"/>
                    <a:pt x="4096" y="2824"/>
                    <a:pt x="3668" y="2729"/>
                  </a:cubicBezTo>
                  <a:cubicBezTo>
                    <a:pt x="3465" y="2681"/>
                    <a:pt x="3263" y="2669"/>
                    <a:pt x="3048" y="2669"/>
                  </a:cubicBezTo>
                  <a:cubicBezTo>
                    <a:pt x="2441" y="2669"/>
                    <a:pt x="2275" y="2848"/>
                    <a:pt x="2310" y="3467"/>
                  </a:cubicBezTo>
                  <a:cubicBezTo>
                    <a:pt x="2322" y="3681"/>
                    <a:pt x="2358" y="3883"/>
                    <a:pt x="2417" y="4074"/>
                  </a:cubicBezTo>
                  <a:cubicBezTo>
                    <a:pt x="2679" y="4836"/>
                    <a:pt x="2953" y="5586"/>
                    <a:pt x="3263" y="6324"/>
                  </a:cubicBezTo>
                  <a:cubicBezTo>
                    <a:pt x="3572" y="7050"/>
                    <a:pt x="3572" y="7705"/>
                    <a:pt x="3072" y="8360"/>
                  </a:cubicBezTo>
                  <a:cubicBezTo>
                    <a:pt x="2477" y="9122"/>
                    <a:pt x="1917" y="9896"/>
                    <a:pt x="1358" y="10670"/>
                  </a:cubicBezTo>
                  <a:cubicBezTo>
                    <a:pt x="1048" y="11087"/>
                    <a:pt x="727" y="11503"/>
                    <a:pt x="453" y="11920"/>
                  </a:cubicBezTo>
                  <a:cubicBezTo>
                    <a:pt x="310" y="12134"/>
                    <a:pt x="191" y="12373"/>
                    <a:pt x="120" y="12623"/>
                  </a:cubicBezTo>
                  <a:cubicBezTo>
                    <a:pt x="0" y="13039"/>
                    <a:pt x="131" y="13289"/>
                    <a:pt x="548" y="13361"/>
                  </a:cubicBezTo>
                  <a:cubicBezTo>
                    <a:pt x="737" y="13398"/>
                    <a:pt x="939" y="13422"/>
                    <a:pt x="1138" y="13422"/>
                  </a:cubicBezTo>
                  <a:cubicBezTo>
                    <a:pt x="1254" y="13422"/>
                    <a:pt x="1368" y="13414"/>
                    <a:pt x="1477" y="13396"/>
                  </a:cubicBezTo>
                  <a:cubicBezTo>
                    <a:pt x="2084" y="13301"/>
                    <a:pt x="2691" y="13170"/>
                    <a:pt x="3310" y="13063"/>
                  </a:cubicBezTo>
                  <a:cubicBezTo>
                    <a:pt x="4203" y="12920"/>
                    <a:pt x="5073" y="12682"/>
                    <a:pt x="5989" y="12682"/>
                  </a:cubicBezTo>
                  <a:cubicBezTo>
                    <a:pt x="6489" y="12682"/>
                    <a:pt x="6894" y="12825"/>
                    <a:pt x="7216" y="13206"/>
                  </a:cubicBezTo>
                  <a:cubicBezTo>
                    <a:pt x="7418" y="13408"/>
                    <a:pt x="7597" y="13635"/>
                    <a:pt x="7751" y="13849"/>
                  </a:cubicBezTo>
                  <a:cubicBezTo>
                    <a:pt x="8156" y="14420"/>
                    <a:pt x="8549" y="15004"/>
                    <a:pt x="8942" y="15563"/>
                  </a:cubicBezTo>
                  <a:cubicBezTo>
                    <a:pt x="9264" y="15992"/>
                    <a:pt x="9597" y="16433"/>
                    <a:pt x="9954" y="16849"/>
                  </a:cubicBezTo>
                  <a:cubicBezTo>
                    <a:pt x="10173" y="17101"/>
                    <a:pt x="10462" y="17282"/>
                    <a:pt x="10803" y="17282"/>
                  </a:cubicBezTo>
                  <a:cubicBezTo>
                    <a:pt x="10833" y="17282"/>
                    <a:pt x="10864" y="17281"/>
                    <a:pt x="10895" y="17278"/>
                  </a:cubicBezTo>
                  <a:cubicBezTo>
                    <a:pt x="11288" y="16873"/>
                    <a:pt x="11347" y="16385"/>
                    <a:pt x="11383" y="15909"/>
                  </a:cubicBezTo>
                  <a:cubicBezTo>
                    <a:pt x="11478" y="15016"/>
                    <a:pt x="11502" y="14111"/>
                    <a:pt x="11585" y="13206"/>
                  </a:cubicBezTo>
                  <a:cubicBezTo>
                    <a:pt x="11609" y="12742"/>
                    <a:pt x="11669" y="12277"/>
                    <a:pt x="11740" y="11813"/>
                  </a:cubicBezTo>
                  <a:cubicBezTo>
                    <a:pt x="11823" y="11396"/>
                    <a:pt x="12097" y="11134"/>
                    <a:pt x="12514" y="11039"/>
                  </a:cubicBezTo>
                  <a:cubicBezTo>
                    <a:pt x="12669" y="11015"/>
                    <a:pt x="12823" y="10991"/>
                    <a:pt x="12978" y="10968"/>
                  </a:cubicBezTo>
                  <a:cubicBezTo>
                    <a:pt x="13585" y="10860"/>
                    <a:pt x="14205" y="10789"/>
                    <a:pt x="14812" y="10670"/>
                  </a:cubicBezTo>
                  <a:cubicBezTo>
                    <a:pt x="15133" y="10599"/>
                    <a:pt x="15490" y="10503"/>
                    <a:pt x="15788" y="10206"/>
                  </a:cubicBezTo>
                  <a:cubicBezTo>
                    <a:pt x="15788" y="9646"/>
                    <a:pt x="15538" y="9253"/>
                    <a:pt x="15205" y="8920"/>
                  </a:cubicBezTo>
                  <a:cubicBezTo>
                    <a:pt x="14836" y="8515"/>
                    <a:pt x="14431" y="8158"/>
                    <a:pt x="14014" y="7801"/>
                  </a:cubicBezTo>
                  <a:cubicBezTo>
                    <a:pt x="13657" y="7503"/>
                    <a:pt x="13288" y="7217"/>
                    <a:pt x="12931" y="6931"/>
                  </a:cubicBezTo>
                  <a:cubicBezTo>
                    <a:pt x="12514" y="6598"/>
                    <a:pt x="12252" y="6157"/>
                    <a:pt x="12181" y="5622"/>
                  </a:cubicBezTo>
                  <a:cubicBezTo>
                    <a:pt x="12085" y="5122"/>
                    <a:pt x="12014" y="4598"/>
                    <a:pt x="12002" y="4098"/>
                  </a:cubicBezTo>
                  <a:cubicBezTo>
                    <a:pt x="11954" y="3110"/>
                    <a:pt x="11931" y="2133"/>
                    <a:pt x="11907" y="1145"/>
                  </a:cubicBezTo>
                  <a:cubicBezTo>
                    <a:pt x="11907" y="966"/>
                    <a:pt x="11895" y="788"/>
                    <a:pt x="11859" y="609"/>
                  </a:cubicBezTo>
                  <a:cubicBezTo>
                    <a:pt x="11799" y="196"/>
                    <a:pt x="11608" y="1"/>
                    <a:pt x="113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39"/>
            <p:cNvSpPr/>
            <p:nvPr/>
          </p:nvSpPr>
          <p:spPr>
            <a:xfrm>
              <a:off x="4421750" y="2020850"/>
              <a:ext cx="73550" cy="47250"/>
            </a:xfrm>
            <a:custGeom>
              <a:avLst/>
              <a:gdLst/>
              <a:ahLst/>
              <a:cxnLst/>
              <a:rect l="l" t="t" r="r" b="b"/>
              <a:pathLst>
                <a:path w="2942" h="1890" extrusionOk="0">
                  <a:moveTo>
                    <a:pt x="335" y="0"/>
                  </a:moveTo>
                  <a:cubicBezTo>
                    <a:pt x="290" y="0"/>
                    <a:pt x="245" y="14"/>
                    <a:pt x="203" y="44"/>
                  </a:cubicBezTo>
                  <a:cubicBezTo>
                    <a:pt x="96" y="127"/>
                    <a:pt x="1" y="306"/>
                    <a:pt x="1" y="425"/>
                  </a:cubicBezTo>
                  <a:cubicBezTo>
                    <a:pt x="1" y="604"/>
                    <a:pt x="96" y="782"/>
                    <a:pt x="179" y="925"/>
                  </a:cubicBezTo>
                  <a:cubicBezTo>
                    <a:pt x="560" y="1568"/>
                    <a:pt x="1167" y="1806"/>
                    <a:pt x="1882" y="1890"/>
                  </a:cubicBezTo>
                  <a:cubicBezTo>
                    <a:pt x="2191" y="1866"/>
                    <a:pt x="2537" y="1806"/>
                    <a:pt x="2787" y="1568"/>
                  </a:cubicBezTo>
                  <a:cubicBezTo>
                    <a:pt x="2882" y="1473"/>
                    <a:pt x="2941" y="1294"/>
                    <a:pt x="2929" y="1163"/>
                  </a:cubicBezTo>
                  <a:cubicBezTo>
                    <a:pt x="2909" y="1020"/>
                    <a:pt x="2774" y="956"/>
                    <a:pt x="2631" y="956"/>
                  </a:cubicBezTo>
                  <a:cubicBezTo>
                    <a:pt x="2607" y="956"/>
                    <a:pt x="2584" y="958"/>
                    <a:pt x="2560" y="961"/>
                  </a:cubicBezTo>
                  <a:cubicBezTo>
                    <a:pt x="2489" y="973"/>
                    <a:pt x="2417" y="997"/>
                    <a:pt x="2346" y="1020"/>
                  </a:cubicBezTo>
                  <a:cubicBezTo>
                    <a:pt x="2145" y="1065"/>
                    <a:pt x="1973" y="1089"/>
                    <a:pt x="1820" y="1089"/>
                  </a:cubicBezTo>
                  <a:cubicBezTo>
                    <a:pt x="1357" y="1089"/>
                    <a:pt x="1073" y="870"/>
                    <a:pt x="715" y="342"/>
                  </a:cubicBezTo>
                  <a:cubicBezTo>
                    <a:pt x="679" y="282"/>
                    <a:pt x="643" y="211"/>
                    <a:pt x="596" y="151"/>
                  </a:cubicBezTo>
                  <a:cubicBezTo>
                    <a:pt x="531" y="62"/>
                    <a:pt x="433" y="0"/>
                    <a:pt x="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39"/>
            <p:cNvSpPr/>
            <p:nvPr/>
          </p:nvSpPr>
          <p:spPr>
            <a:xfrm>
              <a:off x="4419675" y="1964775"/>
              <a:ext cx="18775" cy="18200"/>
            </a:xfrm>
            <a:custGeom>
              <a:avLst/>
              <a:gdLst/>
              <a:ahLst/>
              <a:cxnLst/>
              <a:rect l="l" t="t" r="r" b="b"/>
              <a:pathLst>
                <a:path w="751" h="728" extrusionOk="0">
                  <a:moveTo>
                    <a:pt x="401" y="1"/>
                  </a:moveTo>
                  <a:cubicBezTo>
                    <a:pt x="226" y="1"/>
                    <a:pt x="35" y="185"/>
                    <a:pt x="12" y="370"/>
                  </a:cubicBezTo>
                  <a:cubicBezTo>
                    <a:pt x="0" y="537"/>
                    <a:pt x="179" y="716"/>
                    <a:pt x="345" y="727"/>
                  </a:cubicBezTo>
                  <a:cubicBezTo>
                    <a:pt x="351" y="728"/>
                    <a:pt x="357" y="728"/>
                    <a:pt x="363" y="728"/>
                  </a:cubicBezTo>
                  <a:cubicBezTo>
                    <a:pt x="548" y="728"/>
                    <a:pt x="739" y="543"/>
                    <a:pt x="750" y="370"/>
                  </a:cubicBezTo>
                  <a:cubicBezTo>
                    <a:pt x="750" y="204"/>
                    <a:pt x="584" y="13"/>
                    <a:pt x="417" y="1"/>
                  </a:cubicBezTo>
                  <a:cubicBezTo>
                    <a:pt x="412" y="1"/>
                    <a:pt x="406" y="1"/>
                    <a:pt x="4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39"/>
            <p:cNvSpPr/>
            <p:nvPr/>
          </p:nvSpPr>
          <p:spPr>
            <a:xfrm>
              <a:off x="4518775" y="2013550"/>
              <a:ext cx="18200" cy="17350"/>
            </a:xfrm>
            <a:custGeom>
              <a:avLst/>
              <a:gdLst/>
              <a:ahLst/>
              <a:cxnLst/>
              <a:rect l="l" t="t" r="r" b="b"/>
              <a:pathLst>
                <a:path w="728" h="694" extrusionOk="0">
                  <a:moveTo>
                    <a:pt x="374" y="0"/>
                  </a:moveTo>
                  <a:cubicBezTo>
                    <a:pt x="361" y="0"/>
                    <a:pt x="347" y="1"/>
                    <a:pt x="334" y="3"/>
                  </a:cubicBezTo>
                  <a:cubicBezTo>
                    <a:pt x="132" y="27"/>
                    <a:pt x="1" y="217"/>
                    <a:pt x="37" y="443"/>
                  </a:cubicBezTo>
                  <a:cubicBezTo>
                    <a:pt x="72" y="610"/>
                    <a:pt x="168" y="693"/>
                    <a:pt x="346" y="693"/>
                  </a:cubicBezTo>
                  <a:cubicBezTo>
                    <a:pt x="572" y="693"/>
                    <a:pt x="727" y="515"/>
                    <a:pt x="715" y="300"/>
                  </a:cubicBezTo>
                  <a:cubicBezTo>
                    <a:pt x="693" y="135"/>
                    <a:pt x="538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55" name="Google Shape;1455;p39"/>
          <p:cNvGrpSpPr/>
          <p:nvPr/>
        </p:nvGrpSpPr>
        <p:grpSpPr>
          <a:xfrm>
            <a:off x="9684563" y="2478498"/>
            <a:ext cx="468815" cy="457300"/>
            <a:chOff x="1959000" y="1291425"/>
            <a:chExt cx="286025" cy="279000"/>
          </a:xfrm>
        </p:grpSpPr>
        <p:sp>
          <p:nvSpPr>
            <p:cNvPr id="1456" name="Google Shape;1456;p39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39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rgbClr val="FCC63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39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39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39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1" name="Google Shape;1461;p39"/>
          <p:cNvGrpSpPr/>
          <p:nvPr/>
        </p:nvGrpSpPr>
        <p:grpSpPr>
          <a:xfrm>
            <a:off x="9680785" y="4041065"/>
            <a:ext cx="1311224" cy="827808"/>
            <a:chOff x="6096075" y="734650"/>
            <a:chExt cx="709025" cy="447625"/>
          </a:xfrm>
        </p:grpSpPr>
        <p:sp>
          <p:nvSpPr>
            <p:cNvPr id="1462" name="Google Shape;1462;p39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39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39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39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39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67" name="Google Shape;1467;p39"/>
          <p:cNvGrpSpPr/>
          <p:nvPr/>
        </p:nvGrpSpPr>
        <p:grpSpPr>
          <a:xfrm>
            <a:off x="3032751" y="1597418"/>
            <a:ext cx="364367" cy="392433"/>
            <a:chOff x="713250" y="2576650"/>
            <a:chExt cx="273275" cy="294325"/>
          </a:xfrm>
        </p:grpSpPr>
        <p:sp>
          <p:nvSpPr>
            <p:cNvPr id="1468" name="Google Shape;1468;p39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39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70" name="Google Shape;1470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121900" rIns="121900" bIns="121900" anchor="ctr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grpSp>
        <p:nvGrpSpPr>
          <p:cNvPr id="1471" name="Google Shape;1471;p39"/>
          <p:cNvGrpSpPr/>
          <p:nvPr/>
        </p:nvGrpSpPr>
        <p:grpSpPr>
          <a:xfrm>
            <a:off x="7592227" y="485840"/>
            <a:ext cx="986644" cy="933425"/>
            <a:chOff x="1826475" y="2921600"/>
            <a:chExt cx="564700" cy="534200"/>
          </a:xfrm>
        </p:grpSpPr>
        <p:sp>
          <p:nvSpPr>
            <p:cNvPr id="1472" name="Google Shape;1472;p39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9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9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9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9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825CF7-0B72-8594-776A-F4261AFBB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150" y="2166001"/>
            <a:ext cx="779746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7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1753A01-F85F-E116-F831-6D0CF1C3C14E}"/>
              </a:ext>
            </a:extLst>
          </p:cNvPr>
          <p:cNvSpPr/>
          <p:nvPr/>
        </p:nvSpPr>
        <p:spPr>
          <a:xfrm>
            <a:off x="0" y="0"/>
            <a:ext cx="12192000" cy="696516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F7A9BD"/>
              </a:solidFill>
              <a:latin typeface="Arial"/>
              <a:sym typeface="Arial"/>
            </a:endParaRPr>
          </a:p>
        </p:txBody>
      </p:sp>
      <p:grpSp>
        <p:nvGrpSpPr>
          <p:cNvPr id="1484" name="Google Shape;1484;p40"/>
          <p:cNvGrpSpPr/>
          <p:nvPr/>
        </p:nvGrpSpPr>
        <p:grpSpPr>
          <a:xfrm rot="-899952">
            <a:off x="11450841" y="1440268"/>
            <a:ext cx="869111" cy="896773"/>
            <a:chOff x="3776725" y="489400"/>
            <a:chExt cx="484625" cy="500050"/>
          </a:xfrm>
        </p:grpSpPr>
        <p:sp>
          <p:nvSpPr>
            <p:cNvPr id="1485" name="Google Shape;1485;p40"/>
            <p:cNvSpPr/>
            <p:nvPr/>
          </p:nvSpPr>
          <p:spPr>
            <a:xfrm>
              <a:off x="3776725" y="489400"/>
              <a:ext cx="484625" cy="500050"/>
            </a:xfrm>
            <a:custGeom>
              <a:avLst/>
              <a:gdLst/>
              <a:ahLst/>
              <a:cxnLst/>
              <a:rect l="l" t="t" r="r" b="b"/>
              <a:pathLst>
                <a:path w="19385" h="20002" extrusionOk="0">
                  <a:moveTo>
                    <a:pt x="11855" y="731"/>
                  </a:moveTo>
                  <a:cubicBezTo>
                    <a:pt x="12207" y="731"/>
                    <a:pt x="12466" y="958"/>
                    <a:pt x="12669" y="1414"/>
                  </a:cubicBezTo>
                  <a:cubicBezTo>
                    <a:pt x="12978" y="2092"/>
                    <a:pt x="13062" y="2819"/>
                    <a:pt x="13145" y="3533"/>
                  </a:cubicBezTo>
                  <a:cubicBezTo>
                    <a:pt x="13217" y="4212"/>
                    <a:pt x="13240" y="4914"/>
                    <a:pt x="13324" y="5617"/>
                  </a:cubicBezTo>
                  <a:cubicBezTo>
                    <a:pt x="13359" y="6033"/>
                    <a:pt x="13479" y="6438"/>
                    <a:pt x="13562" y="6831"/>
                  </a:cubicBezTo>
                  <a:cubicBezTo>
                    <a:pt x="13645" y="7296"/>
                    <a:pt x="13943" y="7569"/>
                    <a:pt x="14348" y="7724"/>
                  </a:cubicBezTo>
                  <a:cubicBezTo>
                    <a:pt x="14836" y="7938"/>
                    <a:pt x="15360" y="8117"/>
                    <a:pt x="15848" y="8343"/>
                  </a:cubicBezTo>
                  <a:cubicBezTo>
                    <a:pt x="16360" y="8558"/>
                    <a:pt x="16848" y="8772"/>
                    <a:pt x="17324" y="9034"/>
                  </a:cubicBezTo>
                  <a:cubicBezTo>
                    <a:pt x="17765" y="9272"/>
                    <a:pt x="18146" y="9605"/>
                    <a:pt x="18110" y="10189"/>
                  </a:cubicBezTo>
                  <a:cubicBezTo>
                    <a:pt x="18086" y="10760"/>
                    <a:pt x="17741" y="11141"/>
                    <a:pt x="17229" y="11356"/>
                  </a:cubicBezTo>
                  <a:cubicBezTo>
                    <a:pt x="16836" y="11534"/>
                    <a:pt x="16431" y="11701"/>
                    <a:pt x="16015" y="11856"/>
                  </a:cubicBezTo>
                  <a:lnTo>
                    <a:pt x="14098" y="12475"/>
                  </a:lnTo>
                  <a:cubicBezTo>
                    <a:pt x="13824" y="12582"/>
                    <a:pt x="13562" y="12665"/>
                    <a:pt x="13300" y="12784"/>
                  </a:cubicBezTo>
                  <a:cubicBezTo>
                    <a:pt x="12871" y="12987"/>
                    <a:pt x="12586" y="13296"/>
                    <a:pt x="12502" y="13772"/>
                  </a:cubicBezTo>
                  <a:cubicBezTo>
                    <a:pt x="12371" y="14487"/>
                    <a:pt x="12252" y="15201"/>
                    <a:pt x="12086" y="15904"/>
                  </a:cubicBezTo>
                  <a:cubicBezTo>
                    <a:pt x="11931" y="16511"/>
                    <a:pt x="11788" y="17106"/>
                    <a:pt x="11597" y="17702"/>
                  </a:cubicBezTo>
                  <a:cubicBezTo>
                    <a:pt x="11431" y="18225"/>
                    <a:pt x="11097" y="18666"/>
                    <a:pt x="10657" y="18987"/>
                  </a:cubicBezTo>
                  <a:cubicBezTo>
                    <a:pt x="10463" y="19137"/>
                    <a:pt x="10292" y="19212"/>
                    <a:pt x="10126" y="19212"/>
                  </a:cubicBezTo>
                  <a:cubicBezTo>
                    <a:pt x="9936" y="19212"/>
                    <a:pt x="9753" y="19113"/>
                    <a:pt x="9549" y="18916"/>
                  </a:cubicBezTo>
                  <a:cubicBezTo>
                    <a:pt x="9395" y="18749"/>
                    <a:pt x="9252" y="18559"/>
                    <a:pt x="9121" y="18368"/>
                  </a:cubicBezTo>
                  <a:cubicBezTo>
                    <a:pt x="8657" y="17702"/>
                    <a:pt x="8383" y="16951"/>
                    <a:pt x="8109" y="16201"/>
                  </a:cubicBezTo>
                  <a:cubicBezTo>
                    <a:pt x="7918" y="15630"/>
                    <a:pt x="7728" y="15058"/>
                    <a:pt x="7502" y="14511"/>
                  </a:cubicBezTo>
                  <a:cubicBezTo>
                    <a:pt x="7332" y="14099"/>
                    <a:pt x="7115" y="13916"/>
                    <a:pt x="6775" y="13916"/>
                  </a:cubicBezTo>
                  <a:cubicBezTo>
                    <a:pt x="6663" y="13916"/>
                    <a:pt x="6537" y="13936"/>
                    <a:pt x="6394" y="13975"/>
                  </a:cubicBezTo>
                  <a:cubicBezTo>
                    <a:pt x="6001" y="14094"/>
                    <a:pt x="5620" y="14273"/>
                    <a:pt x="5239" y="14427"/>
                  </a:cubicBezTo>
                  <a:cubicBezTo>
                    <a:pt x="4596" y="14677"/>
                    <a:pt x="3942" y="14927"/>
                    <a:pt x="3287" y="15166"/>
                  </a:cubicBezTo>
                  <a:cubicBezTo>
                    <a:pt x="2938" y="15293"/>
                    <a:pt x="2571" y="15342"/>
                    <a:pt x="2199" y="15342"/>
                  </a:cubicBezTo>
                  <a:cubicBezTo>
                    <a:pt x="2050" y="15342"/>
                    <a:pt x="1901" y="15334"/>
                    <a:pt x="1751" y="15320"/>
                  </a:cubicBezTo>
                  <a:cubicBezTo>
                    <a:pt x="1179" y="15273"/>
                    <a:pt x="882" y="14963"/>
                    <a:pt x="822" y="14380"/>
                  </a:cubicBezTo>
                  <a:cubicBezTo>
                    <a:pt x="763" y="13796"/>
                    <a:pt x="870" y="13237"/>
                    <a:pt x="1060" y="12701"/>
                  </a:cubicBezTo>
                  <a:cubicBezTo>
                    <a:pt x="1489" y="11534"/>
                    <a:pt x="1941" y="10379"/>
                    <a:pt x="2620" y="9331"/>
                  </a:cubicBezTo>
                  <a:cubicBezTo>
                    <a:pt x="2715" y="9189"/>
                    <a:pt x="2799" y="9022"/>
                    <a:pt x="2870" y="8855"/>
                  </a:cubicBezTo>
                  <a:cubicBezTo>
                    <a:pt x="3084" y="8439"/>
                    <a:pt x="3049" y="8058"/>
                    <a:pt x="2787" y="7688"/>
                  </a:cubicBezTo>
                  <a:cubicBezTo>
                    <a:pt x="2549" y="7355"/>
                    <a:pt x="2275" y="7034"/>
                    <a:pt x="2072" y="6676"/>
                  </a:cubicBezTo>
                  <a:cubicBezTo>
                    <a:pt x="1894" y="6379"/>
                    <a:pt x="1703" y="6045"/>
                    <a:pt x="1608" y="5700"/>
                  </a:cubicBezTo>
                  <a:cubicBezTo>
                    <a:pt x="1358" y="4795"/>
                    <a:pt x="1799" y="4093"/>
                    <a:pt x="2715" y="3902"/>
                  </a:cubicBezTo>
                  <a:cubicBezTo>
                    <a:pt x="2965" y="3855"/>
                    <a:pt x="3227" y="3855"/>
                    <a:pt x="3311" y="3855"/>
                  </a:cubicBezTo>
                  <a:cubicBezTo>
                    <a:pt x="4358" y="3855"/>
                    <a:pt x="5180" y="4093"/>
                    <a:pt x="5966" y="4248"/>
                  </a:cubicBezTo>
                  <a:cubicBezTo>
                    <a:pt x="6144" y="4271"/>
                    <a:pt x="6323" y="4319"/>
                    <a:pt x="6490" y="4378"/>
                  </a:cubicBezTo>
                  <a:cubicBezTo>
                    <a:pt x="6698" y="4458"/>
                    <a:pt x="6890" y="4498"/>
                    <a:pt x="7069" y="4498"/>
                  </a:cubicBezTo>
                  <a:cubicBezTo>
                    <a:pt x="7502" y="4498"/>
                    <a:pt x="7853" y="4266"/>
                    <a:pt x="8156" y="3819"/>
                  </a:cubicBezTo>
                  <a:cubicBezTo>
                    <a:pt x="8692" y="3021"/>
                    <a:pt x="9359" y="2331"/>
                    <a:pt x="10085" y="1700"/>
                  </a:cubicBezTo>
                  <a:cubicBezTo>
                    <a:pt x="10442" y="1390"/>
                    <a:pt x="10859" y="1092"/>
                    <a:pt x="11300" y="878"/>
                  </a:cubicBezTo>
                  <a:cubicBezTo>
                    <a:pt x="11507" y="780"/>
                    <a:pt x="11691" y="731"/>
                    <a:pt x="11855" y="731"/>
                  </a:cubicBezTo>
                  <a:close/>
                  <a:moveTo>
                    <a:pt x="11952" y="1"/>
                  </a:moveTo>
                  <a:cubicBezTo>
                    <a:pt x="11727" y="1"/>
                    <a:pt x="11487" y="51"/>
                    <a:pt x="11240" y="152"/>
                  </a:cubicBezTo>
                  <a:cubicBezTo>
                    <a:pt x="10550" y="414"/>
                    <a:pt x="9954" y="830"/>
                    <a:pt x="9454" y="1354"/>
                  </a:cubicBezTo>
                  <a:cubicBezTo>
                    <a:pt x="8871" y="1938"/>
                    <a:pt x="8335" y="2581"/>
                    <a:pt x="7787" y="3188"/>
                  </a:cubicBezTo>
                  <a:cubicBezTo>
                    <a:pt x="7597" y="3402"/>
                    <a:pt x="7466" y="3676"/>
                    <a:pt x="7192" y="3759"/>
                  </a:cubicBezTo>
                  <a:cubicBezTo>
                    <a:pt x="6442" y="3593"/>
                    <a:pt x="5716" y="3402"/>
                    <a:pt x="4989" y="3259"/>
                  </a:cubicBezTo>
                  <a:cubicBezTo>
                    <a:pt x="4470" y="3162"/>
                    <a:pt x="3952" y="3076"/>
                    <a:pt x="3425" y="3076"/>
                  </a:cubicBezTo>
                  <a:cubicBezTo>
                    <a:pt x="3178" y="3076"/>
                    <a:pt x="2930" y="3095"/>
                    <a:pt x="2680" y="3140"/>
                  </a:cubicBezTo>
                  <a:cubicBezTo>
                    <a:pt x="1406" y="3378"/>
                    <a:pt x="298" y="4617"/>
                    <a:pt x="1048" y="6260"/>
                  </a:cubicBezTo>
                  <a:cubicBezTo>
                    <a:pt x="1263" y="6748"/>
                    <a:pt x="1596" y="7188"/>
                    <a:pt x="1882" y="7653"/>
                  </a:cubicBezTo>
                  <a:cubicBezTo>
                    <a:pt x="2025" y="7891"/>
                    <a:pt x="2191" y="8117"/>
                    <a:pt x="2322" y="8308"/>
                  </a:cubicBezTo>
                  <a:cubicBezTo>
                    <a:pt x="1918" y="9129"/>
                    <a:pt x="1513" y="9843"/>
                    <a:pt x="1179" y="10605"/>
                  </a:cubicBezTo>
                  <a:cubicBezTo>
                    <a:pt x="834" y="11379"/>
                    <a:pt x="525" y="12177"/>
                    <a:pt x="251" y="12987"/>
                  </a:cubicBezTo>
                  <a:cubicBezTo>
                    <a:pt x="60" y="13558"/>
                    <a:pt x="1" y="14189"/>
                    <a:pt x="144" y="14808"/>
                  </a:cubicBezTo>
                  <a:cubicBezTo>
                    <a:pt x="286" y="15368"/>
                    <a:pt x="596" y="15749"/>
                    <a:pt x="1120" y="15939"/>
                  </a:cubicBezTo>
                  <a:cubicBezTo>
                    <a:pt x="1374" y="16039"/>
                    <a:pt x="1679" y="16107"/>
                    <a:pt x="1959" y="16107"/>
                  </a:cubicBezTo>
                  <a:cubicBezTo>
                    <a:pt x="1981" y="16107"/>
                    <a:pt x="2003" y="16107"/>
                    <a:pt x="2025" y="16106"/>
                  </a:cubicBezTo>
                  <a:cubicBezTo>
                    <a:pt x="2561" y="16082"/>
                    <a:pt x="3108" y="16023"/>
                    <a:pt x="3620" y="15856"/>
                  </a:cubicBezTo>
                  <a:cubicBezTo>
                    <a:pt x="4335" y="15642"/>
                    <a:pt x="5013" y="15320"/>
                    <a:pt x="5716" y="15046"/>
                  </a:cubicBezTo>
                  <a:cubicBezTo>
                    <a:pt x="6031" y="14923"/>
                    <a:pt x="6325" y="14735"/>
                    <a:pt x="6778" y="14735"/>
                  </a:cubicBezTo>
                  <a:cubicBezTo>
                    <a:pt x="6805" y="14735"/>
                    <a:pt x="6831" y="14736"/>
                    <a:pt x="6859" y="14737"/>
                  </a:cubicBezTo>
                  <a:cubicBezTo>
                    <a:pt x="6954" y="15011"/>
                    <a:pt x="7037" y="15273"/>
                    <a:pt x="7156" y="15523"/>
                  </a:cubicBezTo>
                  <a:cubicBezTo>
                    <a:pt x="7454" y="16356"/>
                    <a:pt x="7740" y="17190"/>
                    <a:pt x="8085" y="17999"/>
                  </a:cubicBezTo>
                  <a:cubicBezTo>
                    <a:pt x="8335" y="18559"/>
                    <a:pt x="8680" y="19083"/>
                    <a:pt x="9145" y="19511"/>
                  </a:cubicBezTo>
                  <a:cubicBezTo>
                    <a:pt x="9493" y="19840"/>
                    <a:pt x="9824" y="20001"/>
                    <a:pt x="10161" y="20001"/>
                  </a:cubicBezTo>
                  <a:cubicBezTo>
                    <a:pt x="10459" y="20001"/>
                    <a:pt x="10762" y="19876"/>
                    <a:pt x="11085" y="19630"/>
                  </a:cubicBezTo>
                  <a:cubicBezTo>
                    <a:pt x="11681" y="19190"/>
                    <a:pt x="12086" y="18606"/>
                    <a:pt x="12359" y="17904"/>
                  </a:cubicBezTo>
                  <a:cubicBezTo>
                    <a:pt x="12752" y="16832"/>
                    <a:pt x="12967" y="15713"/>
                    <a:pt x="13109" y="14582"/>
                  </a:cubicBezTo>
                  <a:cubicBezTo>
                    <a:pt x="13252" y="13558"/>
                    <a:pt x="13264" y="13534"/>
                    <a:pt x="14264" y="13201"/>
                  </a:cubicBezTo>
                  <a:cubicBezTo>
                    <a:pt x="14895" y="12999"/>
                    <a:pt x="15538" y="12820"/>
                    <a:pt x="16181" y="12594"/>
                  </a:cubicBezTo>
                  <a:cubicBezTo>
                    <a:pt x="16717" y="12403"/>
                    <a:pt x="17241" y="12201"/>
                    <a:pt x="17753" y="11975"/>
                  </a:cubicBezTo>
                  <a:cubicBezTo>
                    <a:pt x="19110" y="11356"/>
                    <a:pt x="19384" y="9439"/>
                    <a:pt x="17991" y="8558"/>
                  </a:cubicBezTo>
                  <a:cubicBezTo>
                    <a:pt x="17479" y="8236"/>
                    <a:pt x="16908" y="7962"/>
                    <a:pt x="16348" y="7712"/>
                  </a:cubicBezTo>
                  <a:cubicBezTo>
                    <a:pt x="15884" y="7498"/>
                    <a:pt x="15395" y="7307"/>
                    <a:pt x="14895" y="7165"/>
                  </a:cubicBezTo>
                  <a:cubicBezTo>
                    <a:pt x="14419" y="7010"/>
                    <a:pt x="14229" y="6700"/>
                    <a:pt x="14181" y="6248"/>
                  </a:cubicBezTo>
                  <a:cubicBezTo>
                    <a:pt x="14121" y="5795"/>
                    <a:pt x="14086" y="5331"/>
                    <a:pt x="14038" y="4867"/>
                  </a:cubicBezTo>
                  <a:cubicBezTo>
                    <a:pt x="13979" y="4164"/>
                    <a:pt x="13931" y="3486"/>
                    <a:pt x="13860" y="2783"/>
                  </a:cubicBezTo>
                  <a:cubicBezTo>
                    <a:pt x="13788" y="2116"/>
                    <a:pt x="13621" y="1461"/>
                    <a:pt x="13276" y="866"/>
                  </a:cubicBezTo>
                  <a:cubicBezTo>
                    <a:pt x="12964" y="293"/>
                    <a:pt x="12498" y="1"/>
                    <a:pt x="119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0"/>
            <p:cNvSpPr/>
            <p:nvPr/>
          </p:nvSpPr>
          <p:spPr>
            <a:xfrm>
              <a:off x="3795775" y="507650"/>
              <a:ext cx="434600" cy="462050"/>
            </a:xfrm>
            <a:custGeom>
              <a:avLst/>
              <a:gdLst/>
              <a:ahLst/>
              <a:cxnLst/>
              <a:rect l="l" t="t" r="r" b="b"/>
              <a:pathLst>
                <a:path w="17384" h="18482" extrusionOk="0">
                  <a:moveTo>
                    <a:pt x="11093" y="1"/>
                  </a:moveTo>
                  <a:cubicBezTo>
                    <a:pt x="10929" y="1"/>
                    <a:pt x="10745" y="50"/>
                    <a:pt x="10538" y="148"/>
                  </a:cubicBezTo>
                  <a:cubicBezTo>
                    <a:pt x="10097" y="362"/>
                    <a:pt x="9680" y="660"/>
                    <a:pt x="9323" y="970"/>
                  </a:cubicBezTo>
                  <a:cubicBezTo>
                    <a:pt x="8597" y="1601"/>
                    <a:pt x="7930" y="2291"/>
                    <a:pt x="7394" y="3089"/>
                  </a:cubicBezTo>
                  <a:cubicBezTo>
                    <a:pt x="7091" y="3536"/>
                    <a:pt x="6740" y="3768"/>
                    <a:pt x="6307" y="3768"/>
                  </a:cubicBezTo>
                  <a:cubicBezTo>
                    <a:pt x="6128" y="3768"/>
                    <a:pt x="5936" y="3728"/>
                    <a:pt x="5728" y="3648"/>
                  </a:cubicBezTo>
                  <a:cubicBezTo>
                    <a:pt x="5561" y="3589"/>
                    <a:pt x="5382" y="3541"/>
                    <a:pt x="5204" y="3518"/>
                  </a:cubicBezTo>
                  <a:cubicBezTo>
                    <a:pt x="4418" y="3363"/>
                    <a:pt x="3596" y="3125"/>
                    <a:pt x="2549" y="3125"/>
                  </a:cubicBezTo>
                  <a:cubicBezTo>
                    <a:pt x="2465" y="3125"/>
                    <a:pt x="2203" y="3125"/>
                    <a:pt x="1953" y="3172"/>
                  </a:cubicBezTo>
                  <a:cubicBezTo>
                    <a:pt x="1037" y="3363"/>
                    <a:pt x="596" y="4065"/>
                    <a:pt x="846" y="4970"/>
                  </a:cubicBezTo>
                  <a:cubicBezTo>
                    <a:pt x="941" y="5315"/>
                    <a:pt x="1132" y="5649"/>
                    <a:pt x="1310" y="5946"/>
                  </a:cubicBezTo>
                  <a:cubicBezTo>
                    <a:pt x="1513" y="6304"/>
                    <a:pt x="1787" y="6625"/>
                    <a:pt x="2025" y="6958"/>
                  </a:cubicBezTo>
                  <a:cubicBezTo>
                    <a:pt x="2287" y="7328"/>
                    <a:pt x="2322" y="7709"/>
                    <a:pt x="2108" y="8125"/>
                  </a:cubicBezTo>
                  <a:cubicBezTo>
                    <a:pt x="2037" y="8292"/>
                    <a:pt x="1953" y="8459"/>
                    <a:pt x="1858" y="8601"/>
                  </a:cubicBezTo>
                  <a:cubicBezTo>
                    <a:pt x="1179" y="9649"/>
                    <a:pt x="727" y="10804"/>
                    <a:pt x="298" y="11971"/>
                  </a:cubicBezTo>
                  <a:cubicBezTo>
                    <a:pt x="108" y="12507"/>
                    <a:pt x="1" y="13066"/>
                    <a:pt x="60" y="13650"/>
                  </a:cubicBezTo>
                  <a:cubicBezTo>
                    <a:pt x="120" y="14233"/>
                    <a:pt x="417" y="14543"/>
                    <a:pt x="989" y="14590"/>
                  </a:cubicBezTo>
                  <a:cubicBezTo>
                    <a:pt x="1139" y="14604"/>
                    <a:pt x="1288" y="14612"/>
                    <a:pt x="1437" y="14612"/>
                  </a:cubicBezTo>
                  <a:cubicBezTo>
                    <a:pt x="1809" y="14612"/>
                    <a:pt x="2176" y="14563"/>
                    <a:pt x="2525" y="14436"/>
                  </a:cubicBezTo>
                  <a:cubicBezTo>
                    <a:pt x="3180" y="14197"/>
                    <a:pt x="3834" y="13947"/>
                    <a:pt x="4477" y="13697"/>
                  </a:cubicBezTo>
                  <a:cubicBezTo>
                    <a:pt x="4858" y="13543"/>
                    <a:pt x="5239" y="13364"/>
                    <a:pt x="5632" y="13245"/>
                  </a:cubicBezTo>
                  <a:cubicBezTo>
                    <a:pt x="5775" y="13206"/>
                    <a:pt x="5901" y="13186"/>
                    <a:pt x="6013" y="13186"/>
                  </a:cubicBezTo>
                  <a:cubicBezTo>
                    <a:pt x="6353" y="13186"/>
                    <a:pt x="6570" y="13369"/>
                    <a:pt x="6740" y="13781"/>
                  </a:cubicBezTo>
                  <a:cubicBezTo>
                    <a:pt x="6966" y="14328"/>
                    <a:pt x="7156" y="14900"/>
                    <a:pt x="7347" y="15471"/>
                  </a:cubicBezTo>
                  <a:cubicBezTo>
                    <a:pt x="7621" y="16221"/>
                    <a:pt x="7895" y="16972"/>
                    <a:pt x="8359" y="17638"/>
                  </a:cubicBezTo>
                  <a:cubicBezTo>
                    <a:pt x="8490" y="17829"/>
                    <a:pt x="8633" y="18019"/>
                    <a:pt x="8787" y="18186"/>
                  </a:cubicBezTo>
                  <a:cubicBezTo>
                    <a:pt x="8991" y="18383"/>
                    <a:pt x="9174" y="18482"/>
                    <a:pt x="9364" y="18482"/>
                  </a:cubicBezTo>
                  <a:cubicBezTo>
                    <a:pt x="9530" y="18482"/>
                    <a:pt x="9701" y="18407"/>
                    <a:pt x="9895" y="18257"/>
                  </a:cubicBezTo>
                  <a:cubicBezTo>
                    <a:pt x="10335" y="17936"/>
                    <a:pt x="10669" y="17495"/>
                    <a:pt x="10835" y="16972"/>
                  </a:cubicBezTo>
                  <a:cubicBezTo>
                    <a:pt x="11026" y="16376"/>
                    <a:pt x="11169" y="15781"/>
                    <a:pt x="11324" y="15174"/>
                  </a:cubicBezTo>
                  <a:cubicBezTo>
                    <a:pt x="11490" y="14471"/>
                    <a:pt x="11609" y="13757"/>
                    <a:pt x="11740" y="13042"/>
                  </a:cubicBezTo>
                  <a:cubicBezTo>
                    <a:pt x="11824" y="12566"/>
                    <a:pt x="12109" y="12257"/>
                    <a:pt x="12538" y="12054"/>
                  </a:cubicBezTo>
                  <a:cubicBezTo>
                    <a:pt x="12800" y="11935"/>
                    <a:pt x="13062" y="11852"/>
                    <a:pt x="13336" y="11745"/>
                  </a:cubicBezTo>
                  <a:lnTo>
                    <a:pt x="15253" y="11126"/>
                  </a:lnTo>
                  <a:cubicBezTo>
                    <a:pt x="15669" y="10971"/>
                    <a:pt x="16074" y="10804"/>
                    <a:pt x="16467" y="10626"/>
                  </a:cubicBezTo>
                  <a:cubicBezTo>
                    <a:pt x="16979" y="10411"/>
                    <a:pt x="17324" y="10030"/>
                    <a:pt x="17348" y="9459"/>
                  </a:cubicBezTo>
                  <a:cubicBezTo>
                    <a:pt x="17384" y="8875"/>
                    <a:pt x="17003" y="8542"/>
                    <a:pt x="16562" y="8304"/>
                  </a:cubicBezTo>
                  <a:cubicBezTo>
                    <a:pt x="16086" y="8042"/>
                    <a:pt x="15598" y="7828"/>
                    <a:pt x="15086" y="7613"/>
                  </a:cubicBezTo>
                  <a:cubicBezTo>
                    <a:pt x="14598" y="7387"/>
                    <a:pt x="14074" y="7208"/>
                    <a:pt x="13586" y="6994"/>
                  </a:cubicBezTo>
                  <a:cubicBezTo>
                    <a:pt x="13181" y="6839"/>
                    <a:pt x="12883" y="6566"/>
                    <a:pt x="12800" y="6101"/>
                  </a:cubicBezTo>
                  <a:cubicBezTo>
                    <a:pt x="12717" y="5708"/>
                    <a:pt x="12597" y="5303"/>
                    <a:pt x="12562" y="4887"/>
                  </a:cubicBezTo>
                  <a:cubicBezTo>
                    <a:pt x="12478" y="4184"/>
                    <a:pt x="12455" y="3482"/>
                    <a:pt x="12383" y="2803"/>
                  </a:cubicBezTo>
                  <a:cubicBezTo>
                    <a:pt x="12300" y="2089"/>
                    <a:pt x="12216" y="1362"/>
                    <a:pt x="11907" y="684"/>
                  </a:cubicBezTo>
                  <a:cubicBezTo>
                    <a:pt x="11704" y="228"/>
                    <a:pt x="11445" y="1"/>
                    <a:pt x="110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0"/>
            <p:cNvSpPr/>
            <p:nvPr/>
          </p:nvSpPr>
          <p:spPr>
            <a:xfrm>
              <a:off x="3921100" y="741925"/>
              <a:ext cx="110450" cy="53825"/>
            </a:xfrm>
            <a:custGeom>
              <a:avLst/>
              <a:gdLst/>
              <a:ahLst/>
              <a:cxnLst/>
              <a:rect l="l" t="t" r="r" b="b"/>
              <a:pathLst>
                <a:path w="4418" h="2153" extrusionOk="0">
                  <a:moveTo>
                    <a:pt x="368" y="0"/>
                  </a:moveTo>
                  <a:cubicBezTo>
                    <a:pt x="294" y="0"/>
                    <a:pt x="226" y="29"/>
                    <a:pt x="167" y="88"/>
                  </a:cubicBezTo>
                  <a:cubicBezTo>
                    <a:pt x="36" y="219"/>
                    <a:pt x="0" y="421"/>
                    <a:pt x="131" y="647"/>
                  </a:cubicBezTo>
                  <a:cubicBezTo>
                    <a:pt x="191" y="754"/>
                    <a:pt x="274" y="862"/>
                    <a:pt x="357" y="957"/>
                  </a:cubicBezTo>
                  <a:cubicBezTo>
                    <a:pt x="1012" y="1719"/>
                    <a:pt x="1846" y="2124"/>
                    <a:pt x="2834" y="2147"/>
                  </a:cubicBezTo>
                  <a:cubicBezTo>
                    <a:pt x="2897" y="2147"/>
                    <a:pt x="2959" y="2152"/>
                    <a:pt x="3016" y="2152"/>
                  </a:cubicBezTo>
                  <a:cubicBezTo>
                    <a:pt x="3088" y="2152"/>
                    <a:pt x="3155" y="2145"/>
                    <a:pt x="3215" y="2112"/>
                  </a:cubicBezTo>
                  <a:cubicBezTo>
                    <a:pt x="3524" y="2005"/>
                    <a:pt x="3846" y="1897"/>
                    <a:pt x="4144" y="1755"/>
                  </a:cubicBezTo>
                  <a:cubicBezTo>
                    <a:pt x="4298" y="1671"/>
                    <a:pt x="4417" y="1481"/>
                    <a:pt x="4286" y="1302"/>
                  </a:cubicBezTo>
                  <a:cubicBezTo>
                    <a:pt x="4215" y="1195"/>
                    <a:pt x="4036" y="1159"/>
                    <a:pt x="3905" y="1135"/>
                  </a:cubicBezTo>
                  <a:cubicBezTo>
                    <a:pt x="3896" y="1135"/>
                    <a:pt x="3887" y="1134"/>
                    <a:pt x="3878" y="1134"/>
                  </a:cubicBezTo>
                  <a:cubicBezTo>
                    <a:pt x="3765" y="1134"/>
                    <a:pt x="3635" y="1198"/>
                    <a:pt x="3524" y="1231"/>
                  </a:cubicBezTo>
                  <a:cubicBezTo>
                    <a:pt x="3271" y="1296"/>
                    <a:pt x="3026" y="1329"/>
                    <a:pt x="2790" y="1329"/>
                  </a:cubicBezTo>
                  <a:cubicBezTo>
                    <a:pt x="2118" y="1329"/>
                    <a:pt x="1520" y="1063"/>
                    <a:pt x="1000" y="516"/>
                  </a:cubicBezTo>
                  <a:cubicBezTo>
                    <a:pt x="893" y="409"/>
                    <a:pt x="810" y="278"/>
                    <a:pt x="703" y="171"/>
                  </a:cubicBezTo>
                  <a:cubicBezTo>
                    <a:pt x="591" y="59"/>
                    <a:pt x="474" y="0"/>
                    <a:pt x="3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4043125" y="721175"/>
              <a:ext cx="20575" cy="21825"/>
            </a:xfrm>
            <a:custGeom>
              <a:avLst/>
              <a:gdLst/>
              <a:ahLst/>
              <a:cxnLst/>
              <a:rect l="l" t="t" r="r" b="b"/>
              <a:pathLst>
                <a:path w="823" h="873" extrusionOk="0">
                  <a:moveTo>
                    <a:pt x="468" y="0"/>
                  </a:moveTo>
                  <a:cubicBezTo>
                    <a:pt x="463" y="0"/>
                    <a:pt x="458" y="1"/>
                    <a:pt x="453" y="1"/>
                  </a:cubicBezTo>
                  <a:cubicBezTo>
                    <a:pt x="191" y="25"/>
                    <a:pt x="1" y="287"/>
                    <a:pt x="48" y="572"/>
                  </a:cubicBezTo>
                  <a:cubicBezTo>
                    <a:pt x="70" y="738"/>
                    <a:pt x="225" y="873"/>
                    <a:pt x="390" y="873"/>
                  </a:cubicBezTo>
                  <a:cubicBezTo>
                    <a:pt x="403" y="873"/>
                    <a:pt x="416" y="872"/>
                    <a:pt x="429" y="870"/>
                  </a:cubicBezTo>
                  <a:cubicBezTo>
                    <a:pt x="656" y="822"/>
                    <a:pt x="822" y="596"/>
                    <a:pt x="810" y="346"/>
                  </a:cubicBezTo>
                  <a:cubicBezTo>
                    <a:pt x="787" y="173"/>
                    <a:pt x="619" y="0"/>
                    <a:pt x="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3935975" y="681800"/>
              <a:ext cx="20225" cy="20650"/>
            </a:xfrm>
            <a:custGeom>
              <a:avLst/>
              <a:gdLst/>
              <a:ahLst/>
              <a:cxnLst/>
              <a:rect l="l" t="t" r="r" b="b"/>
              <a:pathLst>
                <a:path w="809" h="826" extrusionOk="0">
                  <a:moveTo>
                    <a:pt x="453" y="0"/>
                  </a:moveTo>
                  <a:cubicBezTo>
                    <a:pt x="437" y="0"/>
                    <a:pt x="421" y="2"/>
                    <a:pt x="405" y="4"/>
                  </a:cubicBezTo>
                  <a:cubicBezTo>
                    <a:pt x="179" y="28"/>
                    <a:pt x="1" y="254"/>
                    <a:pt x="12" y="492"/>
                  </a:cubicBezTo>
                  <a:cubicBezTo>
                    <a:pt x="12" y="671"/>
                    <a:pt x="179" y="826"/>
                    <a:pt x="358" y="826"/>
                  </a:cubicBezTo>
                  <a:cubicBezTo>
                    <a:pt x="584" y="826"/>
                    <a:pt x="774" y="612"/>
                    <a:pt x="786" y="373"/>
                  </a:cubicBezTo>
                  <a:cubicBezTo>
                    <a:pt x="808" y="187"/>
                    <a:pt x="638" y="0"/>
                    <a:pt x="4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8;p7">
            <a:extLst>
              <a:ext uri="{FF2B5EF4-FFF2-40B4-BE49-F238E27FC236}">
                <a16:creationId xmlns:a16="http://schemas.microsoft.com/office/drawing/2014/main" xmlns="" id="{D24A7F49-184B-A4C4-4AE2-C7DB2ACC93D9}"/>
              </a:ext>
            </a:extLst>
          </p:cNvPr>
          <p:cNvGrpSpPr/>
          <p:nvPr/>
        </p:nvGrpSpPr>
        <p:grpSpPr>
          <a:xfrm>
            <a:off x="-254400" y="1"/>
            <a:ext cx="12700800" cy="6264769"/>
            <a:chOff x="-142896" y="-80425"/>
            <a:chExt cx="9525600" cy="5304300"/>
          </a:xfrm>
        </p:grpSpPr>
        <p:cxnSp>
          <p:nvCxnSpPr>
            <p:cNvPr id="15" name="Google Shape;259;p7">
              <a:extLst>
                <a:ext uri="{FF2B5EF4-FFF2-40B4-BE49-F238E27FC236}">
                  <a16:creationId xmlns:a16="http://schemas.microsoft.com/office/drawing/2014/main" xmlns="" id="{43EC9BBB-223D-AA2D-5913-451C01A05AC7}"/>
                </a:ext>
              </a:extLst>
            </p:cNvPr>
            <p:cNvCxnSpPr/>
            <p:nvPr/>
          </p:nvCxnSpPr>
          <p:spPr>
            <a:xfrm>
              <a:off x="-142896" y="51435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260;p7">
              <a:extLst>
                <a:ext uri="{FF2B5EF4-FFF2-40B4-BE49-F238E27FC236}">
                  <a16:creationId xmlns:a16="http://schemas.microsoft.com/office/drawing/2014/main" xmlns="" id="{57A0317A-3DEB-23C6-84B7-C7982C8D5488}"/>
                </a:ext>
              </a:extLst>
            </p:cNvPr>
            <p:cNvCxnSpPr/>
            <p:nvPr/>
          </p:nvCxnSpPr>
          <p:spPr>
            <a:xfrm>
              <a:off x="-142896" y="41148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261;p7">
              <a:extLst>
                <a:ext uri="{FF2B5EF4-FFF2-40B4-BE49-F238E27FC236}">
                  <a16:creationId xmlns:a16="http://schemas.microsoft.com/office/drawing/2014/main" xmlns="" id="{18CBAA0B-763D-5259-F445-A1F6D533E77B}"/>
                </a:ext>
              </a:extLst>
            </p:cNvPr>
            <p:cNvCxnSpPr/>
            <p:nvPr/>
          </p:nvCxnSpPr>
          <p:spPr>
            <a:xfrm>
              <a:off x="-142896" y="30861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262;p7">
              <a:extLst>
                <a:ext uri="{FF2B5EF4-FFF2-40B4-BE49-F238E27FC236}">
                  <a16:creationId xmlns:a16="http://schemas.microsoft.com/office/drawing/2014/main" xmlns="" id="{695AA50F-D019-623A-463D-A3F4C5A11DE9}"/>
                </a:ext>
              </a:extLst>
            </p:cNvPr>
            <p:cNvCxnSpPr/>
            <p:nvPr/>
          </p:nvCxnSpPr>
          <p:spPr>
            <a:xfrm>
              <a:off x="-142896" y="20574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263;p7">
              <a:extLst>
                <a:ext uri="{FF2B5EF4-FFF2-40B4-BE49-F238E27FC236}">
                  <a16:creationId xmlns:a16="http://schemas.microsoft.com/office/drawing/2014/main" xmlns="" id="{33CC43A9-8D01-81BF-6A8D-A84A9697E20B}"/>
                </a:ext>
              </a:extLst>
            </p:cNvPr>
            <p:cNvCxnSpPr/>
            <p:nvPr/>
          </p:nvCxnSpPr>
          <p:spPr>
            <a:xfrm>
              <a:off x="-142896" y="102870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64;p7">
              <a:extLst>
                <a:ext uri="{FF2B5EF4-FFF2-40B4-BE49-F238E27FC236}">
                  <a16:creationId xmlns:a16="http://schemas.microsoft.com/office/drawing/2014/main" xmlns="" id="{89300879-2E20-20DF-2485-33AE2F9CA536}"/>
                </a:ext>
              </a:extLst>
            </p:cNvPr>
            <p:cNvCxnSpPr/>
            <p:nvPr/>
          </p:nvCxnSpPr>
          <p:spPr>
            <a:xfrm>
              <a:off x="-142896" y="0"/>
              <a:ext cx="95256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65;p7">
              <a:extLst>
                <a:ext uri="{FF2B5EF4-FFF2-40B4-BE49-F238E27FC236}">
                  <a16:creationId xmlns:a16="http://schemas.microsoft.com/office/drawing/2014/main" xmlns="" id="{3FFF614E-BB25-9CCF-B7AC-2C6AE9896A9C}"/>
                </a:ext>
              </a:extLst>
            </p:cNvPr>
            <p:cNvCxnSpPr/>
            <p:nvPr/>
          </p:nvCxnSpPr>
          <p:spPr>
            <a:xfrm rot="-5400000">
              <a:off x="-2652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66;p7">
              <a:extLst>
                <a:ext uri="{FF2B5EF4-FFF2-40B4-BE49-F238E27FC236}">
                  <a16:creationId xmlns:a16="http://schemas.microsoft.com/office/drawing/2014/main" xmlns="" id="{1A735C26-24F4-C465-CDB5-FDE620DB11AB}"/>
                </a:ext>
              </a:extLst>
            </p:cNvPr>
            <p:cNvCxnSpPr/>
            <p:nvPr/>
          </p:nvCxnSpPr>
          <p:spPr>
            <a:xfrm rot="-5400000">
              <a:off x="-1636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67;p7">
              <a:extLst>
                <a:ext uri="{FF2B5EF4-FFF2-40B4-BE49-F238E27FC236}">
                  <a16:creationId xmlns:a16="http://schemas.microsoft.com/office/drawing/2014/main" xmlns="" id="{08B57707-50DE-0098-1875-4082922F7136}"/>
                </a:ext>
              </a:extLst>
            </p:cNvPr>
            <p:cNvCxnSpPr/>
            <p:nvPr/>
          </p:nvCxnSpPr>
          <p:spPr>
            <a:xfrm rot="-5400000">
              <a:off x="-6201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68;p7">
              <a:extLst>
                <a:ext uri="{FF2B5EF4-FFF2-40B4-BE49-F238E27FC236}">
                  <a16:creationId xmlns:a16="http://schemas.microsoft.com/office/drawing/2014/main" xmlns="" id="{8EDEB378-A245-EC9D-10E7-AEC6E1902AF7}"/>
                </a:ext>
              </a:extLst>
            </p:cNvPr>
            <p:cNvCxnSpPr/>
            <p:nvPr/>
          </p:nvCxnSpPr>
          <p:spPr>
            <a:xfrm rot="-5400000">
              <a:off x="39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69;p7">
              <a:extLst>
                <a:ext uri="{FF2B5EF4-FFF2-40B4-BE49-F238E27FC236}">
                  <a16:creationId xmlns:a16="http://schemas.microsoft.com/office/drawing/2014/main" xmlns="" id="{6D6A3016-054F-5702-A761-307D09BD57B5}"/>
                </a:ext>
              </a:extLst>
            </p:cNvPr>
            <p:cNvCxnSpPr/>
            <p:nvPr/>
          </p:nvCxnSpPr>
          <p:spPr>
            <a:xfrm rot="-5400000">
              <a:off x="141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70;p7">
              <a:extLst>
                <a:ext uri="{FF2B5EF4-FFF2-40B4-BE49-F238E27FC236}">
                  <a16:creationId xmlns:a16="http://schemas.microsoft.com/office/drawing/2014/main" xmlns="" id="{7DF63F9D-E069-9B2A-9022-1AFFEA8571D5}"/>
                </a:ext>
              </a:extLst>
            </p:cNvPr>
            <p:cNvCxnSpPr/>
            <p:nvPr/>
          </p:nvCxnSpPr>
          <p:spPr>
            <a:xfrm rot="-5400000">
              <a:off x="2427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1;p7">
              <a:extLst>
                <a:ext uri="{FF2B5EF4-FFF2-40B4-BE49-F238E27FC236}">
                  <a16:creationId xmlns:a16="http://schemas.microsoft.com/office/drawing/2014/main" xmlns="" id="{52EF7B5C-BB5F-1913-83C2-4F4A29A5F5DE}"/>
                </a:ext>
              </a:extLst>
            </p:cNvPr>
            <p:cNvCxnSpPr/>
            <p:nvPr/>
          </p:nvCxnSpPr>
          <p:spPr>
            <a:xfrm rot="-5400000">
              <a:off x="3443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72;p7">
              <a:extLst>
                <a:ext uri="{FF2B5EF4-FFF2-40B4-BE49-F238E27FC236}">
                  <a16:creationId xmlns:a16="http://schemas.microsoft.com/office/drawing/2014/main" xmlns="" id="{62079F86-6F87-FAB8-0AF3-A42813A7B8D4}"/>
                </a:ext>
              </a:extLst>
            </p:cNvPr>
            <p:cNvCxnSpPr/>
            <p:nvPr/>
          </p:nvCxnSpPr>
          <p:spPr>
            <a:xfrm rot="-5400000">
              <a:off x="4459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73;p7">
              <a:extLst>
                <a:ext uri="{FF2B5EF4-FFF2-40B4-BE49-F238E27FC236}">
                  <a16:creationId xmlns:a16="http://schemas.microsoft.com/office/drawing/2014/main" xmlns="" id="{3744BE41-8B9E-FB4C-454E-D1A685256D57}"/>
                </a:ext>
              </a:extLst>
            </p:cNvPr>
            <p:cNvCxnSpPr/>
            <p:nvPr/>
          </p:nvCxnSpPr>
          <p:spPr>
            <a:xfrm rot="-5400000">
              <a:off x="5475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274;p7">
              <a:extLst>
                <a:ext uri="{FF2B5EF4-FFF2-40B4-BE49-F238E27FC236}">
                  <a16:creationId xmlns:a16="http://schemas.microsoft.com/office/drawing/2014/main" xmlns="" id="{E8830D10-BC1E-185B-586F-A2504D5D68F5}"/>
                </a:ext>
              </a:extLst>
            </p:cNvPr>
            <p:cNvCxnSpPr/>
            <p:nvPr/>
          </p:nvCxnSpPr>
          <p:spPr>
            <a:xfrm rot="-5400000">
              <a:off x="6491850" y="2571725"/>
              <a:ext cx="53043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275;p7">
            <a:extLst>
              <a:ext uri="{FF2B5EF4-FFF2-40B4-BE49-F238E27FC236}">
                <a16:creationId xmlns:a16="http://schemas.microsoft.com/office/drawing/2014/main" xmlns="" id="{D0A8C17C-3CC1-55F0-F86B-26DA51B39AF4}"/>
              </a:ext>
            </a:extLst>
          </p:cNvPr>
          <p:cNvSpPr/>
          <p:nvPr/>
        </p:nvSpPr>
        <p:spPr>
          <a:xfrm>
            <a:off x="553139" y="393645"/>
            <a:ext cx="10864000" cy="6349128"/>
          </a:xfrm>
          <a:prstGeom prst="roundRect">
            <a:avLst>
              <a:gd name="adj" fmla="val 6471"/>
            </a:avLst>
          </a:prstGeom>
          <a:solidFill>
            <a:srgbClr val="FFFFFF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A7AE7BF8-FA1A-592E-1621-7FA20A89AB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814754" y="2997291"/>
            <a:ext cx="5243833" cy="419506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xmlns="" id="{4AF854DA-1396-4DA1-AEAD-B4E6DADE5AEE}"/>
              </a:ext>
            </a:extLst>
          </p:cNvPr>
          <p:cNvSpPr/>
          <p:nvPr/>
        </p:nvSpPr>
        <p:spPr>
          <a:xfrm>
            <a:off x="3982721" y="2214880"/>
            <a:ext cx="7599679" cy="4267199"/>
          </a:xfrm>
          <a:prstGeom prst="wedgeRoundRectCallout">
            <a:avLst>
              <a:gd name="adj1" fmla="val -61536"/>
              <a:gd name="adj2" fmla="val -1790"/>
              <a:gd name="adj3" fmla="val 16667"/>
            </a:avLst>
          </a:prstGeom>
          <a:solidFill>
            <a:schemeClr val="bg2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Chuẩn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bị một số tên cơ quan, tổ chức (có cách viết, cách viết sai)</a:t>
            </a: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Chia lớp thành 2 nhóm, 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Các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nhóm cùng nhau tìm những tên cơ quan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,</a:t>
            </a: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 tổ chức đúng có trong hộp đưa lên dán trên bảng.</a:t>
            </a:r>
            <a:endParaRPr lang="en-US" sz="3200" kern="0" dirty="0">
              <a:solidFill>
                <a:srgbClr val="F7A9BD">
                  <a:lumMod val="1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  <a:p>
            <a:pPr marL="457200" indent="-457200" algn="just" defTabSz="121917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sym typeface="Arial"/>
              </a:rPr>
              <a:t>Đội nào tìm được nhiều hơn và đúng sẽ thắng cuộc.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7BCA531-9677-5232-D4F5-8546A7277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614" y="568903"/>
            <a:ext cx="10553091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1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4" name="Google Shape;1334;p35"/>
          <p:cNvGrpSpPr/>
          <p:nvPr/>
        </p:nvGrpSpPr>
        <p:grpSpPr>
          <a:xfrm>
            <a:off x="1265065" y="803509"/>
            <a:ext cx="1106587" cy="1046819"/>
            <a:chOff x="1826475" y="2921600"/>
            <a:chExt cx="564700" cy="534200"/>
          </a:xfrm>
        </p:grpSpPr>
        <p:sp>
          <p:nvSpPr>
            <p:cNvPr id="1335" name="Google Shape;1335;p35"/>
            <p:cNvSpPr/>
            <p:nvPr/>
          </p:nvSpPr>
          <p:spPr>
            <a:xfrm>
              <a:off x="1826475" y="2921600"/>
              <a:ext cx="564700" cy="534200"/>
            </a:xfrm>
            <a:custGeom>
              <a:avLst/>
              <a:gdLst/>
              <a:ahLst/>
              <a:cxnLst/>
              <a:rect l="l" t="t" r="r" b="b"/>
              <a:pathLst>
                <a:path w="22588" h="21368" extrusionOk="0">
                  <a:moveTo>
                    <a:pt x="10734" y="761"/>
                  </a:moveTo>
                  <a:cubicBezTo>
                    <a:pt x="11958" y="761"/>
                    <a:pt x="13125" y="1562"/>
                    <a:pt x="13645" y="2709"/>
                  </a:cubicBezTo>
                  <a:cubicBezTo>
                    <a:pt x="14074" y="3698"/>
                    <a:pt x="14134" y="4710"/>
                    <a:pt x="13872" y="5745"/>
                  </a:cubicBezTo>
                  <a:cubicBezTo>
                    <a:pt x="13776" y="6091"/>
                    <a:pt x="13657" y="6436"/>
                    <a:pt x="13586" y="6793"/>
                  </a:cubicBezTo>
                  <a:cubicBezTo>
                    <a:pt x="13538" y="6936"/>
                    <a:pt x="13586" y="7115"/>
                    <a:pt x="13765" y="7162"/>
                  </a:cubicBezTo>
                  <a:cubicBezTo>
                    <a:pt x="13784" y="7164"/>
                    <a:pt x="13805" y="7165"/>
                    <a:pt x="13826" y="7165"/>
                  </a:cubicBezTo>
                  <a:cubicBezTo>
                    <a:pt x="13930" y="7165"/>
                    <a:pt x="14042" y="7140"/>
                    <a:pt x="14122" y="7091"/>
                  </a:cubicBezTo>
                  <a:cubicBezTo>
                    <a:pt x="14300" y="6984"/>
                    <a:pt x="14431" y="6817"/>
                    <a:pt x="14598" y="6686"/>
                  </a:cubicBezTo>
                  <a:cubicBezTo>
                    <a:pt x="15411" y="6039"/>
                    <a:pt x="16272" y="5775"/>
                    <a:pt x="17091" y="5775"/>
                  </a:cubicBezTo>
                  <a:cubicBezTo>
                    <a:pt x="18623" y="5775"/>
                    <a:pt x="20011" y="6699"/>
                    <a:pt x="20670" y="7770"/>
                  </a:cubicBezTo>
                  <a:cubicBezTo>
                    <a:pt x="21599" y="9294"/>
                    <a:pt x="21206" y="11008"/>
                    <a:pt x="19682" y="11937"/>
                  </a:cubicBezTo>
                  <a:cubicBezTo>
                    <a:pt x="18978" y="12375"/>
                    <a:pt x="18219" y="12556"/>
                    <a:pt x="17392" y="12556"/>
                  </a:cubicBezTo>
                  <a:cubicBezTo>
                    <a:pt x="17366" y="12556"/>
                    <a:pt x="17339" y="12556"/>
                    <a:pt x="17313" y="12556"/>
                  </a:cubicBezTo>
                  <a:cubicBezTo>
                    <a:pt x="17179" y="12545"/>
                    <a:pt x="17043" y="12539"/>
                    <a:pt x="16905" y="12539"/>
                  </a:cubicBezTo>
                  <a:cubicBezTo>
                    <a:pt x="16737" y="12539"/>
                    <a:pt x="16566" y="12548"/>
                    <a:pt x="16396" y="12568"/>
                  </a:cubicBezTo>
                  <a:cubicBezTo>
                    <a:pt x="16086" y="12615"/>
                    <a:pt x="15967" y="12877"/>
                    <a:pt x="16122" y="13151"/>
                  </a:cubicBezTo>
                  <a:cubicBezTo>
                    <a:pt x="16217" y="13294"/>
                    <a:pt x="16348" y="13425"/>
                    <a:pt x="16455" y="13580"/>
                  </a:cubicBezTo>
                  <a:cubicBezTo>
                    <a:pt x="18229" y="15949"/>
                    <a:pt x="16979" y="18961"/>
                    <a:pt x="15229" y="20069"/>
                  </a:cubicBezTo>
                  <a:cubicBezTo>
                    <a:pt x="14660" y="20433"/>
                    <a:pt x="14070" y="20624"/>
                    <a:pt x="13459" y="20624"/>
                  </a:cubicBezTo>
                  <a:cubicBezTo>
                    <a:pt x="13072" y="20624"/>
                    <a:pt x="12678" y="20547"/>
                    <a:pt x="12276" y="20390"/>
                  </a:cubicBezTo>
                  <a:cubicBezTo>
                    <a:pt x="11229" y="19997"/>
                    <a:pt x="10443" y="19319"/>
                    <a:pt x="9966" y="18307"/>
                  </a:cubicBezTo>
                  <a:cubicBezTo>
                    <a:pt x="9800" y="17985"/>
                    <a:pt x="9681" y="17640"/>
                    <a:pt x="9538" y="17318"/>
                  </a:cubicBezTo>
                  <a:cubicBezTo>
                    <a:pt x="9431" y="17080"/>
                    <a:pt x="9300" y="16854"/>
                    <a:pt x="8943" y="16794"/>
                  </a:cubicBezTo>
                  <a:cubicBezTo>
                    <a:pt x="8883" y="16937"/>
                    <a:pt x="8812" y="17092"/>
                    <a:pt x="8728" y="17295"/>
                  </a:cubicBezTo>
                  <a:cubicBezTo>
                    <a:pt x="8657" y="17628"/>
                    <a:pt x="8645" y="17961"/>
                    <a:pt x="8526" y="18283"/>
                  </a:cubicBezTo>
                  <a:cubicBezTo>
                    <a:pt x="8029" y="19652"/>
                    <a:pt x="6970" y="20399"/>
                    <a:pt x="5630" y="20399"/>
                  </a:cubicBezTo>
                  <a:cubicBezTo>
                    <a:pt x="5397" y="20399"/>
                    <a:pt x="5155" y="20376"/>
                    <a:pt x="4906" y="20331"/>
                  </a:cubicBezTo>
                  <a:cubicBezTo>
                    <a:pt x="2561" y="19902"/>
                    <a:pt x="1513" y="17771"/>
                    <a:pt x="1573" y="16235"/>
                  </a:cubicBezTo>
                  <a:cubicBezTo>
                    <a:pt x="1608" y="15330"/>
                    <a:pt x="1930" y="14580"/>
                    <a:pt x="2561" y="13949"/>
                  </a:cubicBezTo>
                  <a:cubicBezTo>
                    <a:pt x="2989" y="13520"/>
                    <a:pt x="3454" y="13163"/>
                    <a:pt x="4001" y="12901"/>
                  </a:cubicBezTo>
                  <a:cubicBezTo>
                    <a:pt x="4311" y="12758"/>
                    <a:pt x="4597" y="12580"/>
                    <a:pt x="4859" y="12389"/>
                  </a:cubicBezTo>
                  <a:cubicBezTo>
                    <a:pt x="4942" y="12330"/>
                    <a:pt x="5002" y="12139"/>
                    <a:pt x="4966" y="12044"/>
                  </a:cubicBezTo>
                  <a:cubicBezTo>
                    <a:pt x="4942" y="11961"/>
                    <a:pt x="4787" y="11853"/>
                    <a:pt x="4680" y="11841"/>
                  </a:cubicBezTo>
                  <a:cubicBezTo>
                    <a:pt x="4631" y="11830"/>
                    <a:pt x="4577" y="11826"/>
                    <a:pt x="4521" y="11826"/>
                  </a:cubicBezTo>
                  <a:cubicBezTo>
                    <a:pt x="4399" y="11826"/>
                    <a:pt x="4266" y="11845"/>
                    <a:pt x="4144" y="11853"/>
                  </a:cubicBezTo>
                  <a:cubicBezTo>
                    <a:pt x="4080" y="11857"/>
                    <a:pt x="4017" y="11859"/>
                    <a:pt x="3954" y="11859"/>
                  </a:cubicBezTo>
                  <a:cubicBezTo>
                    <a:pt x="3075" y="11859"/>
                    <a:pt x="2340" y="11473"/>
                    <a:pt x="1751" y="10806"/>
                  </a:cubicBezTo>
                  <a:cubicBezTo>
                    <a:pt x="870" y="9794"/>
                    <a:pt x="561" y="8591"/>
                    <a:pt x="799" y="7269"/>
                  </a:cubicBezTo>
                  <a:cubicBezTo>
                    <a:pt x="1102" y="5556"/>
                    <a:pt x="2324" y="5077"/>
                    <a:pt x="3448" y="5077"/>
                  </a:cubicBezTo>
                  <a:cubicBezTo>
                    <a:pt x="3558" y="5077"/>
                    <a:pt x="3668" y="5082"/>
                    <a:pt x="3775" y="5091"/>
                  </a:cubicBezTo>
                  <a:cubicBezTo>
                    <a:pt x="4430" y="5138"/>
                    <a:pt x="5037" y="5364"/>
                    <a:pt x="5597" y="5722"/>
                  </a:cubicBezTo>
                  <a:cubicBezTo>
                    <a:pt x="5918" y="5924"/>
                    <a:pt x="6228" y="6162"/>
                    <a:pt x="6549" y="6388"/>
                  </a:cubicBezTo>
                  <a:cubicBezTo>
                    <a:pt x="6692" y="6484"/>
                    <a:pt x="6847" y="6615"/>
                    <a:pt x="7002" y="6662"/>
                  </a:cubicBezTo>
                  <a:cubicBezTo>
                    <a:pt x="7062" y="6675"/>
                    <a:pt x="7128" y="6682"/>
                    <a:pt x="7194" y="6682"/>
                  </a:cubicBezTo>
                  <a:cubicBezTo>
                    <a:pt x="7312" y="6682"/>
                    <a:pt x="7430" y="6660"/>
                    <a:pt x="7514" y="6615"/>
                  </a:cubicBezTo>
                  <a:cubicBezTo>
                    <a:pt x="7704" y="6507"/>
                    <a:pt x="7645" y="6305"/>
                    <a:pt x="7585" y="6126"/>
                  </a:cubicBezTo>
                  <a:cubicBezTo>
                    <a:pt x="7049" y="4591"/>
                    <a:pt x="7383" y="3221"/>
                    <a:pt x="8371" y="1983"/>
                  </a:cubicBezTo>
                  <a:cubicBezTo>
                    <a:pt x="9065" y="1122"/>
                    <a:pt x="9912" y="761"/>
                    <a:pt x="10734" y="761"/>
                  </a:cubicBezTo>
                  <a:close/>
                  <a:moveTo>
                    <a:pt x="10725" y="1"/>
                  </a:moveTo>
                  <a:cubicBezTo>
                    <a:pt x="9731" y="1"/>
                    <a:pt x="8697" y="427"/>
                    <a:pt x="7823" y="1459"/>
                  </a:cubicBezTo>
                  <a:cubicBezTo>
                    <a:pt x="7038" y="2412"/>
                    <a:pt x="6621" y="3507"/>
                    <a:pt x="6573" y="4733"/>
                  </a:cubicBezTo>
                  <a:cubicBezTo>
                    <a:pt x="6573" y="4924"/>
                    <a:pt x="6561" y="5126"/>
                    <a:pt x="6537" y="5388"/>
                  </a:cubicBezTo>
                  <a:cubicBezTo>
                    <a:pt x="6264" y="5233"/>
                    <a:pt x="6037" y="5114"/>
                    <a:pt x="5811" y="4972"/>
                  </a:cubicBezTo>
                  <a:cubicBezTo>
                    <a:pt x="5076" y="4541"/>
                    <a:pt x="4294" y="4342"/>
                    <a:pt x="3466" y="4342"/>
                  </a:cubicBezTo>
                  <a:cubicBezTo>
                    <a:pt x="3356" y="4342"/>
                    <a:pt x="3244" y="4345"/>
                    <a:pt x="3132" y="4352"/>
                  </a:cubicBezTo>
                  <a:cubicBezTo>
                    <a:pt x="1739" y="4424"/>
                    <a:pt x="632" y="5269"/>
                    <a:pt x="203" y="6615"/>
                  </a:cubicBezTo>
                  <a:cubicBezTo>
                    <a:pt x="13" y="7234"/>
                    <a:pt x="1" y="7889"/>
                    <a:pt x="49" y="8532"/>
                  </a:cubicBezTo>
                  <a:cubicBezTo>
                    <a:pt x="227" y="10294"/>
                    <a:pt x="1084" y="11580"/>
                    <a:pt x="2704" y="12342"/>
                  </a:cubicBezTo>
                  <a:cubicBezTo>
                    <a:pt x="2811" y="12389"/>
                    <a:pt x="2906" y="12449"/>
                    <a:pt x="3061" y="12520"/>
                  </a:cubicBezTo>
                  <a:cubicBezTo>
                    <a:pt x="2751" y="12794"/>
                    <a:pt x="2466" y="13008"/>
                    <a:pt x="2192" y="13270"/>
                  </a:cubicBezTo>
                  <a:cubicBezTo>
                    <a:pt x="1180" y="14199"/>
                    <a:pt x="703" y="15366"/>
                    <a:pt x="858" y="16747"/>
                  </a:cubicBezTo>
                  <a:cubicBezTo>
                    <a:pt x="1025" y="18211"/>
                    <a:pt x="1704" y="19402"/>
                    <a:pt x="2894" y="20259"/>
                  </a:cubicBezTo>
                  <a:cubicBezTo>
                    <a:pt x="3688" y="20843"/>
                    <a:pt x="4630" y="21129"/>
                    <a:pt x="5608" y="21129"/>
                  </a:cubicBezTo>
                  <a:cubicBezTo>
                    <a:pt x="5628" y="21129"/>
                    <a:pt x="5648" y="21129"/>
                    <a:pt x="5668" y="21128"/>
                  </a:cubicBezTo>
                  <a:cubicBezTo>
                    <a:pt x="7014" y="21093"/>
                    <a:pt x="8109" y="20533"/>
                    <a:pt x="8835" y="19354"/>
                  </a:cubicBezTo>
                  <a:cubicBezTo>
                    <a:pt x="8954" y="19152"/>
                    <a:pt x="9002" y="18878"/>
                    <a:pt x="9300" y="18747"/>
                  </a:cubicBezTo>
                  <a:cubicBezTo>
                    <a:pt x="9705" y="19592"/>
                    <a:pt x="10336" y="20200"/>
                    <a:pt x="11098" y="20664"/>
                  </a:cubicBezTo>
                  <a:cubicBezTo>
                    <a:pt x="11857" y="21122"/>
                    <a:pt x="12630" y="21368"/>
                    <a:pt x="13416" y="21368"/>
                  </a:cubicBezTo>
                  <a:cubicBezTo>
                    <a:pt x="14060" y="21368"/>
                    <a:pt x="14712" y="21203"/>
                    <a:pt x="15372" y="20854"/>
                  </a:cubicBezTo>
                  <a:cubicBezTo>
                    <a:pt x="17301" y="19831"/>
                    <a:pt x="18825" y="16794"/>
                    <a:pt x="17622" y="14116"/>
                  </a:cubicBezTo>
                  <a:cubicBezTo>
                    <a:pt x="17527" y="13901"/>
                    <a:pt x="17420" y="13699"/>
                    <a:pt x="17277" y="13389"/>
                  </a:cubicBezTo>
                  <a:cubicBezTo>
                    <a:pt x="17603" y="13335"/>
                    <a:pt x="17840" y="13281"/>
                    <a:pt x="18051" y="13281"/>
                  </a:cubicBezTo>
                  <a:cubicBezTo>
                    <a:pt x="18071" y="13281"/>
                    <a:pt x="18091" y="13281"/>
                    <a:pt x="18110" y="13282"/>
                  </a:cubicBezTo>
                  <a:cubicBezTo>
                    <a:pt x="18670" y="13246"/>
                    <a:pt x="19182" y="13092"/>
                    <a:pt x="19670" y="12853"/>
                  </a:cubicBezTo>
                  <a:cubicBezTo>
                    <a:pt x="21944" y="11746"/>
                    <a:pt x="22587" y="9234"/>
                    <a:pt x="21146" y="7162"/>
                  </a:cubicBezTo>
                  <a:cubicBezTo>
                    <a:pt x="20317" y="5967"/>
                    <a:pt x="18753" y="5053"/>
                    <a:pt x="17072" y="5053"/>
                  </a:cubicBezTo>
                  <a:cubicBezTo>
                    <a:pt x="16459" y="5053"/>
                    <a:pt x="15831" y="5174"/>
                    <a:pt x="15217" y="5448"/>
                  </a:cubicBezTo>
                  <a:cubicBezTo>
                    <a:pt x="15074" y="5531"/>
                    <a:pt x="14908" y="5567"/>
                    <a:pt x="14693" y="5650"/>
                  </a:cubicBezTo>
                  <a:cubicBezTo>
                    <a:pt x="14717" y="5388"/>
                    <a:pt x="14729" y="5210"/>
                    <a:pt x="14741" y="5031"/>
                  </a:cubicBezTo>
                  <a:cubicBezTo>
                    <a:pt x="14812" y="4114"/>
                    <a:pt x="14693" y="3233"/>
                    <a:pt x="14324" y="2388"/>
                  </a:cubicBezTo>
                  <a:cubicBezTo>
                    <a:pt x="13709" y="1021"/>
                    <a:pt x="12264" y="1"/>
                    <a:pt x="10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1840475" y="2940600"/>
              <a:ext cx="525975" cy="496600"/>
            </a:xfrm>
            <a:custGeom>
              <a:avLst/>
              <a:gdLst/>
              <a:ahLst/>
              <a:cxnLst/>
              <a:rect l="l" t="t" r="r" b="b"/>
              <a:pathLst>
                <a:path w="21039" h="19864" extrusionOk="0">
                  <a:moveTo>
                    <a:pt x="10174" y="1"/>
                  </a:moveTo>
                  <a:cubicBezTo>
                    <a:pt x="9352" y="1"/>
                    <a:pt x="8505" y="362"/>
                    <a:pt x="7811" y="1223"/>
                  </a:cubicBezTo>
                  <a:cubicBezTo>
                    <a:pt x="6823" y="2461"/>
                    <a:pt x="6489" y="3831"/>
                    <a:pt x="7025" y="5366"/>
                  </a:cubicBezTo>
                  <a:cubicBezTo>
                    <a:pt x="7085" y="5545"/>
                    <a:pt x="7144" y="5747"/>
                    <a:pt x="6954" y="5855"/>
                  </a:cubicBezTo>
                  <a:cubicBezTo>
                    <a:pt x="6870" y="5900"/>
                    <a:pt x="6752" y="5922"/>
                    <a:pt x="6634" y="5922"/>
                  </a:cubicBezTo>
                  <a:cubicBezTo>
                    <a:pt x="6568" y="5922"/>
                    <a:pt x="6502" y="5915"/>
                    <a:pt x="6442" y="5902"/>
                  </a:cubicBezTo>
                  <a:cubicBezTo>
                    <a:pt x="6287" y="5855"/>
                    <a:pt x="6132" y="5724"/>
                    <a:pt x="5989" y="5628"/>
                  </a:cubicBezTo>
                  <a:cubicBezTo>
                    <a:pt x="5668" y="5402"/>
                    <a:pt x="5358" y="5164"/>
                    <a:pt x="5037" y="4962"/>
                  </a:cubicBezTo>
                  <a:cubicBezTo>
                    <a:pt x="4477" y="4604"/>
                    <a:pt x="3870" y="4378"/>
                    <a:pt x="3215" y="4331"/>
                  </a:cubicBezTo>
                  <a:cubicBezTo>
                    <a:pt x="3108" y="4322"/>
                    <a:pt x="2998" y="4317"/>
                    <a:pt x="2888" y="4317"/>
                  </a:cubicBezTo>
                  <a:cubicBezTo>
                    <a:pt x="1764" y="4317"/>
                    <a:pt x="542" y="4796"/>
                    <a:pt x="239" y="6509"/>
                  </a:cubicBezTo>
                  <a:cubicBezTo>
                    <a:pt x="1" y="7831"/>
                    <a:pt x="310" y="9034"/>
                    <a:pt x="1191" y="10046"/>
                  </a:cubicBezTo>
                  <a:cubicBezTo>
                    <a:pt x="1780" y="10713"/>
                    <a:pt x="2515" y="11099"/>
                    <a:pt x="3394" y="11099"/>
                  </a:cubicBezTo>
                  <a:cubicBezTo>
                    <a:pt x="3457" y="11099"/>
                    <a:pt x="3520" y="11097"/>
                    <a:pt x="3584" y="11093"/>
                  </a:cubicBezTo>
                  <a:cubicBezTo>
                    <a:pt x="3706" y="11085"/>
                    <a:pt x="3839" y="11066"/>
                    <a:pt x="3961" y="11066"/>
                  </a:cubicBezTo>
                  <a:cubicBezTo>
                    <a:pt x="4017" y="11066"/>
                    <a:pt x="4071" y="11070"/>
                    <a:pt x="4120" y="11081"/>
                  </a:cubicBezTo>
                  <a:cubicBezTo>
                    <a:pt x="4227" y="11093"/>
                    <a:pt x="4382" y="11201"/>
                    <a:pt x="4406" y="11284"/>
                  </a:cubicBezTo>
                  <a:cubicBezTo>
                    <a:pt x="4442" y="11379"/>
                    <a:pt x="4382" y="11570"/>
                    <a:pt x="4299" y="11629"/>
                  </a:cubicBezTo>
                  <a:cubicBezTo>
                    <a:pt x="4037" y="11820"/>
                    <a:pt x="3751" y="11998"/>
                    <a:pt x="3441" y="12141"/>
                  </a:cubicBezTo>
                  <a:cubicBezTo>
                    <a:pt x="2894" y="12403"/>
                    <a:pt x="2429" y="12760"/>
                    <a:pt x="2001" y="13189"/>
                  </a:cubicBezTo>
                  <a:cubicBezTo>
                    <a:pt x="1370" y="13820"/>
                    <a:pt x="1048" y="14570"/>
                    <a:pt x="1013" y="15475"/>
                  </a:cubicBezTo>
                  <a:cubicBezTo>
                    <a:pt x="953" y="17011"/>
                    <a:pt x="2001" y="19142"/>
                    <a:pt x="4346" y="19571"/>
                  </a:cubicBezTo>
                  <a:cubicBezTo>
                    <a:pt x="4595" y="19616"/>
                    <a:pt x="4837" y="19639"/>
                    <a:pt x="5070" y="19639"/>
                  </a:cubicBezTo>
                  <a:cubicBezTo>
                    <a:pt x="6410" y="19639"/>
                    <a:pt x="7469" y="18892"/>
                    <a:pt x="7966" y="17523"/>
                  </a:cubicBezTo>
                  <a:cubicBezTo>
                    <a:pt x="8085" y="17201"/>
                    <a:pt x="8097" y="16868"/>
                    <a:pt x="8168" y="16535"/>
                  </a:cubicBezTo>
                  <a:cubicBezTo>
                    <a:pt x="8252" y="16332"/>
                    <a:pt x="8323" y="16177"/>
                    <a:pt x="8383" y="16034"/>
                  </a:cubicBezTo>
                  <a:cubicBezTo>
                    <a:pt x="8740" y="16094"/>
                    <a:pt x="8871" y="16320"/>
                    <a:pt x="8978" y="16558"/>
                  </a:cubicBezTo>
                  <a:cubicBezTo>
                    <a:pt x="9121" y="16880"/>
                    <a:pt x="9240" y="17225"/>
                    <a:pt x="9406" y="17547"/>
                  </a:cubicBezTo>
                  <a:cubicBezTo>
                    <a:pt x="9883" y="18559"/>
                    <a:pt x="10669" y="19237"/>
                    <a:pt x="11716" y="19630"/>
                  </a:cubicBezTo>
                  <a:cubicBezTo>
                    <a:pt x="12118" y="19787"/>
                    <a:pt x="12512" y="19864"/>
                    <a:pt x="12899" y="19864"/>
                  </a:cubicBezTo>
                  <a:cubicBezTo>
                    <a:pt x="13510" y="19864"/>
                    <a:pt x="14100" y="19673"/>
                    <a:pt x="14669" y="19309"/>
                  </a:cubicBezTo>
                  <a:cubicBezTo>
                    <a:pt x="16419" y="18201"/>
                    <a:pt x="17669" y="15189"/>
                    <a:pt x="15895" y="12820"/>
                  </a:cubicBezTo>
                  <a:cubicBezTo>
                    <a:pt x="15788" y="12665"/>
                    <a:pt x="15657" y="12534"/>
                    <a:pt x="15562" y="12391"/>
                  </a:cubicBezTo>
                  <a:cubicBezTo>
                    <a:pt x="15407" y="12117"/>
                    <a:pt x="15526" y="11855"/>
                    <a:pt x="15836" y="11808"/>
                  </a:cubicBezTo>
                  <a:cubicBezTo>
                    <a:pt x="16006" y="11788"/>
                    <a:pt x="16177" y="11779"/>
                    <a:pt x="16345" y="11779"/>
                  </a:cubicBezTo>
                  <a:cubicBezTo>
                    <a:pt x="16483" y="11779"/>
                    <a:pt x="16619" y="11785"/>
                    <a:pt x="16753" y="11796"/>
                  </a:cubicBezTo>
                  <a:cubicBezTo>
                    <a:pt x="16779" y="11796"/>
                    <a:pt x="16806" y="11796"/>
                    <a:pt x="16832" y="11796"/>
                  </a:cubicBezTo>
                  <a:cubicBezTo>
                    <a:pt x="17659" y="11796"/>
                    <a:pt x="18418" y="11615"/>
                    <a:pt x="19122" y="11177"/>
                  </a:cubicBezTo>
                  <a:cubicBezTo>
                    <a:pt x="20646" y="10248"/>
                    <a:pt x="21039" y="8534"/>
                    <a:pt x="20110" y="7010"/>
                  </a:cubicBezTo>
                  <a:cubicBezTo>
                    <a:pt x="19451" y="5939"/>
                    <a:pt x="18063" y="5015"/>
                    <a:pt x="16531" y="5015"/>
                  </a:cubicBezTo>
                  <a:cubicBezTo>
                    <a:pt x="15712" y="5015"/>
                    <a:pt x="14851" y="5279"/>
                    <a:pt x="14038" y="5926"/>
                  </a:cubicBezTo>
                  <a:cubicBezTo>
                    <a:pt x="13871" y="6057"/>
                    <a:pt x="13740" y="6224"/>
                    <a:pt x="13562" y="6331"/>
                  </a:cubicBezTo>
                  <a:cubicBezTo>
                    <a:pt x="13482" y="6380"/>
                    <a:pt x="13370" y="6405"/>
                    <a:pt x="13266" y="6405"/>
                  </a:cubicBezTo>
                  <a:cubicBezTo>
                    <a:pt x="13245" y="6405"/>
                    <a:pt x="13224" y="6404"/>
                    <a:pt x="13205" y="6402"/>
                  </a:cubicBezTo>
                  <a:cubicBezTo>
                    <a:pt x="13026" y="6355"/>
                    <a:pt x="12978" y="6176"/>
                    <a:pt x="13026" y="6033"/>
                  </a:cubicBezTo>
                  <a:cubicBezTo>
                    <a:pt x="13097" y="5676"/>
                    <a:pt x="13216" y="5331"/>
                    <a:pt x="13312" y="4985"/>
                  </a:cubicBezTo>
                  <a:cubicBezTo>
                    <a:pt x="13574" y="3950"/>
                    <a:pt x="13514" y="2938"/>
                    <a:pt x="13085" y="1949"/>
                  </a:cubicBezTo>
                  <a:cubicBezTo>
                    <a:pt x="12565" y="802"/>
                    <a:pt x="11398" y="1"/>
                    <a:pt x="10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2036925" y="3220875"/>
              <a:ext cx="102425" cy="41725"/>
            </a:xfrm>
            <a:custGeom>
              <a:avLst/>
              <a:gdLst/>
              <a:ahLst/>
              <a:cxnLst/>
              <a:rect l="l" t="t" r="r" b="b"/>
              <a:pathLst>
                <a:path w="4097" h="1669" extrusionOk="0">
                  <a:moveTo>
                    <a:pt x="390" y="1"/>
                  </a:moveTo>
                  <a:cubicBezTo>
                    <a:pt x="317" y="1"/>
                    <a:pt x="245" y="16"/>
                    <a:pt x="191" y="49"/>
                  </a:cubicBezTo>
                  <a:cubicBezTo>
                    <a:pt x="60" y="120"/>
                    <a:pt x="1" y="299"/>
                    <a:pt x="84" y="442"/>
                  </a:cubicBezTo>
                  <a:cubicBezTo>
                    <a:pt x="167" y="597"/>
                    <a:pt x="274" y="763"/>
                    <a:pt x="405" y="882"/>
                  </a:cubicBezTo>
                  <a:cubicBezTo>
                    <a:pt x="941" y="1383"/>
                    <a:pt x="1560" y="1633"/>
                    <a:pt x="2334" y="1668"/>
                  </a:cubicBezTo>
                  <a:cubicBezTo>
                    <a:pt x="2775" y="1633"/>
                    <a:pt x="3227" y="1561"/>
                    <a:pt x="3632" y="1311"/>
                  </a:cubicBezTo>
                  <a:cubicBezTo>
                    <a:pt x="3775" y="1216"/>
                    <a:pt x="3930" y="1097"/>
                    <a:pt x="4037" y="966"/>
                  </a:cubicBezTo>
                  <a:cubicBezTo>
                    <a:pt x="4073" y="882"/>
                    <a:pt x="4096" y="704"/>
                    <a:pt x="4037" y="609"/>
                  </a:cubicBezTo>
                  <a:cubicBezTo>
                    <a:pt x="3989" y="537"/>
                    <a:pt x="3823" y="466"/>
                    <a:pt x="3715" y="466"/>
                  </a:cubicBezTo>
                  <a:cubicBezTo>
                    <a:pt x="3573" y="478"/>
                    <a:pt x="3418" y="549"/>
                    <a:pt x="3287" y="621"/>
                  </a:cubicBezTo>
                  <a:cubicBezTo>
                    <a:pt x="2945" y="793"/>
                    <a:pt x="2618" y="876"/>
                    <a:pt x="2302" y="876"/>
                  </a:cubicBezTo>
                  <a:cubicBezTo>
                    <a:pt x="1791" y="876"/>
                    <a:pt x="1309" y="661"/>
                    <a:pt x="846" y="263"/>
                  </a:cubicBezTo>
                  <a:cubicBezTo>
                    <a:pt x="763" y="180"/>
                    <a:pt x="667" y="73"/>
                    <a:pt x="548" y="25"/>
                  </a:cubicBezTo>
                  <a:cubicBezTo>
                    <a:pt x="502" y="10"/>
                    <a:pt x="446" y="1"/>
                    <a:pt x="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2011925" y="3155700"/>
              <a:ext cx="18775" cy="19275"/>
            </a:xfrm>
            <a:custGeom>
              <a:avLst/>
              <a:gdLst/>
              <a:ahLst/>
              <a:cxnLst/>
              <a:rect l="l" t="t" r="r" b="b"/>
              <a:pathLst>
                <a:path w="751" h="771" extrusionOk="0">
                  <a:moveTo>
                    <a:pt x="375" y="0"/>
                  </a:moveTo>
                  <a:cubicBezTo>
                    <a:pt x="369" y="0"/>
                    <a:pt x="363" y="1"/>
                    <a:pt x="358" y="1"/>
                  </a:cubicBezTo>
                  <a:cubicBezTo>
                    <a:pt x="167" y="13"/>
                    <a:pt x="1" y="215"/>
                    <a:pt x="1" y="418"/>
                  </a:cubicBezTo>
                  <a:cubicBezTo>
                    <a:pt x="1" y="608"/>
                    <a:pt x="151" y="771"/>
                    <a:pt x="335" y="771"/>
                  </a:cubicBezTo>
                  <a:cubicBezTo>
                    <a:pt x="358" y="771"/>
                    <a:pt x="382" y="768"/>
                    <a:pt x="405" y="763"/>
                  </a:cubicBezTo>
                  <a:cubicBezTo>
                    <a:pt x="620" y="715"/>
                    <a:pt x="751" y="525"/>
                    <a:pt x="715" y="311"/>
                  </a:cubicBezTo>
                  <a:cubicBezTo>
                    <a:pt x="703" y="161"/>
                    <a:pt x="536" y="0"/>
                    <a:pt x="3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2153300" y="3182800"/>
              <a:ext cx="17900" cy="18775"/>
            </a:xfrm>
            <a:custGeom>
              <a:avLst/>
              <a:gdLst/>
              <a:ahLst/>
              <a:cxnLst/>
              <a:rect l="l" t="t" r="r" b="b"/>
              <a:pathLst>
                <a:path w="716" h="751" extrusionOk="0">
                  <a:moveTo>
                    <a:pt x="382" y="0"/>
                  </a:moveTo>
                  <a:cubicBezTo>
                    <a:pt x="180" y="0"/>
                    <a:pt x="1" y="179"/>
                    <a:pt x="25" y="405"/>
                  </a:cubicBezTo>
                  <a:cubicBezTo>
                    <a:pt x="25" y="596"/>
                    <a:pt x="168" y="751"/>
                    <a:pt x="346" y="751"/>
                  </a:cubicBezTo>
                  <a:cubicBezTo>
                    <a:pt x="561" y="751"/>
                    <a:pt x="715" y="572"/>
                    <a:pt x="703" y="346"/>
                  </a:cubicBezTo>
                  <a:cubicBezTo>
                    <a:pt x="692" y="167"/>
                    <a:pt x="537" y="0"/>
                    <a:pt x="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35"/>
          <p:cNvGrpSpPr/>
          <p:nvPr/>
        </p:nvGrpSpPr>
        <p:grpSpPr>
          <a:xfrm>
            <a:off x="9523275" y="404379"/>
            <a:ext cx="925429" cy="924128"/>
            <a:chOff x="1959000" y="1291425"/>
            <a:chExt cx="286025" cy="279000"/>
          </a:xfrm>
        </p:grpSpPr>
        <p:sp>
          <p:nvSpPr>
            <p:cNvPr id="1341" name="Google Shape;1341;p35"/>
            <p:cNvSpPr/>
            <p:nvPr/>
          </p:nvSpPr>
          <p:spPr>
            <a:xfrm>
              <a:off x="1959000" y="1291425"/>
              <a:ext cx="286025" cy="279000"/>
            </a:xfrm>
            <a:custGeom>
              <a:avLst/>
              <a:gdLst/>
              <a:ahLst/>
              <a:cxnLst/>
              <a:rect l="l" t="t" r="r" b="b"/>
              <a:pathLst>
                <a:path w="11441" h="11160" extrusionOk="0">
                  <a:moveTo>
                    <a:pt x="5924" y="1014"/>
                  </a:moveTo>
                  <a:cubicBezTo>
                    <a:pt x="8501" y="1014"/>
                    <a:pt x="10513" y="3281"/>
                    <a:pt x="10142" y="5897"/>
                  </a:cubicBezTo>
                  <a:cubicBezTo>
                    <a:pt x="9845" y="8016"/>
                    <a:pt x="8356" y="9647"/>
                    <a:pt x="6320" y="10052"/>
                  </a:cubicBezTo>
                  <a:cubicBezTo>
                    <a:pt x="6035" y="10112"/>
                    <a:pt x="5737" y="10112"/>
                    <a:pt x="5439" y="10147"/>
                  </a:cubicBezTo>
                  <a:cubicBezTo>
                    <a:pt x="5432" y="10147"/>
                    <a:pt x="5425" y="10147"/>
                    <a:pt x="5418" y="10147"/>
                  </a:cubicBezTo>
                  <a:cubicBezTo>
                    <a:pt x="2821" y="10147"/>
                    <a:pt x="832" y="7973"/>
                    <a:pt x="1094" y="5409"/>
                  </a:cubicBezTo>
                  <a:cubicBezTo>
                    <a:pt x="1332" y="3063"/>
                    <a:pt x="3094" y="1289"/>
                    <a:pt x="5451" y="1039"/>
                  </a:cubicBezTo>
                  <a:cubicBezTo>
                    <a:pt x="5611" y="1022"/>
                    <a:pt x="5768" y="1014"/>
                    <a:pt x="5924" y="1014"/>
                  </a:cubicBezTo>
                  <a:close/>
                  <a:moveTo>
                    <a:pt x="5770" y="0"/>
                  </a:moveTo>
                  <a:cubicBezTo>
                    <a:pt x="2753" y="0"/>
                    <a:pt x="1" y="2577"/>
                    <a:pt x="58" y="5897"/>
                  </a:cubicBezTo>
                  <a:cubicBezTo>
                    <a:pt x="93" y="8838"/>
                    <a:pt x="2439" y="11100"/>
                    <a:pt x="5368" y="11159"/>
                  </a:cubicBezTo>
                  <a:cubicBezTo>
                    <a:pt x="5749" y="11112"/>
                    <a:pt x="6130" y="11088"/>
                    <a:pt x="6499" y="10993"/>
                  </a:cubicBezTo>
                  <a:cubicBezTo>
                    <a:pt x="9011" y="10505"/>
                    <a:pt x="11011" y="8302"/>
                    <a:pt x="11202" y="5849"/>
                  </a:cubicBezTo>
                  <a:cubicBezTo>
                    <a:pt x="11440" y="2754"/>
                    <a:pt x="9285" y="241"/>
                    <a:pt x="6166" y="15"/>
                  </a:cubicBezTo>
                  <a:cubicBezTo>
                    <a:pt x="6033" y="5"/>
                    <a:pt x="5901" y="0"/>
                    <a:pt x="57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1979800" y="1316750"/>
              <a:ext cx="242025" cy="228375"/>
            </a:xfrm>
            <a:custGeom>
              <a:avLst/>
              <a:gdLst/>
              <a:ahLst/>
              <a:cxnLst/>
              <a:rect l="l" t="t" r="r" b="b"/>
              <a:pathLst>
                <a:path w="9681" h="9135" extrusionOk="0">
                  <a:moveTo>
                    <a:pt x="5092" y="1"/>
                  </a:moveTo>
                  <a:cubicBezTo>
                    <a:pt x="4936" y="1"/>
                    <a:pt x="4779" y="9"/>
                    <a:pt x="4619" y="26"/>
                  </a:cubicBezTo>
                  <a:cubicBezTo>
                    <a:pt x="2262" y="276"/>
                    <a:pt x="500" y="2050"/>
                    <a:pt x="262" y="4396"/>
                  </a:cubicBezTo>
                  <a:cubicBezTo>
                    <a:pt x="0" y="6960"/>
                    <a:pt x="1989" y="9134"/>
                    <a:pt x="4586" y="9134"/>
                  </a:cubicBezTo>
                  <a:cubicBezTo>
                    <a:pt x="4593" y="9134"/>
                    <a:pt x="4600" y="9134"/>
                    <a:pt x="4607" y="9134"/>
                  </a:cubicBezTo>
                  <a:cubicBezTo>
                    <a:pt x="4905" y="9099"/>
                    <a:pt x="5203" y="9099"/>
                    <a:pt x="5488" y="9039"/>
                  </a:cubicBezTo>
                  <a:cubicBezTo>
                    <a:pt x="7524" y="8634"/>
                    <a:pt x="9013" y="7003"/>
                    <a:pt x="9310" y="4884"/>
                  </a:cubicBezTo>
                  <a:cubicBezTo>
                    <a:pt x="9681" y="2268"/>
                    <a:pt x="7669" y="1"/>
                    <a:pt x="50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2042875" y="1454000"/>
              <a:ext cx="96025" cy="43500"/>
            </a:xfrm>
            <a:custGeom>
              <a:avLst/>
              <a:gdLst/>
              <a:ahLst/>
              <a:cxnLst/>
              <a:rect l="l" t="t" r="r" b="b"/>
              <a:pathLst>
                <a:path w="3841" h="1740" extrusionOk="0">
                  <a:moveTo>
                    <a:pt x="3404" y="0"/>
                  </a:moveTo>
                  <a:cubicBezTo>
                    <a:pt x="3345" y="0"/>
                    <a:pt x="3281" y="12"/>
                    <a:pt x="3215" y="37"/>
                  </a:cubicBezTo>
                  <a:cubicBezTo>
                    <a:pt x="3037" y="120"/>
                    <a:pt x="2894" y="239"/>
                    <a:pt x="2739" y="358"/>
                  </a:cubicBezTo>
                  <a:cubicBezTo>
                    <a:pt x="2464" y="577"/>
                    <a:pt x="2185" y="688"/>
                    <a:pt x="1902" y="688"/>
                  </a:cubicBezTo>
                  <a:cubicBezTo>
                    <a:pt x="1648" y="688"/>
                    <a:pt x="1391" y="598"/>
                    <a:pt x="1132" y="418"/>
                  </a:cubicBezTo>
                  <a:cubicBezTo>
                    <a:pt x="1013" y="323"/>
                    <a:pt x="894" y="215"/>
                    <a:pt x="775" y="144"/>
                  </a:cubicBezTo>
                  <a:cubicBezTo>
                    <a:pt x="666" y="76"/>
                    <a:pt x="549" y="19"/>
                    <a:pt x="433" y="19"/>
                  </a:cubicBezTo>
                  <a:cubicBezTo>
                    <a:pt x="346" y="19"/>
                    <a:pt x="261" y="51"/>
                    <a:pt x="179" y="132"/>
                  </a:cubicBezTo>
                  <a:cubicBezTo>
                    <a:pt x="1" y="311"/>
                    <a:pt x="1" y="537"/>
                    <a:pt x="120" y="739"/>
                  </a:cubicBezTo>
                  <a:cubicBezTo>
                    <a:pt x="227" y="894"/>
                    <a:pt x="346" y="1049"/>
                    <a:pt x="477" y="1168"/>
                  </a:cubicBezTo>
                  <a:cubicBezTo>
                    <a:pt x="882" y="1525"/>
                    <a:pt x="1358" y="1692"/>
                    <a:pt x="1965" y="1739"/>
                  </a:cubicBezTo>
                  <a:cubicBezTo>
                    <a:pt x="2537" y="1704"/>
                    <a:pt x="3096" y="1513"/>
                    <a:pt x="3513" y="1013"/>
                  </a:cubicBezTo>
                  <a:cubicBezTo>
                    <a:pt x="3632" y="858"/>
                    <a:pt x="3716" y="680"/>
                    <a:pt x="3763" y="501"/>
                  </a:cubicBezTo>
                  <a:cubicBezTo>
                    <a:pt x="3840" y="212"/>
                    <a:pt x="3659" y="0"/>
                    <a:pt x="3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2140800" y="1387925"/>
              <a:ext cx="24450" cy="25950"/>
            </a:xfrm>
            <a:custGeom>
              <a:avLst/>
              <a:gdLst/>
              <a:ahLst/>
              <a:cxnLst/>
              <a:rect l="l" t="t" r="r" b="b"/>
              <a:pathLst>
                <a:path w="978" h="1038" extrusionOk="0">
                  <a:moveTo>
                    <a:pt x="471" y="0"/>
                  </a:moveTo>
                  <a:cubicBezTo>
                    <a:pt x="228" y="0"/>
                    <a:pt x="1" y="234"/>
                    <a:pt x="1" y="513"/>
                  </a:cubicBezTo>
                  <a:cubicBezTo>
                    <a:pt x="1" y="775"/>
                    <a:pt x="227" y="1013"/>
                    <a:pt x="477" y="1037"/>
                  </a:cubicBezTo>
                  <a:cubicBezTo>
                    <a:pt x="483" y="1037"/>
                    <a:pt x="489" y="1037"/>
                    <a:pt x="495" y="1037"/>
                  </a:cubicBezTo>
                  <a:cubicBezTo>
                    <a:pt x="750" y="1037"/>
                    <a:pt x="977" y="792"/>
                    <a:pt x="977" y="525"/>
                  </a:cubicBezTo>
                  <a:cubicBezTo>
                    <a:pt x="977" y="275"/>
                    <a:pt x="739" y="25"/>
                    <a:pt x="489" y="1"/>
                  </a:cubicBezTo>
                  <a:cubicBezTo>
                    <a:pt x="483" y="1"/>
                    <a:pt x="477" y="0"/>
                    <a:pt x="4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2035150" y="1384650"/>
              <a:ext cx="22350" cy="22650"/>
            </a:xfrm>
            <a:custGeom>
              <a:avLst/>
              <a:gdLst/>
              <a:ahLst/>
              <a:cxnLst/>
              <a:rect l="l" t="t" r="r" b="b"/>
              <a:pathLst>
                <a:path w="894" h="906" extrusionOk="0">
                  <a:moveTo>
                    <a:pt x="441" y="1"/>
                  </a:moveTo>
                  <a:cubicBezTo>
                    <a:pt x="203" y="1"/>
                    <a:pt x="0" y="191"/>
                    <a:pt x="0" y="441"/>
                  </a:cubicBezTo>
                  <a:cubicBezTo>
                    <a:pt x="0" y="680"/>
                    <a:pt x="203" y="906"/>
                    <a:pt x="441" y="906"/>
                  </a:cubicBezTo>
                  <a:cubicBezTo>
                    <a:pt x="667" y="906"/>
                    <a:pt x="893" y="703"/>
                    <a:pt x="893" y="465"/>
                  </a:cubicBezTo>
                  <a:cubicBezTo>
                    <a:pt x="893" y="227"/>
                    <a:pt x="679" y="13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5"/>
          <p:cNvGrpSpPr/>
          <p:nvPr/>
        </p:nvGrpSpPr>
        <p:grpSpPr>
          <a:xfrm>
            <a:off x="8319890" y="803510"/>
            <a:ext cx="487449" cy="524997"/>
            <a:chOff x="713250" y="2576650"/>
            <a:chExt cx="273275" cy="294325"/>
          </a:xfrm>
        </p:grpSpPr>
        <p:sp>
          <p:nvSpPr>
            <p:cNvPr id="1353" name="Google Shape;1353;p35"/>
            <p:cNvSpPr/>
            <p:nvPr/>
          </p:nvSpPr>
          <p:spPr>
            <a:xfrm>
              <a:off x="713250" y="2576650"/>
              <a:ext cx="273275" cy="294325"/>
            </a:xfrm>
            <a:custGeom>
              <a:avLst/>
              <a:gdLst/>
              <a:ahLst/>
              <a:cxnLst/>
              <a:rect l="l" t="t" r="r" b="b"/>
              <a:pathLst>
                <a:path w="10931" h="11773" extrusionOk="0">
                  <a:moveTo>
                    <a:pt x="4739" y="1065"/>
                  </a:moveTo>
                  <a:cubicBezTo>
                    <a:pt x="4894" y="1172"/>
                    <a:pt x="5049" y="1244"/>
                    <a:pt x="5156" y="1375"/>
                  </a:cubicBezTo>
                  <a:cubicBezTo>
                    <a:pt x="5382" y="1660"/>
                    <a:pt x="5585" y="1958"/>
                    <a:pt x="5799" y="2256"/>
                  </a:cubicBezTo>
                  <a:cubicBezTo>
                    <a:pt x="6137" y="2751"/>
                    <a:pt x="6344" y="2943"/>
                    <a:pt x="6724" y="2943"/>
                  </a:cubicBezTo>
                  <a:cubicBezTo>
                    <a:pt x="6893" y="2943"/>
                    <a:pt x="7095" y="2905"/>
                    <a:pt x="7359" y="2839"/>
                  </a:cubicBezTo>
                  <a:cubicBezTo>
                    <a:pt x="7656" y="2756"/>
                    <a:pt x="7954" y="2660"/>
                    <a:pt x="8252" y="2577"/>
                  </a:cubicBezTo>
                  <a:cubicBezTo>
                    <a:pt x="8496" y="2516"/>
                    <a:pt x="8659" y="2486"/>
                    <a:pt x="8827" y="2486"/>
                  </a:cubicBezTo>
                  <a:cubicBezTo>
                    <a:pt x="8987" y="2486"/>
                    <a:pt x="9151" y="2513"/>
                    <a:pt x="9395" y="2565"/>
                  </a:cubicBezTo>
                  <a:cubicBezTo>
                    <a:pt x="9549" y="2756"/>
                    <a:pt x="9478" y="2970"/>
                    <a:pt x="9383" y="3149"/>
                  </a:cubicBezTo>
                  <a:cubicBezTo>
                    <a:pt x="9204" y="3518"/>
                    <a:pt x="9025" y="3911"/>
                    <a:pt x="8799" y="4244"/>
                  </a:cubicBezTo>
                  <a:cubicBezTo>
                    <a:pt x="8347" y="4923"/>
                    <a:pt x="8406" y="5542"/>
                    <a:pt x="8847" y="6185"/>
                  </a:cubicBezTo>
                  <a:cubicBezTo>
                    <a:pt x="9121" y="6554"/>
                    <a:pt x="9335" y="6970"/>
                    <a:pt x="9549" y="7387"/>
                  </a:cubicBezTo>
                  <a:cubicBezTo>
                    <a:pt x="9740" y="7744"/>
                    <a:pt x="9930" y="8113"/>
                    <a:pt x="9907" y="8590"/>
                  </a:cubicBezTo>
                  <a:cubicBezTo>
                    <a:pt x="9795" y="8590"/>
                    <a:pt x="9684" y="8606"/>
                    <a:pt x="9584" y="8606"/>
                  </a:cubicBezTo>
                  <a:cubicBezTo>
                    <a:pt x="9533" y="8606"/>
                    <a:pt x="9486" y="8602"/>
                    <a:pt x="9442" y="8590"/>
                  </a:cubicBezTo>
                  <a:cubicBezTo>
                    <a:pt x="8621" y="8399"/>
                    <a:pt x="7775" y="8221"/>
                    <a:pt x="6978" y="7959"/>
                  </a:cubicBezTo>
                  <a:cubicBezTo>
                    <a:pt x="6774" y="7888"/>
                    <a:pt x="6584" y="7854"/>
                    <a:pt x="6406" y="7854"/>
                  </a:cubicBezTo>
                  <a:cubicBezTo>
                    <a:pt x="6011" y="7854"/>
                    <a:pt x="5674" y="8024"/>
                    <a:pt x="5370" y="8352"/>
                  </a:cubicBezTo>
                  <a:cubicBezTo>
                    <a:pt x="4858" y="8911"/>
                    <a:pt x="4358" y="9471"/>
                    <a:pt x="3834" y="10007"/>
                  </a:cubicBezTo>
                  <a:cubicBezTo>
                    <a:pt x="3608" y="10245"/>
                    <a:pt x="3406" y="10519"/>
                    <a:pt x="3060" y="10673"/>
                  </a:cubicBezTo>
                  <a:cubicBezTo>
                    <a:pt x="2906" y="10364"/>
                    <a:pt x="2894" y="10054"/>
                    <a:pt x="2894" y="9757"/>
                  </a:cubicBezTo>
                  <a:cubicBezTo>
                    <a:pt x="2894" y="9233"/>
                    <a:pt x="2929" y="8733"/>
                    <a:pt x="2953" y="8209"/>
                  </a:cubicBezTo>
                  <a:cubicBezTo>
                    <a:pt x="2977" y="7971"/>
                    <a:pt x="3001" y="7744"/>
                    <a:pt x="2989" y="7506"/>
                  </a:cubicBezTo>
                  <a:cubicBezTo>
                    <a:pt x="2953" y="7018"/>
                    <a:pt x="2703" y="6768"/>
                    <a:pt x="2215" y="6685"/>
                  </a:cubicBezTo>
                  <a:cubicBezTo>
                    <a:pt x="1929" y="6649"/>
                    <a:pt x="1644" y="6625"/>
                    <a:pt x="1370" y="6589"/>
                  </a:cubicBezTo>
                  <a:cubicBezTo>
                    <a:pt x="1322" y="6566"/>
                    <a:pt x="1275" y="6530"/>
                    <a:pt x="1215" y="6482"/>
                  </a:cubicBezTo>
                  <a:cubicBezTo>
                    <a:pt x="1346" y="6197"/>
                    <a:pt x="1608" y="6066"/>
                    <a:pt x="1858" y="5911"/>
                  </a:cubicBezTo>
                  <a:cubicBezTo>
                    <a:pt x="2275" y="5673"/>
                    <a:pt x="2703" y="5435"/>
                    <a:pt x="3144" y="5232"/>
                  </a:cubicBezTo>
                  <a:cubicBezTo>
                    <a:pt x="3668" y="4982"/>
                    <a:pt x="3918" y="4625"/>
                    <a:pt x="3953" y="4030"/>
                  </a:cubicBezTo>
                  <a:cubicBezTo>
                    <a:pt x="4001" y="3315"/>
                    <a:pt x="4144" y="2601"/>
                    <a:pt x="4275" y="1887"/>
                  </a:cubicBezTo>
                  <a:cubicBezTo>
                    <a:pt x="4334" y="1601"/>
                    <a:pt x="4418" y="1267"/>
                    <a:pt x="4739" y="1065"/>
                  </a:cubicBezTo>
                  <a:close/>
                  <a:moveTo>
                    <a:pt x="4667" y="0"/>
                  </a:moveTo>
                  <a:cubicBezTo>
                    <a:pt x="4298" y="0"/>
                    <a:pt x="3961" y="223"/>
                    <a:pt x="3691" y="648"/>
                  </a:cubicBezTo>
                  <a:cubicBezTo>
                    <a:pt x="3584" y="803"/>
                    <a:pt x="3477" y="1005"/>
                    <a:pt x="3418" y="1196"/>
                  </a:cubicBezTo>
                  <a:cubicBezTo>
                    <a:pt x="3299" y="1577"/>
                    <a:pt x="3168" y="1982"/>
                    <a:pt x="3096" y="2387"/>
                  </a:cubicBezTo>
                  <a:cubicBezTo>
                    <a:pt x="2989" y="2970"/>
                    <a:pt x="2929" y="3565"/>
                    <a:pt x="2822" y="4256"/>
                  </a:cubicBezTo>
                  <a:cubicBezTo>
                    <a:pt x="2560" y="4399"/>
                    <a:pt x="2275" y="4530"/>
                    <a:pt x="2025" y="4708"/>
                  </a:cubicBezTo>
                  <a:cubicBezTo>
                    <a:pt x="1608" y="4958"/>
                    <a:pt x="1191" y="5208"/>
                    <a:pt x="786" y="5494"/>
                  </a:cubicBezTo>
                  <a:cubicBezTo>
                    <a:pt x="489" y="5708"/>
                    <a:pt x="262" y="6006"/>
                    <a:pt x="143" y="6363"/>
                  </a:cubicBezTo>
                  <a:cubicBezTo>
                    <a:pt x="1" y="6804"/>
                    <a:pt x="132" y="7197"/>
                    <a:pt x="548" y="7399"/>
                  </a:cubicBezTo>
                  <a:cubicBezTo>
                    <a:pt x="739" y="7506"/>
                    <a:pt x="977" y="7554"/>
                    <a:pt x="1203" y="7613"/>
                  </a:cubicBezTo>
                  <a:cubicBezTo>
                    <a:pt x="1405" y="7673"/>
                    <a:pt x="1632" y="7697"/>
                    <a:pt x="1882" y="7756"/>
                  </a:cubicBezTo>
                  <a:cubicBezTo>
                    <a:pt x="1882" y="8066"/>
                    <a:pt x="1870" y="8352"/>
                    <a:pt x="1882" y="8637"/>
                  </a:cubicBezTo>
                  <a:cubicBezTo>
                    <a:pt x="1917" y="9280"/>
                    <a:pt x="1941" y="9935"/>
                    <a:pt x="2001" y="10566"/>
                  </a:cubicBezTo>
                  <a:cubicBezTo>
                    <a:pt x="2025" y="10780"/>
                    <a:pt x="2084" y="10983"/>
                    <a:pt x="2167" y="11161"/>
                  </a:cubicBezTo>
                  <a:cubicBezTo>
                    <a:pt x="2354" y="11558"/>
                    <a:pt x="2650" y="11773"/>
                    <a:pt x="2996" y="11773"/>
                  </a:cubicBezTo>
                  <a:cubicBezTo>
                    <a:pt x="3159" y="11773"/>
                    <a:pt x="3334" y="11725"/>
                    <a:pt x="3513" y="11626"/>
                  </a:cubicBezTo>
                  <a:cubicBezTo>
                    <a:pt x="3846" y="11435"/>
                    <a:pt x="4144" y="11185"/>
                    <a:pt x="4418" y="10900"/>
                  </a:cubicBezTo>
                  <a:cubicBezTo>
                    <a:pt x="4918" y="10352"/>
                    <a:pt x="5394" y="9768"/>
                    <a:pt x="5894" y="9197"/>
                  </a:cubicBezTo>
                  <a:cubicBezTo>
                    <a:pt x="5989" y="9066"/>
                    <a:pt x="6108" y="8947"/>
                    <a:pt x="6251" y="8804"/>
                  </a:cubicBezTo>
                  <a:cubicBezTo>
                    <a:pt x="6549" y="8887"/>
                    <a:pt x="6811" y="8983"/>
                    <a:pt x="7085" y="9054"/>
                  </a:cubicBezTo>
                  <a:cubicBezTo>
                    <a:pt x="7859" y="9245"/>
                    <a:pt x="8633" y="9435"/>
                    <a:pt x="9418" y="9602"/>
                  </a:cubicBezTo>
                  <a:cubicBezTo>
                    <a:pt x="9553" y="9624"/>
                    <a:pt x="9691" y="9636"/>
                    <a:pt x="9826" y="9636"/>
                  </a:cubicBezTo>
                  <a:cubicBezTo>
                    <a:pt x="9977" y="9636"/>
                    <a:pt x="10125" y="9621"/>
                    <a:pt x="10264" y="9590"/>
                  </a:cubicBezTo>
                  <a:cubicBezTo>
                    <a:pt x="10692" y="9518"/>
                    <a:pt x="10930" y="9221"/>
                    <a:pt x="10930" y="8768"/>
                  </a:cubicBezTo>
                  <a:cubicBezTo>
                    <a:pt x="10930" y="8471"/>
                    <a:pt x="10907" y="8149"/>
                    <a:pt x="10800" y="7863"/>
                  </a:cubicBezTo>
                  <a:cubicBezTo>
                    <a:pt x="10597" y="7328"/>
                    <a:pt x="10359" y="6816"/>
                    <a:pt x="10085" y="6316"/>
                  </a:cubicBezTo>
                  <a:cubicBezTo>
                    <a:pt x="9859" y="5899"/>
                    <a:pt x="9609" y="5506"/>
                    <a:pt x="9359" y="5089"/>
                  </a:cubicBezTo>
                  <a:cubicBezTo>
                    <a:pt x="9502" y="4851"/>
                    <a:pt x="9668" y="4649"/>
                    <a:pt x="9787" y="4423"/>
                  </a:cubicBezTo>
                  <a:cubicBezTo>
                    <a:pt x="10002" y="4018"/>
                    <a:pt x="10252" y="3601"/>
                    <a:pt x="10383" y="3172"/>
                  </a:cubicBezTo>
                  <a:cubicBezTo>
                    <a:pt x="10680" y="2172"/>
                    <a:pt x="10145" y="1494"/>
                    <a:pt x="9109" y="1458"/>
                  </a:cubicBezTo>
                  <a:cubicBezTo>
                    <a:pt x="8954" y="1458"/>
                    <a:pt x="8787" y="1482"/>
                    <a:pt x="8644" y="1506"/>
                  </a:cubicBezTo>
                  <a:cubicBezTo>
                    <a:pt x="8228" y="1601"/>
                    <a:pt x="7799" y="1696"/>
                    <a:pt x="7359" y="1791"/>
                  </a:cubicBezTo>
                  <a:cubicBezTo>
                    <a:pt x="7168" y="1839"/>
                    <a:pt x="6978" y="1863"/>
                    <a:pt x="6763" y="1898"/>
                  </a:cubicBezTo>
                  <a:cubicBezTo>
                    <a:pt x="6573" y="1625"/>
                    <a:pt x="6430" y="1375"/>
                    <a:pt x="6251" y="1160"/>
                  </a:cubicBezTo>
                  <a:cubicBezTo>
                    <a:pt x="6013" y="863"/>
                    <a:pt x="5751" y="553"/>
                    <a:pt x="5454" y="315"/>
                  </a:cubicBezTo>
                  <a:cubicBezTo>
                    <a:pt x="5184" y="103"/>
                    <a:pt x="4918" y="0"/>
                    <a:pt x="46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743600" y="2603275"/>
              <a:ext cx="217925" cy="240225"/>
            </a:xfrm>
            <a:custGeom>
              <a:avLst/>
              <a:gdLst/>
              <a:ahLst/>
              <a:cxnLst/>
              <a:rect l="l" t="t" r="r" b="b"/>
              <a:pathLst>
                <a:path w="8717" h="9609" extrusionOk="0">
                  <a:moveTo>
                    <a:pt x="3525" y="0"/>
                  </a:moveTo>
                  <a:cubicBezTo>
                    <a:pt x="3204" y="202"/>
                    <a:pt x="3120" y="536"/>
                    <a:pt x="3061" y="822"/>
                  </a:cubicBezTo>
                  <a:cubicBezTo>
                    <a:pt x="2930" y="1536"/>
                    <a:pt x="2787" y="2250"/>
                    <a:pt x="2739" y="2965"/>
                  </a:cubicBezTo>
                  <a:cubicBezTo>
                    <a:pt x="2704" y="3560"/>
                    <a:pt x="2454" y="3917"/>
                    <a:pt x="1930" y="4167"/>
                  </a:cubicBezTo>
                  <a:cubicBezTo>
                    <a:pt x="1489" y="4370"/>
                    <a:pt x="1061" y="4608"/>
                    <a:pt x="644" y="4846"/>
                  </a:cubicBezTo>
                  <a:cubicBezTo>
                    <a:pt x="394" y="5001"/>
                    <a:pt x="132" y="5132"/>
                    <a:pt x="1" y="5417"/>
                  </a:cubicBezTo>
                  <a:cubicBezTo>
                    <a:pt x="61" y="5465"/>
                    <a:pt x="108" y="5501"/>
                    <a:pt x="156" y="5524"/>
                  </a:cubicBezTo>
                  <a:cubicBezTo>
                    <a:pt x="430" y="5560"/>
                    <a:pt x="715" y="5584"/>
                    <a:pt x="1001" y="5620"/>
                  </a:cubicBezTo>
                  <a:cubicBezTo>
                    <a:pt x="1489" y="5703"/>
                    <a:pt x="1739" y="5953"/>
                    <a:pt x="1775" y="6441"/>
                  </a:cubicBezTo>
                  <a:cubicBezTo>
                    <a:pt x="1787" y="6679"/>
                    <a:pt x="1763" y="6906"/>
                    <a:pt x="1739" y="7144"/>
                  </a:cubicBezTo>
                  <a:cubicBezTo>
                    <a:pt x="1715" y="7668"/>
                    <a:pt x="1680" y="8168"/>
                    <a:pt x="1680" y="8692"/>
                  </a:cubicBezTo>
                  <a:cubicBezTo>
                    <a:pt x="1680" y="8989"/>
                    <a:pt x="1692" y="9299"/>
                    <a:pt x="1846" y="9608"/>
                  </a:cubicBezTo>
                  <a:cubicBezTo>
                    <a:pt x="2192" y="9454"/>
                    <a:pt x="2394" y="9180"/>
                    <a:pt x="2620" y="8942"/>
                  </a:cubicBezTo>
                  <a:cubicBezTo>
                    <a:pt x="3144" y="8406"/>
                    <a:pt x="3644" y="7846"/>
                    <a:pt x="4156" y="7287"/>
                  </a:cubicBezTo>
                  <a:cubicBezTo>
                    <a:pt x="4460" y="6959"/>
                    <a:pt x="4797" y="6789"/>
                    <a:pt x="5192" y="6789"/>
                  </a:cubicBezTo>
                  <a:cubicBezTo>
                    <a:pt x="5370" y="6789"/>
                    <a:pt x="5560" y="6823"/>
                    <a:pt x="5764" y="6894"/>
                  </a:cubicBezTo>
                  <a:cubicBezTo>
                    <a:pt x="6561" y="7156"/>
                    <a:pt x="7407" y="7334"/>
                    <a:pt x="8228" y="7525"/>
                  </a:cubicBezTo>
                  <a:cubicBezTo>
                    <a:pt x="8272" y="7537"/>
                    <a:pt x="8319" y="7541"/>
                    <a:pt x="8370" y="7541"/>
                  </a:cubicBezTo>
                  <a:cubicBezTo>
                    <a:pt x="8470" y="7541"/>
                    <a:pt x="8581" y="7525"/>
                    <a:pt x="8693" y="7525"/>
                  </a:cubicBezTo>
                  <a:cubicBezTo>
                    <a:pt x="8716" y="7048"/>
                    <a:pt x="8526" y="6679"/>
                    <a:pt x="8335" y="6322"/>
                  </a:cubicBezTo>
                  <a:cubicBezTo>
                    <a:pt x="8121" y="5905"/>
                    <a:pt x="7907" y="5489"/>
                    <a:pt x="7633" y="5120"/>
                  </a:cubicBezTo>
                  <a:cubicBezTo>
                    <a:pt x="7192" y="4477"/>
                    <a:pt x="7133" y="3858"/>
                    <a:pt x="7585" y="3179"/>
                  </a:cubicBezTo>
                  <a:cubicBezTo>
                    <a:pt x="7811" y="2846"/>
                    <a:pt x="7990" y="2453"/>
                    <a:pt x="8169" y="2084"/>
                  </a:cubicBezTo>
                  <a:cubicBezTo>
                    <a:pt x="8264" y="1905"/>
                    <a:pt x="8335" y="1691"/>
                    <a:pt x="8181" y="1500"/>
                  </a:cubicBezTo>
                  <a:cubicBezTo>
                    <a:pt x="7937" y="1448"/>
                    <a:pt x="7773" y="1421"/>
                    <a:pt x="7613" y="1421"/>
                  </a:cubicBezTo>
                  <a:cubicBezTo>
                    <a:pt x="7445" y="1421"/>
                    <a:pt x="7282" y="1451"/>
                    <a:pt x="7038" y="1512"/>
                  </a:cubicBezTo>
                  <a:cubicBezTo>
                    <a:pt x="6740" y="1595"/>
                    <a:pt x="6442" y="1691"/>
                    <a:pt x="6145" y="1774"/>
                  </a:cubicBezTo>
                  <a:cubicBezTo>
                    <a:pt x="5881" y="1840"/>
                    <a:pt x="5679" y="1878"/>
                    <a:pt x="5510" y="1878"/>
                  </a:cubicBezTo>
                  <a:cubicBezTo>
                    <a:pt x="5130" y="1878"/>
                    <a:pt x="4923" y="1686"/>
                    <a:pt x="4585" y="1191"/>
                  </a:cubicBezTo>
                  <a:cubicBezTo>
                    <a:pt x="4371" y="893"/>
                    <a:pt x="4168" y="595"/>
                    <a:pt x="3942" y="310"/>
                  </a:cubicBezTo>
                  <a:cubicBezTo>
                    <a:pt x="3835" y="179"/>
                    <a:pt x="3680" y="107"/>
                    <a:pt x="35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59B9D0F-746E-8E10-55B9-4EFCA93F9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0510" y="66083"/>
            <a:ext cx="1564809" cy="1549317"/>
          </a:xfrm>
          <a:prstGeom prst="rect">
            <a:avLst/>
          </a:prstGeom>
        </p:spPr>
      </p:pic>
      <p:grpSp>
        <p:nvGrpSpPr>
          <p:cNvPr id="1346" name="Google Shape;1346;p35"/>
          <p:cNvGrpSpPr/>
          <p:nvPr/>
        </p:nvGrpSpPr>
        <p:grpSpPr>
          <a:xfrm>
            <a:off x="607367" y="5542643"/>
            <a:ext cx="1363597" cy="860872"/>
            <a:chOff x="6096075" y="734650"/>
            <a:chExt cx="709025" cy="447625"/>
          </a:xfrm>
        </p:grpSpPr>
        <p:sp>
          <p:nvSpPr>
            <p:cNvPr id="1347" name="Google Shape;1347;p35"/>
            <p:cNvSpPr/>
            <p:nvPr/>
          </p:nvSpPr>
          <p:spPr>
            <a:xfrm>
              <a:off x="6107675" y="747100"/>
              <a:ext cx="697425" cy="423575"/>
            </a:xfrm>
            <a:custGeom>
              <a:avLst/>
              <a:gdLst/>
              <a:ahLst/>
              <a:cxnLst/>
              <a:rect l="l" t="t" r="r" b="b"/>
              <a:pathLst>
                <a:path w="27897" h="16943" extrusionOk="0">
                  <a:moveTo>
                    <a:pt x="14333" y="1"/>
                  </a:moveTo>
                  <a:cubicBezTo>
                    <a:pt x="14082" y="1"/>
                    <a:pt x="13829" y="12"/>
                    <a:pt x="13574" y="36"/>
                  </a:cubicBezTo>
                  <a:cubicBezTo>
                    <a:pt x="12085" y="190"/>
                    <a:pt x="10776" y="726"/>
                    <a:pt x="9740" y="1845"/>
                  </a:cubicBezTo>
                  <a:cubicBezTo>
                    <a:pt x="9168" y="2452"/>
                    <a:pt x="8656" y="3072"/>
                    <a:pt x="8299" y="3845"/>
                  </a:cubicBezTo>
                  <a:cubicBezTo>
                    <a:pt x="8169" y="4112"/>
                    <a:pt x="8071" y="4229"/>
                    <a:pt x="7936" y="4229"/>
                  </a:cubicBezTo>
                  <a:cubicBezTo>
                    <a:pt x="7836" y="4229"/>
                    <a:pt x="7717" y="4165"/>
                    <a:pt x="7549" y="4048"/>
                  </a:cubicBezTo>
                  <a:cubicBezTo>
                    <a:pt x="7263" y="3834"/>
                    <a:pt x="6966" y="3595"/>
                    <a:pt x="6644" y="3476"/>
                  </a:cubicBezTo>
                  <a:cubicBezTo>
                    <a:pt x="5969" y="3222"/>
                    <a:pt x="5305" y="3093"/>
                    <a:pt x="4658" y="3093"/>
                  </a:cubicBezTo>
                  <a:cubicBezTo>
                    <a:pt x="3605" y="3093"/>
                    <a:pt x="2595" y="3435"/>
                    <a:pt x="1644" y="4143"/>
                  </a:cubicBezTo>
                  <a:cubicBezTo>
                    <a:pt x="524" y="4965"/>
                    <a:pt x="1" y="6131"/>
                    <a:pt x="60" y="7513"/>
                  </a:cubicBezTo>
                  <a:cubicBezTo>
                    <a:pt x="120" y="9108"/>
                    <a:pt x="917" y="10025"/>
                    <a:pt x="2417" y="10334"/>
                  </a:cubicBezTo>
                  <a:cubicBezTo>
                    <a:pt x="3453" y="10513"/>
                    <a:pt x="3453" y="10537"/>
                    <a:pt x="3441" y="11680"/>
                  </a:cubicBezTo>
                  <a:cubicBezTo>
                    <a:pt x="3418" y="12478"/>
                    <a:pt x="3560" y="13299"/>
                    <a:pt x="3894" y="14061"/>
                  </a:cubicBezTo>
                  <a:cubicBezTo>
                    <a:pt x="4489" y="15430"/>
                    <a:pt x="5418" y="16454"/>
                    <a:pt x="6942" y="16799"/>
                  </a:cubicBezTo>
                  <a:cubicBezTo>
                    <a:pt x="7369" y="16892"/>
                    <a:pt x="7791" y="16942"/>
                    <a:pt x="8203" y="16942"/>
                  </a:cubicBezTo>
                  <a:cubicBezTo>
                    <a:pt x="9168" y="16942"/>
                    <a:pt x="10084" y="16668"/>
                    <a:pt x="10919" y="16026"/>
                  </a:cubicBezTo>
                  <a:cubicBezTo>
                    <a:pt x="11097" y="15871"/>
                    <a:pt x="11288" y="15740"/>
                    <a:pt x="11466" y="15597"/>
                  </a:cubicBezTo>
                  <a:cubicBezTo>
                    <a:pt x="11647" y="15460"/>
                    <a:pt x="11752" y="15388"/>
                    <a:pt x="11858" y="15388"/>
                  </a:cubicBezTo>
                  <a:cubicBezTo>
                    <a:pt x="11954" y="15388"/>
                    <a:pt x="12051" y="15448"/>
                    <a:pt x="12204" y="15573"/>
                  </a:cubicBezTo>
                  <a:cubicBezTo>
                    <a:pt x="12669" y="15930"/>
                    <a:pt x="13181" y="16168"/>
                    <a:pt x="13728" y="16335"/>
                  </a:cubicBezTo>
                  <a:cubicBezTo>
                    <a:pt x="14328" y="16517"/>
                    <a:pt x="14933" y="16593"/>
                    <a:pt x="15540" y="16593"/>
                  </a:cubicBezTo>
                  <a:cubicBezTo>
                    <a:pt x="15884" y="16593"/>
                    <a:pt x="16229" y="16569"/>
                    <a:pt x="16574" y="16526"/>
                  </a:cubicBezTo>
                  <a:cubicBezTo>
                    <a:pt x="18193" y="16311"/>
                    <a:pt x="19396" y="15478"/>
                    <a:pt x="20086" y="13942"/>
                  </a:cubicBezTo>
                  <a:cubicBezTo>
                    <a:pt x="20170" y="13751"/>
                    <a:pt x="20241" y="13549"/>
                    <a:pt x="20336" y="13370"/>
                  </a:cubicBezTo>
                  <a:cubicBezTo>
                    <a:pt x="20534" y="12966"/>
                    <a:pt x="20664" y="12833"/>
                    <a:pt x="20961" y="12833"/>
                  </a:cubicBezTo>
                  <a:cubicBezTo>
                    <a:pt x="21058" y="12833"/>
                    <a:pt x="21173" y="12847"/>
                    <a:pt x="21313" y="12870"/>
                  </a:cubicBezTo>
                  <a:cubicBezTo>
                    <a:pt x="21456" y="12882"/>
                    <a:pt x="21575" y="12930"/>
                    <a:pt x="21694" y="12954"/>
                  </a:cubicBezTo>
                  <a:cubicBezTo>
                    <a:pt x="21983" y="13001"/>
                    <a:pt x="22267" y="13024"/>
                    <a:pt x="22546" y="13024"/>
                  </a:cubicBezTo>
                  <a:cubicBezTo>
                    <a:pt x="23474" y="13024"/>
                    <a:pt x="24349" y="12767"/>
                    <a:pt x="25182" y="12263"/>
                  </a:cubicBezTo>
                  <a:cubicBezTo>
                    <a:pt x="27075" y="11108"/>
                    <a:pt x="27897" y="8013"/>
                    <a:pt x="25944" y="6155"/>
                  </a:cubicBezTo>
                  <a:cubicBezTo>
                    <a:pt x="25018" y="5283"/>
                    <a:pt x="23981" y="4651"/>
                    <a:pt x="22707" y="4651"/>
                  </a:cubicBezTo>
                  <a:cubicBezTo>
                    <a:pt x="22590" y="4651"/>
                    <a:pt x="22470" y="4656"/>
                    <a:pt x="22349" y="4667"/>
                  </a:cubicBezTo>
                  <a:cubicBezTo>
                    <a:pt x="22279" y="4674"/>
                    <a:pt x="22214" y="4678"/>
                    <a:pt x="22152" y="4678"/>
                  </a:cubicBezTo>
                  <a:cubicBezTo>
                    <a:pt x="21700" y="4678"/>
                    <a:pt x="21427" y="4482"/>
                    <a:pt x="21217" y="4000"/>
                  </a:cubicBezTo>
                  <a:cubicBezTo>
                    <a:pt x="20622" y="2691"/>
                    <a:pt x="19646" y="1702"/>
                    <a:pt x="18372" y="1036"/>
                  </a:cubicBezTo>
                  <a:cubicBezTo>
                    <a:pt x="17097" y="368"/>
                    <a:pt x="15753" y="1"/>
                    <a:pt x="143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6096075" y="734650"/>
              <a:ext cx="703075" cy="447625"/>
            </a:xfrm>
            <a:custGeom>
              <a:avLst/>
              <a:gdLst/>
              <a:ahLst/>
              <a:cxnLst/>
              <a:rect l="l" t="t" r="r" b="b"/>
              <a:pathLst>
                <a:path w="28123" h="17905" extrusionOk="0">
                  <a:moveTo>
                    <a:pt x="14866" y="931"/>
                  </a:moveTo>
                  <a:cubicBezTo>
                    <a:pt x="16123" y="931"/>
                    <a:pt x="17387" y="1262"/>
                    <a:pt x="18610" y="1903"/>
                  </a:cubicBezTo>
                  <a:cubicBezTo>
                    <a:pt x="19836" y="2558"/>
                    <a:pt x="20705" y="3486"/>
                    <a:pt x="21241" y="4665"/>
                  </a:cubicBezTo>
                  <a:cubicBezTo>
                    <a:pt x="21542" y="5300"/>
                    <a:pt x="21980" y="5604"/>
                    <a:pt x="22632" y="5604"/>
                  </a:cubicBezTo>
                  <a:cubicBezTo>
                    <a:pt x="22702" y="5604"/>
                    <a:pt x="22774" y="5601"/>
                    <a:pt x="22848" y="5594"/>
                  </a:cubicBezTo>
                  <a:cubicBezTo>
                    <a:pt x="22973" y="5581"/>
                    <a:pt x="23096" y="5574"/>
                    <a:pt x="23217" y="5574"/>
                  </a:cubicBezTo>
                  <a:cubicBezTo>
                    <a:pt x="24218" y="5574"/>
                    <a:pt x="25111" y="6016"/>
                    <a:pt x="26099" y="6951"/>
                  </a:cubicBezTo>
                  <a:cubicBezTo>
                    <a:pt x="26825" y="7653"/>
                    <a:pt x="27158" y="8582"/>
                    <a:pt x="27051" y="9630"/>
                  </a:cubicBezTo>
                  <a:cubicBezTo>
                    <a:pt x="26932" y="10761"/>
                    <a:pt x="26301" y="11785"/>
                    <a:pt x="25420" y="12321"/>
                  </a:cubicBezTo>
                  <a:cubicBezTo>
                    <a:pt x="24661" y="12796"/>
                    <a:pt x="23867" y="13026"/>
                    <a:pt x="23021" y="13026"/>
                  </a:cubicBezTo>
                  <a:cubicBezTo>
                    <a:pt x="22766" y="13026"/>
                    <a:pt x="22506" y="13005"/>
                    <a:pt x="22241" y="12964"/>
                  </a:cubicBezTo>
                  <a:cubicBezTo>
                    <a:pt x="22193" y="12964"/>
                    <a:pt x="22134" y="12952"/>
                    <a:pt x="22086" y="12940"/>
                  </a:cubicBezTo>
                  <a:lnTo>
                    <a:pt x="21872" y="12892"/>
                  </a:lnTo>
                  <a:cubicBezTo>
                    <a:pt x="21720" y="12869"/>
                    <a:pt x="21584" y="12856"/>
                    <a:pt x="21462" y="12856"/>
                  </a:cubicBezTo>
                  <a:cubicBezTo>
                    <a:pt x="20962" y="12856"/>
                    <a:pt x="20683" y="13071"/>
                    <a:pt x="20396" y="13654"/>
                  </a:cubicBezTo>
                  <a:cubicBezTo>
                    <a:pt x="20324" y="13797"/>
                    <a:pt x="20265" y="13928"/>
                    <a:pt x="20205" y="14083"/>
                  </a:cubicBezTo>
                  <a:lnTo>
                    <a:pt x="20122" y="14249"/>
                  </a:lnTo>
                  <a:cubicBezTo>
                    <a:pt x="19526" y="15595"/>
                    <a:pt x="18502" y="16357"/>
                    <a:pt x="16990" y="16559"/>
                  </a:cubicBezTo>
                  <a:cubicBezTo>
                    <a:pt x="16664" y="16605"/>
                    <a:pt x="16342" y="16627"/>
                    <a:pt x="16028" y="16627"/>
                  </a:cubicBezTo>
                  <a:cubicBezTo>
                    <a:pt x="15438" y="16627"/>
                    <a:pt x="14871" y="16548"/>
                    <a:pt x="14335" y="16393"/>
                  </a:cubicBezTo>
                  <a:cubicBezTo>
                    <a:pt x="13811" y="16226"/>
                    <a:pt x="13359" y="16000"/>
                    <a:pt x="12966" y="15702"/>
                  </a:cubicBezTo>
                  <a:cubicBezTo>
                    <a:pt x="12715" y="15507"/>
                    <a:pt x="12513" y="15421"/>
                    <a:pt x="12322" y="15421"/>
                  </a:cubicBezTo>
                  <a:cubicBezTo>
                    <a:pt x="12106" y="15421"/>
                    <a:pt x="11903" y="15531"/>
                    <a:pt x="11656" y="15714"/>
                  </a:cubicBezTo>
                  <a:lnTo>
                    <a:pt x="11299" y="15988"/>
                  </a:lnTo>
                  <a:lnTo>
                    <a:pt x="11097" y="16154"/>
                  </a:lnTo>
                  <a:cubicBezTo>
                    <a:pt x="10381" y="16702"/>
                    <a:pt x="9587" y="16969"/>
                    <a:pt x="8683" y="16969"/>
                  </a:cubicBezTo>
                  <a:cubicBezTo>
                    <a:pt x="8309" y="16969"/>
                    <a:pt x="7916" y="16924"/>
                    <a:pt x="7501" y="16833"/>
                  </a:cubicBezTo>
                  <a:cubicBezTo>
                    <a:pt x="6287" y="16547"/>
                    <a:pt x="5394" y="15750"/>
                    <a:pt x="4786" y="14369"/>
                  </a:cubicBezTo>
                  <a:cubicBezTo>
                    <a:pt x="4489" y="13678"/>
                    <a:pt x="4334" y="12916"/>
                    <a:pt x="4370" y="12190"/>
                  </a:cubicBezTo>
                  <a:lnTo>
                    <a:pt x="4370" y="12178"/>
                  </a:lnTo>
                  <a:cubicBezTo>
                    <a:pt x="4382" y="10809"/>
                    <a:pt x="4227" y="10594"/>
                    <a:pt x="2965" y="10344"/>
                  </a:cubicBezTo>
                  <a:cubicBezTo>
                    <a:pt x="1667" y="10082"/>
                    <a:pt x="1048" y="9320"/>
                    <a:pt x="988" y="7951"/>
                  </a:cubicBezTo>
                  <a:cubicBezTo>
                    <a:pt x="941" y="6701"/>
                    <a:pt x="1405" y="5701"/>
                    <a:pt x="2381" y="4975"/>
                  </a:cubicBezTo>
                  <a:cubicBezTo>
                    <a:pt x="3251" y="4332"/>
                    <a:pt x="4155" y="4022"/>
                    <a:pt x="5132" y="4022"/>
                  </a:cubicBezTo>
                  <a:cubicBezTo>
                    <a:pt x="5703" y="4022"/>
                    <a:pt x="6322" y="4141"/>
                    <a:pt x="6930" y="4367"/>
                  </a:cubicBezTo>
                  <a:cubicBezTo>
                    <a:pt x="7156" y="4439"/>
                    <a:pt x="7370" y="4605"/>
                    <a:pt x="7608" y="4784"/>
                  </a:cubicBezTo>
                  <a:lnTo>
                    <a:pt x="7727" y="4867"/>
                  </a:lnTo>
                  <a:cubicBezTo>
                    <a:pt x="7869" y="4979"/>
                    <a:pt x="8114" y="5159"/>
                    <a:pt x="8404" y="5159"/>
                  </a:cubicBezTo>
                  <a:cubicBezTo>
                    <a:pt x="8455" y="5159"/>
                    <a:pt x="8507" y="5154"/>
                    <a:pt x="8561" y="5141"/>
                  </a:cubicBezTo>
                  <a:cubicBezTo>
                    <a:pt x="8870" y="5046"/>
                    <a:pt x="9037" y="4772"/>
                    <a:pt x="9168" y="4498"/>
                  </a:cubicBezTo>
                  <a:cubicBezTo>
                    <a:pt x="9513" y="3748"/>
                    <a:pt x="10049" y="3129"/>
                    <a:pt x="10525" y="2617"/>
                  </a:cubicBezTo>
                  <a:cubicBezTo>
                    <a:pt x="11430" y="1653"/>
                    <a:pt x="12597" y="1117"/>
                    <a:pt x="14085" y="974"/>
                  </a:cubicBezTo>
                  <a:cubicBezTo>
                    <a:pt x="14345" y="945"/>
                    <a:pt x="14606" y="931"/>
                    <a:pt x="14866" y="931"/>
                  </a:cubicBezTo>
                  <a:close/>
                  <a:moveTo>
                    <a:pt x="14849" y="1"/>
                  </a:moveTo>
                  <a:cubicBezTo>
                    <a:pt x="14563" y="1"/>
                    <a:pt x="14277" y="15"/>
                    <a:pt x="13990" y="45"/>
                  </a:cubicBezTo>
                  <a:cubicBezTo>
                    <a:pt x="12287" y="224"/>
                    <a:pt x="10930" y="855"/>
                    <a:pt x="9859" y="1998"/>
                  </a:cubicBezTo>
                  <a:cubicBezTo>
                    <a:pt x="9335" y="2558"/>
                    <a:pt x="8739" y="3260"/>
                    <a:pt x="8335" y="4129"/>
                  </a:cubicBezTo>
                  <a:cubicBezTo>
                    <a:pt x="8335" y="4129"/>
                    <a:pt x="8323" y="4141"/>
                    <a:pt x="8323" y="4153"/>
                  </a:cubicBezTo>
                  <a:cubicBezTo>
                    <a:pt x="8323" y="4141"/>
                    <a:pt x="8311" y="4141"/>
                    <a:pt x="8299" y="4129"/>
                  </a:cubicBezTo>
                  <a:lnTo>
                    <a:pt x="8180" y="4034"/>
                  </a:lnTo>
                  <a:cubicBezTo>
                    <a:pt x="7906" y="3843"/>
                    <a:pt x="7608" y="3617"/>
                    <a:pt x="7275" y="3486"/>
                  </a:cubicBezTo>
                  <a:cubicBezTo>
                    <a:pt x="6554" y="3215"/>
                    <a:pt x="5840" y="3080"/>
                    <a:pt x="5143" y="3080"/>
                  </a:cubicBezTo>
                  <a:cubicBezTo>
                    <a:pt x="3975" y="3080"/>
                    <a:pt x="2855" y="3459"/>
                    <a:pt x="1834" y="4213"/>
                  </a:cubicBezTo>
                  <a:cubicBezTo>
                    <a:pt x="619" y="5117"/>
                    <a:pt x="0" y="6427"/>
                    <a:pt x="72" y="7975"/>
                  </a:cubicBezTo>
                  <a:cubicBezTo>
                    <a:pt x="143" y="9761"/>
                    <a:pt x="1084" y="10892"/>
                    <a:pt x="2786" y="11249"/>
                  </a:cubicBezTo>
                  <a:cubicBezTo>
                    <a:pt x="3060" y="11297"/>
                    <a:pt x="3370" y="11368"/>
                    <a:pt x="3417" y="11404"/>
                  </a:cubicBezTo>
                  <a:cubicBezTo>
                    <a:pt x="3441" y="11487"/>
                    <a:pt x="3441" y="11844"/>
                    <a:pt x="3441" y="12166"/>
                  </a:cubicBezTo>
                  <a:cubicBezTo>
                    <a:pt x="3417" y="13023"/>
                    <a:pt x="3572" y="13916"/>
                    <a:pt x="3941" y="14738"/>
                  </a:cubicBezTo>
                  <a:cubicBezTo>
                    <a:pt x="4656" y="16393"/>
                    <a:pt x="5799" y="17405"/>
                    <a:pt x="7311" y="17738"/>
                  </a:cubicBezTo>
                  <a:cubicBezTo>
                    <a:pt x="7787" y="17845"/>
                    <a:pt x="8251" y="17905"/>
                    <a:pt x="8680" y="17905"/>
                  </a:cubicBezTo>
                  <a:cubicBezTo>
                    <a:pt x="9799" y="17905"/>
                    <a:pt x="10799" y="17559"/>
                    <a:pt x="11680" y="16845"/>
                  </a:cubicBezTo>
                  <a:lnTo>
                    <a:pt x="11883" y="16690"/>
                  </a:lnTo>
                  <a:cubicBezTo>
                    <a:pt x="12002" y="16595"/>
                    <a:pt x="12109" y="16500"/>
                    <a:pt x="12228" y="16416"/>
                  </a:cubicBezTo>
                  <a:cubicBezTo>
                    <a:pt x="12276" y="16393"/>
                    <a:pt x="12299" y="16357"/>
                    <a:pt x="12335" y="16345"/>
                  </a:cubicBezTo>
                  <a:cubicBezTo>
                    <a:pt x="12347" y="16357"/>
                    <a:pt x="12371" y="16369"/>
                    <a:pt x="12406" y="16404"/>
                  </a:cubicBezTo>
                  <a:cubicBezTo>
                    <a:pt x="12895" y="16774"/>
                    <a:pt x="13430" y="17036"/>
                    <a:pt x="14073" y="17238"/>
                  </a:cubicBezTo>
                  <a:cubicBezTo>
                    <a:pt x="14689" y="17425"/>
                    <a:pt x="15341" y="17520"/>
                    <a:pt x="16018" y="17520"/>
                  </a:cubicBezTo>
                  <a:cubicBezTo>
                    <a:pt x="16375" y="17520"/>
                    <a:pt x="16739" y="17494"/>
                    <a:pt x="17109" y="17440"/>
                  </a:cubicBezTo>
                  <a:cubicBezTo>
                    <a:pt x="18943" y="17202"/>
                    <a:pt x="20253" y="16238"/>
                    <a:pt x="20979" y="14583"/>
                  </a:cubicBezTo>
                  <a:lnTo>
                    <a:pt x="21050" y="14428"/>
                  </a:lnTo>
                  <a:cubicBezTo>
                    <a:pt x="21098" y="14309"/>
                    <a:pt x="21158" y="14166"/>
                    <a:pt x="21217" y="14047"/>
                  </a:cubicBezTo>
                  <a:cubicBezTo>
                    <a:pt x="21324" y="13833"/>
                    <a:pt x="21384" y="13773"/>
                    <a:pt x="21384" y="13773"/>
                  </a:cubicBezTo>
                  <a:cubicBezTo>
                    <a:pt x="21396" y="13773"/>
                    <a:pt x="21417" y="13767"/>
                    <a:pt x="21464" y="13767"/>
                  </a:cubicBezTo>
                  <a:cubicBezTo>
                    <a:pt x="21512" y="13767"/>
                    <a:pt x="21586" y="13773"/>
                    <a:pt x="21705" y="13797"/>
                  </a:cubicBezTo>
                  <a:cubicBezTo>
                    <a:pt x="21765" y="13797"/>
                    <a:pt x="21812" y="13809"/>
                    <a:pt x="21860" y="13821"/>
                  </a:cubicBezTo>
                  <a:cubicBezTo>
                    <a:pt x="21931" y="13845"/>
                    <a:pt x="22015" y="13857"/>
                    <a:pt x="22098" y="13868"/>
                  </a:cubicBezTo>
                  <a:cubicBezTo>
                    <a:pt x="22409" y="13918"/>
                    <a:pt x="22716" y="13943"/>
                    <a:pt x="23019" y="13943"/>
                  </a:cubicBezTo>
                  <a:cubicBezTo>
                    <a:pt x="24031" y="13943"/>
                    <a:pt x="24999" y="13668"/>
                    <a:pt x="25896" y="13118"/>
                  </a:cubicBezTo>
                  <a:cubicBezTo>
                    <a:pt x="27015" y="12428"/>
                    <a:pt x="27825" y="11130"/>
                    <a:pt x="27968" y="9737"/>
                  </a:cubicBezTo>
                  <a:cubicBezTo>
                    <a:pt x="28123" y="8415"/>
                    <a:pt x="27670" y="7177"/>
                    <a:pt x="26742" y="6284"/>
                  </a:cubicBezTo>
                  <a:cubicBezTo>
                    <a:pt x="25577" y="5173"/>
                    <a:pt x="24442" y="4657"/>
                    <a:pt x="23197" y="4657"/>
                  </a:cubicBezTo>
                  <a:cubicBezTo>
                    <a:pt x="23055" y="4657"/>
                    <a:pt x="22911" y="4663"/>
                    <a:pt x="22765" y="4677"/>
                  </a:cubicBezTo>
                  <a:cubicBezTo>
                    <a:pt x="22714" y="4680"/>
                    <a:pt x="22668" y="4683"/>
                    <a:pt x="22625" y="4683"/>
                  </a:cubicBezTo>
                  <a:cubicBezTo>
                    <a:pt x="22374" y="4683"/>
                    <a:pt x="22242" y="4607"/>
                    <a:pt x="22110" y="4272"/>
                  </a:cubicBezTo>
                  <a:cubicBezTo>
                    <a:pt x="21503" y="2903"/>
                    <a:pt x="20467" y="1831"/>
                    <a:pt x="19050" y="1093"/>
                  </a:cubicBezTo>
                  <a:cubicBezTo>
                    <a:pt x="17682" y="369"/>
                    <a:pt x="16272" y="1"/>
                    <a:pt x="14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6357700" y="1003450"/>
              <a:ext cx="136650" cy="47850"/>
            </a:xfrm>
            <a:custGeom>
              <a:avLst/>
              <a:gdLst/>
              <a:ahLst/>
              <a:cxnLst/>
              <a:rect l="l" t="t" r="r" b="b"/>
              <a:pathLst>
                <a:path w="5466" h="1914" extrusionOk="0">
                  <a:moveTo>
                    <a:pt x="421" y="0"/>
                  </a:moveTo>
                  <a:cubicBezTo>
                    <a:pt x="354" y="0"/>
                    <a:pt x="292" y="24"/>
                    <a:pt x="227" y="68"/>
                  </a:cubicBezTo>
                  <a:cubicBezTo>
                    <a:pt x="1" y="235"/>
                    <a:pt x="36" y="521"/>
                    <a:pt x="334" y="854"/>
                  </a:cubicBezTo>
                  <a:cubicBezTo>
                    <a:pt x="953" y="1604"/>
                    <a:pt x="1811" y="1854"/>
                    <a:pt x="2644" y="1914"/>
                  </a:cubicBezTo>
                  <a:cubicBezTo>
                    <a:pt x="3561" y="1902"/>
                    <a:pt x="4430" y="1569"/>
                    <a:pt x="5001" y="1021"/>
                  </a:cubicBezTo>
                  <a:cubicBezTo>
                    <a:pt x="5168" y="878"/>
                    <a:pt x="5299" y="700"/>
                    <a:pt x="5406" y="497"/>
                  </a:cubicBezTo>
                  <a:cubicBezTo>
                    <a:pt x="5466" y="402"/>
                    <a:pt x="5454" y="199"/>
                    <a:pt x="5382" y="128"/>
                  </a:cubicBezTo>
                  <a:cubicBezTo>
                    <a:pt x="5322" y="77"/>
                    <a:pt x="5207" y="37"/>
                    <a:pt x="5106" y="37"/>
                  </a:cubicBezTo>
                  <a:cubicBezTo>
                    <a:pt x="5068" y="37"/>
                    <a:pt x="5031" y="43"/>
                    <a:pt x="5001" y="57"/>
                  </a:cubicBezTo>
                  <a:cubicBezTo>
                    <a:pt x="4799" y="128"/>
                    <a:pt x="4632" y="283"/>
                    <a:pt x="4454" y="414"/>
                  </a:cubicBezTo>
                  <a:cubicBezTo>
                    <a:pt x="3885" y="846"/>
                    <a:pt x="3313" y="1061"/>
                    <a:pt x="2749" y="1061"/>
                  </a:cubicBezTo>
                  <a:cubicBezTo>
                    <a:pt x="2133" y="1061"/>
                    <a:pt x="1526" y="804"/>
                    <a:pt x="941" y="295"/>
                  </a:cubicBezTo>
                  <a:cubicBezTo>
                    <a:pt x="706" y="90"/>
                    <a:pt x="553" y="0"/>
                    <a:pt x="4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6339550" y="940550"/>
              <a:ext cx="20550" cy="23300"/>
            </a:xfrm>
            <a:custGeom>
              <a:avLst/>
              <a:gdLst/>
              <a:ahLst/>
              <a:cxnLst/>
              <a:rect l="l" t="t" r="r" b="b"/>
              <a:pathLst>
                <a:path w="822" h="932" extrusionOk="0">
                  <a:moveTo>
                    <a:pt x="358" y="1"/>
                  </a:moveTo>
                  <a:cubicBezTo>
                    <a:pt x="155" y="13"/>
                    <a:pt x="0" y="239"/>
                    <a:pt x="0" y="501"/>
                  </a:cubicBezTo>
                  <a:cubicBezTo>
                    <a:pt x="34" y="758"/>
                    <a:pt x="194" y="932"/>
                    <a:pt x="391" y="932"/>
                  </a:cubicBezTo>
                  <a:cubicBezTo>
                    <a:pt x="404" y="932"/>
                    <a:pt x="416" y="931"/>
                    <a:pt x="429" y="930"/>
                  </a:cubicBezTo>
                  <a:cubicBezTo>
                    <a:pt x="632" y="918"/>
                    <a:pt x="810" y="715"/>
                    <a:pt x="810" y="513"/>
                  </a:cubicBezTo>
                  <a:cubicBezTo>
                    <a:pt x="822" y="251"/>
                    <a:pt x="584" y="1"/>
                    <a:pt x="3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6513375" y="940450"/>
              <a:ext cx="22050" cy="22875"/>
            </a:xfrm>
            <a:custGeom>
              <a:avLst/>
              <a:gdLst/>
              <a:ahLst/>
              <a:cxnLst/>
              <a:rect l="l" t="t" r="r" b="b"/>
              <a:pathLst>
                <a:path w="882" h="915" extrusionOk="0">
                  <a:moveTo>
                    <a:pt x="467" y="1"/>
                  </a:moveTo>
                  <a:cubicBezTo>
                    <a:pt x="249" y="1"/>
                    <a:pt x="46" y="182"/>
                    <a:pt x="25" y="433"/>
                  </a:cubicBezTo>
                  <a:cubicBezTo>
                    <a:pt x="1" y="672"/>
                    <a:pt x="167" y="874"/>
                    <a:pt x="370" y="910"/>
                  </a:cubicBezTo>
                  <a:cubicBezTo>
                    <a:pt x="390" y="913"/>
                    <a:pt x="410" y="914"/>
                    <a:pt x="430" y="914"/>
                  </a:cubicBezTo>
                  <a:cubicBezTo>
                    <a:pt x="655" y="914"/>
                    <a:pt x="847" y="734"/>
                    <a:pt x="858" y="493"/>
                  </a:cubicBezTo>
                  <a:cubicBezTo>
                    <a:pt x="882" y="255"/>
                    <a:pt x="727" y="64"/>
                    <a:pt x="525" y="5"/>
                  </a:cubicBezTo>
                  <a:cubicBezTo>
                    <a:pt x="505" y="2"/>
                    <a:pt x="486" y="1"/>
                    <a:pt x="4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520C94-2962-A6C0-5CC1-386C9DCD49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1E8AA6A-5FC8-1ED2-2BB9-892327502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22" y="1263691"/>
            <a:ext cx="9736156" cy="49198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3D3D822-AF92-F0C9-D4BB-AF8132CB5B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261" b="92298" l="10000" r="90000">
                        <a14:foregroundMark x1="39866" y1="32318" x2="39866" y2="32318"/>
                        <a14:foregroundMark x1="48388" y1="9741" x2="55067" y2="9285"/>
                        <a14:foregroundMark x1="66699" y1="38964" x2="71152" y2="45130"/>
                        <a14:foregroundMark x1="63359" y1="39731" x2="70768" y2="38028"/>
                        <a14:foregroundMark x1="49635" y1="91363" x2="57447" y2="92298"/>
                        <a14:foregroundMark x1="57447" y1="92298" x2="61996" y2="91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72399" y="2844891"/>
            <a:ext cx="4915487" cy="4195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9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6" name="Google Shape;14276;p32"/>
          <p:cNvGrpSpPr/>
          <p:nvPr/>
        </p:nvGrpSpPr>
        <p:grpSpPr>
          <a:xfrm>
            <a:off x="5433170" y="1708300"/>
            <a:ext cx="5799111" cy="3704349"/>
            <a:chOff x="1783594" y="620894"/>
            <a:chExt cx="5498525" cy="2832356"/>
          </a:xfrm>
        </p:grpSpPr>
        <p:sp>
          <p:nvSpPr>
            <p:cNvPr id="14277" name="Google Shape;14277;p32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7170"/>
                <a:gd name="adj2" fmla="val 20872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8" name="Google Shape;14278;p32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79" name="Google Shape;14279;p32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0" name="Google Shape;14280;p32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281" name="Google Shape;14281;p32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4282" name="Google Shape;14282;p32"/>
          <p:cNvSpPr txBox="1">
            <a:spLocks noGrp="1"/>
          </p:cNvSpPr>
          <p:nvPr>
            <p:ph type="title"/>
          </p:nvPr>
        </p:nvSpPr>
        <p:spPr>
          <a:xfrm>
            <a:off x="5301280" y="1928199"/>
            <a:ext cx="4804800" cy="112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" sz="6000" dirty="0">
                <a:latin typeface="Cambria" panose="02040503050406030204" pitchFamily="18" charset="0"/>
                <a:ea typeface="Cambria" panose="02040503050406030204" pitchFamily="18" charset="0"/>
              </a:rPr>
              <a:t>WHOA!</a:t>
            </a:r>
            <a:endParaRPr sz="6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283" name="Google Shape;14283;p32"/>
          <p:cNvSpPr txBox="1">
            <a:spLocks noGrp="1"/>
          </p:cNvSpPr>
          <p:nvPr>
            <p:ph type="subTitle" idx="1"/>
          </p:nvPr>
        </p:nvSpPr>
        <p:spPr>
          <a:xfrm>
            <a:off x="6137341" y="3664803"/>
            <a:ext cx="5073584" cy="101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 algn="ctr"/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giời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căn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tớ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diệt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Zombie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!</a:t>
            </a:r>
            <a:endParaRPr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8" name="Google Shape;15077;p45">
            <a:extLst>
              <a:ext uri="{FF2B5EF4-FFF2-40B4-BE49-F238E27FC236}">
                <a16:creationId xmlns:a16="http://schemas.microsoft.com/office/drawing/2014/main" xmlns="" id="{3B06CD1E-5958-5B0C-CB0C-BE26BF604240}"/>
              </a:ext>
            </a:extLst>
          </p:cNvPr>
          <p:cNvGrpSpPr/>
          <p:nvPr/>
        </p:nvGrpSpPr>
        <p:grpSpPr>
          <a:xfrm>
            <a:off x="1085291" y="2271591"/>
            <a:ext cx="2735351" cy="3801624"/>
            <a:chOff x="2590725" y="1407025"/>
            <a:chExt cx="323700" cy="449875"/>
          </a:xfrm>
        </p:grpSpPr>
        <p:sp>
          <p:nvSpPr>
            <p:cNvPr id="39" name="Google Shape;15078;p45">
              <a:extLst>
                <a:ext uri="{FF2B5EF4-FFF2-40B4-BE49-F238E27FC236}">
                  <a16:creationId xmlns:a16="http://schemas.microsoft.com/office/drawing/2014/main" xmlns="" id="{6ED7D781-B4CF-68D2-017C-9189A001E41C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15079;p45">
              <a:extLst>
                <a:ext uri="{FF2B5EF4-FFF2-40B4-BE49-F238E27FC236}">
                  <a16:creationId xmlns:a16="http://schemas.microsoft.com/office/drawing/2014/main" xmlns="" id="{8175F6AF-A516-0A36-93D0-BD4248C5B402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15080;p45">
              <a:extLst>
                <a:ext uri="{FF2B5EF4-FFF2-40B4-BE49-F238E27FC236}">
                  <a16:creationId xmlns:a16="http://schemas.microsoft.com/office/drawing/2014/main" xmlns="" id="{F7731551-6E60-A14E-CCB3-E08E86119E46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15081;p45">
              <a:extLst>
                <a:ext uri="{FF2B5EF4-FFF2-40B4-BE49-F238E27FC236}">
                  <a16:creationId xmlns:a16="http://schemas.microsoft.com/office/drawing/2014/main" xmlns="" id="{9058A721-EA12-0126-7081-4138DE1EAC40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15082;p45">
              <a:extLst>
                <a:ext uri="{FF2B5EF4-FFF2-40B4-BE49-F238E27FC236}">
                  <a16:creationId xmlns:a16="http://schemas.microsoft.com/office/drawing/2014/main" xmlns="" id="{008B5FF8-C1EB-0844-841F-100DE0A384CF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4" name="Google Shape;15083;p45">
              <a:extLst>
                <a:ext uri="{FF2B5EF4-FFF2-40B4-BE49-F238E27FC236}">
                  <a16:creationId xmlns:a16="http://schemas.microsoft.com/office/drawing/2014/main" xmlns="" id="{6E1E82BB-FD16-511D-7C80-73D89FB9A858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5" name="Google Shape;15084;p45">
              <a:extLst>
                <a:ext uri="{FF2B5EF4-FFF2-40B4-BE49-F238E27FC236}">
                  <a16:creationId xmlns:a16="http://schemas.microsoft.com/office/drawing/2014/main" xmlns="" id="{DDACE3C0-7E0D-1B10-9CF5-FE8A75F119D5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6" name="Google Shape;15085;p45">
              <a:extLst>
                <a:ext uri="{FF2B5EF4-FFF2-40B4-BE49-F238E27FC236}">
                  <a16:creationId xmlns:a16="http://schemas.microsoft.com/office/drawing/2014/main" xmlns="" id="{F33E1F21-8770-464F-6ABF-3853DAF9981A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7" name="Google Shape;15086;p45">
              <a:extLst>
                <a:ext uri="{FF2B5EF4-FFF2-40B4-BE49-F238E27FC236}">
                  <a16:creationId xmlns:a16="http://schemas.microsoft.com/office/drawing/2014/main" xmlns="" id="{75A814A7-3C32-D180-1E6B-E282A77589E0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8" name="Google Shape;15087;p45">
              <a:extLst>
                <a:ext uri="{FF2B5EF4-FFF2-40B4-BE49-F238E27FC236}">
                  <a16:creationId xmlns:a16="http://schemas.microsoft.com/office/drawing/2014/main" xmlns="" id="{A2C4959D-02D8-CBC1-B1AA-3B92E2E6B80D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9" name="Google Shape;15088;p45">
              <a:extLst>
                <a:ext uri="{FF2B5EF4-FFF2-40B4-BE49-F238E27FC236}">
                  <a16:creationId xmlns:a16="http://schemas.microsoft.com/office/drawing/2014/main" xmlns="" id="{8231E523-3202-948F-978F-E6CD5D27718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0" name="Google Shape;15089;p45">
              <a:extLst>
                <a:ext uri="{FF2B5EF4-FFF2-40B4-BE49-F238E27FC236}">
                  <a16:creationId xmlns:a16="http://schemas.microsoft.com/office/drawing/2014/main" xmlns="" id="{4ABEEC46-B088-6723-4EFD-D4C242D6D832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1" name="Google Shape;15090;p45">
              <a:extLst>
                <a:ext uri="{FF2B5EF4-FFF2-40B4-BE49-F238E27FC236}">
                  <a16:creationId xmlns:a16="http://schemas.microsoft.com/office/drawing/2014/main" xmlns="" id="{61116708-4C46-B530-D2DF-BC1F1699B913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2" name="Google Shape;15091;p45">
              <a:extLst>
                <a:ext uri="{FF2B5EF4-FFF2-40B4-BE49-F238E27FC236}">
                  <a16:creationId xmlns:a16="http://schemas.microsoft.com/office/drawing/2014/main" xmlns="" id="{2FD3D435-01A1-9E3B-6817-CAA675C12C90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3" name="Google Shape;15092;p45">
              <a:extLst>
                <a:ext uri="{FF2B5EF4-FFF2-40B4-BE49-F238E27FC236}">
                  <a16:creationId xmlns:a16="http://schemas.microsoft.com/office/drawing/2014/main" xmlns="" id="{CD22F2D8-9217-47BD-769B-BD68AFA8B76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4" name="Google Shape;15093;p45">
              <a:extLst>
                <a:ext uri="{FF2B5EF4-FFF2-40B4-BE49-F238E27FC236}">
                  <a16:creationId xmlns:a16="http://schemas.microsoft.com/office/drawing/2014/main" xmlns="" id="{32623C7D-7FB5-59C8-BFF8-508DFD23A3A2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5" name="Google Shape;15094;p45">
              <a:extLst>
                <a:ext uri="{FF2B5EF4-FFF2-40B4-BE49-F238E27FC236}">
                  <a16:creationId xmlns:a16="http://schemas.microsoft.com/office/drawing/2014/main" xmlns="" id="{A3D7177E-66B0-E400-3187-8CB03ADE02E0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56" name="Google Shape;15095;p45">
              <a:extLst>
                <a:ext uri="{FF2B5EF4-FFF2-40B4-BE49-F238E27FC236}">
                  <a16:creationId xmlns:a16="http://schemas.microsoft.com/office/drawing/2014/main" xmlns="" id="{CF95C354-A499-C747-32CD-0A2D635BF38B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6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82" grpId="0"/>
      <p:bldP spid="14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3820;p30">
            <a:extLst>
              <a:ext uri="{FF2B5EF4-FFF2-40B4-BE49-F238E27FC236}">
                <a16:creationId xmlns:a16="http://schemas.microsoft.com/office/drawing/2014/main" xmlns="" id="{864D4093-8DF9-4FB1-CE6D-5756B0EDFE66}"/>
              </a:ext>
            </a:extLst>
          </p:cNvPr>
          <p:cNvGrpSpPr/>
          <p:nvPr/>
        </p:nvGrpSpPr>
        <p:grpSpPr>
          <a:xfrm>
            <a:off x="2378126" y="827859"/>
            <a:ext cx="7331367" cy="3776475"/>
            <a:chOff x="1783594" y="620894"/>
            <a:chExt cx="5498525" cy="2832356"/>
          </a:xfrm>
        </p:grpSpPr>
        <p:sp>
          <p:nvSpPr>
            <p:cNvPr id="3" name="Google Shape;13821;p30">
              <a:extLst>
                <a:ext uri="{FF2B5EF4-FFF2-40B4-BE49-F238E27FC236}">
                  <a16:creationId xmlns:a16="http://schemas.microsoft.com/office/drawing/2014/main" xmlns="" id="{62DC53AA-AAD0-B18D-AC79-55A3BB97CA18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22974"/>
                <a:gd name="adj2" fmla="val 50114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" name="Google Shape;13822;p30">
              <a:extLst>
                <a:ext uri="{FF2B5EF4-FFF2-40B4-BE49-F238E27FC236}">
                  <a16:creationId xmlns:a16="http://schemas.microsoft.com/office/drawing/2014/main" xmlns="" id="{1DD8FF0E-928E-625B-E788-6B08F9CD6158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13823;p30">
              <a:extLst>
                <a:ext uri="{FF2B5EF4-FFF2-40B4-BE49-F238E27FC236}">
                  <a16:creationId xmlns:a16="http://schemas.microsoft.com/office/drawing/2014/main" xmlns="" id="{CD2C741F-D2A3-9C59-996B-A0B7BBF86E89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3824;p30">
              <a:extLst>
                <a:ext uri="{FF2B5EF4-FFF2-40B4-BE49-F238E27FC236}">
                  <a16:creationId xmlns:a16="http://schemas.microsoft.com/office/drawing/2014/main" xmlns="" id="{AF95BACA-4DC6-4D06-A0D3-847FE8313084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3825;p30">
              <a:extLst>
                <a:ext uri="{FF2B5EF4-FFF2-40B4-BE49-F238E27FC236}">
                  <a16:creationId xmlns:a16="http://schemas.microsoft.com/office/drawing/2014/main" xmlns="" id="{FE84CBC2-7EFE-60F6-8738-63657ABD0634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" name="Google Shape;13852;p30">
            <a:extLst>
              <a:ext uri="{FF2B5EF4-FFF2-40B4-BE49-F238E27FC236}">
                <a16:creationId xmlns:a16="http://schemas.microsoft.com/office/drawing/2014/main" xmlns="" id="{7296AE04-BAC9-96A9-CF15-CB5B74FEAD9E}"/>
              </a:ext>
            </a:extLst>
          </p:cNvPr>
          <p:cNvGrpSpPr/>
          <p:nvPr/>
        </p:nvGrpSpPr>
        <p:grpSpPr>
          <a:xfrm>
            <a:off x="301966" y="3744969"/>
            <a:ext cx="1721868" cy="2393108"/>
            <a:chOff x="2590725" y="560600"/>
            <a:chExt cx="323700" cy="449900"/>
          </a:xfrm>
        </p:grpSpPr>
        <p:sp>
          <p:nvSpPr>
            <p:cNvPr id="10" name="Google Shape;13853;p30">
              <a:extLst>
                <a:ext uri="{FF2B5EF4-FFF2-40B4-BE49-F238E27FC236}">
                  <a16:creationId xmlns:a16="http://schemas.microsoft.com/office/drawing/2014/main" xmlns="" id="{613A1FA6-E095-AF72-68B3-C069FB8EB85F}"/>
                </a:ext>
              </a:extLst>
            </p:cNvPr>
            <p:cNvSpPr/>
            <p:nvPr/>
          </p:nvSpPr>
          <p:spPr>
            <a:xfrm>
              <a:off x="2611100" y="560600"/>
              <a:ext cx="282950" cy="224975"/>
            </a:xfrm>
            <a:custGeom>
              <a:avLst/>
              <a:gdLst/>
              <a:ahLst/>
              <a:cxnLst/>
              <a:rect l="l" t="t" r="r" b="b"/>
              <a:pathLst>
                <a:path w="11318" h="8999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13854;p30">
              <a:extLst>
                <a:ext uri="{FF2B5EF4-FFF2-40B4-BE49-F238E27FC236}">
                  <a16:creationId xmlns:a16="http://schemas.microsoft.com/office/drawing/2014/main" xmlns="" id="{BBFFCD15-5E31-C627-383A-F8003FE1302A}"/>
                </a:ext>
              </a:extLst>
            </p:cNvPr>
            <p:cNvSpPr/>
            <p:nvPr/>
          </p:nvSpPr>
          <p:spPr>
            <a:xfrm>
              <a:off x="25907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855;p30">
              <a:extLst>
                <a:ext uri="{FF2B5EF4-FFF2-40B4-BE49-F238E27FC236}">
                  <a16:creationId xmlns:a16="http://schemas.microsoft.com/office/drawing/2014/main" xmlns="" id="{50B912CE-E949-737F-6459-A0D869BBCBFF}"/>
                </a:ext>
              </a:extLst>
            </p:cNvPr>
            <p:cNvSpPr/>
            <p:nvPr/>
          </p:nvSpPr>
          <p:spPr>
            <a:xfrm>
              <a:off x="2651450" y="695800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856;p30">
              <a:extLst>
                <a:ext uri="{FF2B5EF4-FFF2-40B4-BE49-F238E27FC236}">
                  <a16:creationId xmlns:a16="http://schemas.microsoft.com/office/drawing/2014/main" xmlns="" id="{2B0845C9-B364-AE58-72F2-BB2FFDA94CB1}"/>
                </a:ext>
              </a:extLst>
            </p:cNvPr>
            <p:cNvSpPr/>
            <p:nvPr/>
          </p:nvSpPr>
          <p:spPr>
            <a:xfrm>
              <a:off x="283327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1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3857;p30">
              <a:extLst>
                <a:ext uri="{FF2B5EF4-FFF2-40B4-BE49-F238E27FC236}">
                  <a16:creationId xmlns:a16="http://schemas.microsoft.com/office/drawing/2014/main" xmlns="" id="{BD02E2FB-3C67-0001-188D-77510D206B26}"/>
                </a:ext>
              </a:extLst>
            </p:cNvPr>
            <p:cNvSpPr/>
            <p:nvPr/>
          </p:nvSpPr>
          <p:spPr>
            <a:xfrm>
              <a:off x="2894025" y="69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1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3858;p30">
              <a:extLst>
                <a:ext uri="{FF2B5EF4-FFF2-40B4-BE49-F238E27FC236}">
                  <a16:creationId xmlns:a16="http://schemas.microsoft.com/office/drawing/2014/main" xmlns="" id="{B9FF6260-491E-A96C-2857-67D46727194D}"/>
                </a:ext>
              </a:extLst>
            </p:cNvPr>
            <p:cNvSpPr/>
            <p:nvPr/>
          </p:nvSpPr>
          <p:spPr>
            <a:xfrm>
              <a:off x="2702000" y="763200"/>
              <a:ext cx="101125" cy="22375"/>
            </a:xfrm>
            <a:custGeom>
              <a:avLst/>
              <a:gdLst/>
              <a:ahLst/>
              <a:cxnLst/>
              <a:rect l="l" t="t" r="r" b="b"/>
              <a:pathLst>
                <a:path w="4045" h="895" extrusionOk="0">
                  <a:moveTo>
                    <a:pt x="1" y="1"/>
                  </a:moveTo>
                  <a:lnTo>
                    <a:pt x="1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3859;p30">
              <a:extLst>
                <a:ext uri="{FF2B5EF4-FFF2-40B4-BE49-F238E27FC236}">
                  <a16:creationId xmlns:a16="http://schemas.microsoft.com/office/drawing/2014/main" xmlns="" id="{627AAC9D-309C-25B1-EEF1-86F62107C00B}"/>
                </a:ext>
              </a:extLst>
            </p:cNvPr>
            <p:cNvSpPr/>
            <p:nvPr/>
          </p:nvSpPr>
          <p:spPr>
            <a:xfrm>
              <a:off x="2772925" y="560600"/>
              <a:ext cx="121125" cy="90175"/>
            </a:xfrm>
            <a:custGeom>
              <a:avLst/>
              <a:gdLst/>
              <a:ahLst/>
              <a:cxnLst/>
              <a:rect l="l" t="t" r="r" b="b"/>
              <a:pathLst>
                <a:path w="4845" h="3607" extrusionOk="0">
                  <a:moveTo>
                    <a:pt x="1" y="1"/>
                  </a:moveTo>
                  <a:lnTo>
                    <a:pt x="1" y="894"/>
                  </a:lnTo>
                  <a:lnTo>
                    <a:pt x="1615" y="894"/>
                  </a:lnTo>
                  <a:lnTo>
                    <a:pt x="1615" y="1804"/>
                  </a:lnTo>
                  <a:lnTo>
                    <a:pt x="3230" y="1804"/>
                  </a:lnTo>
                  <a:lnTo>
                    <a:pt x="3230" y="3606"/>
                  </a:lnTo>
                  <a:lnTo>
                    <a:pt x="4844" y="3606"/>
                  </a:lnTo>
                  <a:lnTo>
                    <a:pt x="4844" y="894"/>
                  </a:lnTo>
                  <a:lnTo>
                    <a:pt x="4045" y="894"/>
                  </a:lnTo>
                  <a:lnTo>
                    <a:pt x="40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3860;p30">
              <a:extLst>
                <a:ext uri="{FF2B5EF4-FFF2-40B4-BE49-F238E27FC236}">
                  <a16:creationId xmlns:a16="http://schemas.microsoft.com/office/drawing/2014/main" xmlns="" id="{94C9C097-8DCF-CD14-CB33-BBDD482BA548}"/>
                </a:ext>
              </a:extLst>
            </p:cNvPr>
            <p:cNvSpPr/>
            <p:nvPr/>
          </p:nvSpPr>
          <p:spPr>
            <a:xfrm>
              <a:off x="2611100" y="582950"/>
              <a:ext cx="20000" cy="45075"/>
            </a:xfrm>
            <a:custGeom>
              <a:avLst/>
              <a:gdLst/>
              <a:ahLst/>
              <a:cxnLst/>
              <a:rect l="l" t="t" r="r" b="b"/>
              <a:pathLst>
                <a:path w="800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00" y="1803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3861;p30">
              <a:extLst>
                <a:ext uri="{FF2B5EF4-FFF2-40B4-BE49-F238E27FC236}">
                  <a16:creationId xmlns:a16="http://schemas.microsoft.com/office/drawing/2014/main" xmlns="" id="{C136AF15-CF76-4FE4-9C8B-4B8BDA366089}"/>
                </a:ext>
              </a:extLst>
            </p:cNvPr>
            <p:cNvSpPr/>
            <p:nvPr/>
          </p:nvSpPr>
          <p:spPr>
            <a:xfrm>
              <a:off x="2671450" y="785550"/>
              <a:ext cx="161850" cy="135200"/>
            </a:xfrm>
            <a:custGeom>
              <a:avLst/>
              <a:gdLst/>
              <a:ahLst/>
              <a:cxnLst/>
              <a:rect l="l" t="t" r="r" b="b"/>
              <a:pathLst>
                <a:path w="6474" h="5408" extrusionOk="0">
                  <a:moveTo>
                    <a:pt x="0" y="0"/>
                  </a:moveTo>
                  <a:lnTo>
                    <a:pt x="0" y="5408"/>
                  </a:lnTo>
                  <a:lnTo>
                    <a:pt x="6474" y="5408"/>
                  </a:lnTo>
                  <a:lnTo>
                    <a:pt x="6474" y="3605"/>
                  </a:lnTo>
                  <a:lnTo>
                    <a:pt x="5674" y="3605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3862;p30">
              <a:extLst>
                <a:ext uri="{FF2B5EF4-FFF2-40B4-BE49-F238E27FC236}">
                  <a16:creationId xmlns:a16="http://schemas.microsoft.com/office/drawing/2014/main" xmlns="" id="{5D29FC70-FB97-15B2-A931-25645A920D98}"/>
                </a:ext>
              </a:extLst>
            </p:cNvPr>
            <p:cNvSpPr/>
            <p:nvPr/>
          </p:nvSpPr>
          <p:spPr>
            <a:xfrm>
              <a:off x="2651450" y="808275"/>
              <a:ext cx="202225" cy="22350"/>
            </a:xfrm>
            <a:custGeom>
              <a:avLst/>
              <a:gdLst/>
              <a:ahLst/>
              <a:cxnLst/>
              <a:rect l="l" t="t" r="r" b="b"/>
              <a:pathLst>
                <a:path w="8089" h="894" extrusionOk="0">
                  <a:moveTo>
                    <a:pt x="1" y="0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13863;p30">
              <a:extLst>
                <a:ext uri="{FF2B5EF4-FFF2-40B4-BE49-F238E27FC236}">
                  <a16:creationId xmlns:a16="http://schemas.microsoft.com/office/drawing/2014/main" xmlns="" id="{9B5478C0-54AF-5689-58CF-591C945624D9}"/>
                </a:ext>
              </a:extLst>
            </p:cNvPr>
            <p:cNvSpPr/>
            <p:nvPr/>
          </p:nvSpPr>
          <p:spPr>
            <a:xfrm>
              <a:off x="2853650" y="83060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1" y="1"/>
                  </a:moveTo>
                  <a:lnTo>
                    <a:pt x="1" y="1803"/>
                  </a:lnTo>
                  <a:lnTo>
                    <a:pt x="816" y="1803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3864;p30">
              <a:extLst>
                <a:ext uri="{FF2B5EF4-FFF2-40B4-BE49-F238E27FC236}">
                  <a16:creationId xmlns:a16="http://schemas.microsoft.com/office/drawing/2014/main" xmlns="" id="{F93D0892-FFA1-7F8B-4CDE-D0ACDA54A979}"/>
                </a:ext>
              </a:extLst>
            </p:cNvPr>
            <p:cNvSpPr/>
            <p:nvPr/>
          </p:nvSpPr>
          <p:spPr>
            <a:xfrm>
              <a:off x="2631075" y="830600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1"/>
                  </a:moveTo>
                  <a:lnTo>
                    <a:pt x="1" y="3606"/>
                  </a:lnTo>
                  <a:lnTo>
                    <a:pt x="816" y="3606"/>
                  </a:lnTo>
                  <a:lnTo>
                    <a:pt x="81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3865;p30">
              <a:extLst>
                <a:ext uri="{FF2B5EF4-FFF2-40B4-BE49-F238E27FC236}">
                  <a16:creationId xmlns:a16="http://schemas.microsoft.com/office/drawing/2014/main" xmlns="" id="{F50233B5-9369-B54B-72D9-0994F07A1930}"/>
                </a:ext>
              </a:extLst>
            </p:cNvPr>
            <p:cNvSpPr/>
            <p:nvPr/>
          </p:nvSpPr>
          <p:spPr>
            <a:xfrm>
              <a:off x="2671450" y="965800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3866;p30">
              <a:extLst>
                <a:ext uri="{FF2B5EF4-FFF2-40B4-BE49-F238E27FC236}">
                  <a16:creationId xmlns:a16="http://schemas.microsoft.com/office/drawing/2014/main" xmlns="" id="{0040F0D7-131C-5727-C853-732E010339E5}"/>
                </a:ext>
              </a:extLst>
            </p:cNvPr>
            <p:cNvSpPr/>
            <p:nvPr/>
          </p:nvSpPr>
          <p:spPr>
            <a:xfrm>
              <a:off x="2813300" y="965800"/>
              <a:ext cx="20000" cy="44700"/>
            </a:xfrm>
            <a:custGeom>
              <a:avLst/>
              <a:gdLst/>
              <a:ahLst/>
              <a:cxnLst/>
              <a:rect l="l" t="t" r="r" b="b"/>
              <a:pathLst>
                <a:path w="800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3867;p30">
              <a:extLst>
                <a:ext uri="{FF2B5EF4-FFF2-40B4-BE49-F238E27FC236}">
                  <a16:creationId xmlns:a16="http://schemas.microsoft.com/office/drawing/2014/main" xmlns="" id="{0BEB3E38-2616-8659-CB35-194610BEFACD}"/>
                </a:ext>
              </a:extLst>
            </p:cNvPr>
            <p:cNvSpPr/>
            <p:nvPr/>
          </p:nvSpPr>
          <p:spPr>
            <a:xfrm>
              <a:off x="2722375" y="852950"/>
              <a:ext cx="20025" cy="22750"/>
            </a:xfrm>
            <a:custGeom>
              <a:avLst/>
              <a:gdLst/>
              <a:ahLst/>
              <a:cxnLst/>
              <a:rect l="l" t="t" r="r" b="b"/>
              <a:pathLst>
                <a:path w="801" h="910" extrusionOk="0">
                  <a:moveTo>
                    <a:pt x="1" y="0"/>
                  </a:moveTo>
                  <a:lnTo>
                    <a:pt x="1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3868;p30">
              <a:extLst>
                <a:ext uri="{FF2B5EF4-FFF2-40B4-BE49-F238E27FC236}">
                  <a16:creationId xmlns:a16="http://schemas.microsoft.com/office/drawing/2014/main" xmlns="" id="{3C8405BC-4052-6873-2799-EC32F9173539}"/>
                </a:ext>
              </a:extLst>
            </p:cNvPr>
            <p:cNvSpPr/>
            <p:nvPr/>
          </p:nvSpPr>
          <p:spPr>
            <a:xfrm>
              <a:off x="2671450" y="920725"/>
              <a:ext cx="161850" cy="45100"/>
            </a:xfrm>
            <a:custGeom>
              <a:avLst/>
              <a:gdLst/>
              <a:ahLst/>
              <a:cxnLst/>
              <a:rect l="l" t="t" r="r" b="b"/>
              <a:pathLst>
                <a:path w="6474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1803"/>
                  </a:lnTo>
                  <a:lnTo>
                    <a:pt x="6474" y="1803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" name="Picture 25">
            <a:hlinkClick r:id="rId2" action="ppaction://hlinksldjump"/>
            <a:extLst>
              <a:ext uri="{FF2B5EF4-FFF2-40B4-BE49-F238E27FC236}">
                <a16:creationId xmlns:a16="http://schemas.microsoft.com/office/drawing/2014/main" xmlns="" id="{1E7B1C41-E042-EE83-5A1A-3AE596BAB0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17" t="20463" r="25234" b="45393"/>
          <a:stretch/>
        </p:blipFill>
        <p:spPr>
          <a:xfrm>
            <a:off x="5086340" y="4889855"/>
            <a:ext cx="2227053" cy="1003356"/>
          </a:xfrm>
          <a:prstGeom prst="roundRect">
            <a:avLst>
              <a:gd name="adj" fmla="val 5309"/>
            </a:avLst>
          </a:prstGeom>
        </p:spPr>
      </p:pic>
      <p:grpSp>
        <p:nvGrpSpPr>
          <p:cNvPr id="27" name="Google Shape;15077;p45">
            <a:extLst>
              <a:ext uri="{FF2B5EF4-FFF2-40B4-BE49-F238E27FC236}">
                <a16:creationId xmlns:a16="http://schemas.microsoft.com/office/drawing/2014/main" xmlns="" id="{E9BA2734-746C-942B-429B-B245D98B7E3A}"/>
              </a:ext>
            </a:extLst>
          </p:cNvPr>
          <p:cNvGrpSpPr/>
          <p:nvPr/>
        </p:nvGrpSpPr>
        <p:grpSpPr>
          <a:xfrm>
            <a:off x="9952306" y="3468039"/>
            <a:ext cx="1949327" cy="2709197"/>
            <a:chOff x="2590725" y="1407025"/>
            <a:chExt cx="323700" cy="449875"/>
          </a:xfrm>
        </p:grpSpPr>
        <p:sp>
          <p:nvSpPr>
            <p:cNvPr id="28" name="Google Shape;15078;p45">
              <a:extLst>
                <a:ext uri="{FF2B5EF4-FFF2-40B4-BE49-F238E27FC236}">
                  <a16:creationId xmlns:a16="http://schemas.microsoft.com/office/drawing/2014/main" xmlns="" id="{6EF66111-FA7B-C088-CAE9-C2D5533E8D8D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5079;p45">
              <a:extLst>
                <a:ext uri="{FF2B5EF4-FFF2-40B4-BE49-F238E27FC236}">
                  <a16:creationId xmlns:a16="http://schemas.microsoft.com/office/drawing/2014/main" xmlns="" id="{82BCA69C-51C5-6D5C-248F-D1D361A8A0BD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5080;p45">
              <a:extLst>
                <a:ext uri="{FF2B5EF4-FFF2-40B4-BE49-F238E27FC236}">
                  <a16:creationId xmlns:a16="http://schemas.microsoft.com/office/drawing/2014/main" xmlns="" id="{1E888D71-D499-5782-FC38-8ED6707C2A22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5081;p45">
              <a:extLst>
                <a:ext uri="{FF2B5EF4-FFF2-40B4-BE49-F238E27FC236}">
                  <a16:creationId xmlns:a16="http://schemas.microsoft.com/office/drawing/2014/main" xmlns="" id="{FD19CD5A-2DB7-EC36-93B1-AA97C3BBF2D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5082;p45">
              <a:extLst>
                <a:ext uri="{FF2B5EF4-FFF2-40B4-BE49-F238E27FC236}">
                  <a16:creationId xmlns:a16="http://schemas.microsoft.com/office/drawing/2014/main" xmlns="" id="{C5A32B18-A4F9-9EF1-0B1E-EB80F10C1D6B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5083;p45">
              <a:extLst>
                <a:ext uri="{FF2B5EF4-FFF2-40B4-BE49-F238E27FC236}">
                  <a16:creationId xmlns:a16="http://schemas.microsoft.com/office/drawing/2014/main" xmlns="" id="{192B52CE-0949-03CE-13AB-1266F5934C23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5084;p45">
              <a:extLst>
                <a:ext uri="{FF2B5EF4-FFF2-40B4-BE49-F238E27FC236}">
                  <a16:creationId xmlns:a16="http://schemas.microsoft.com/office/drawing/2014/main" xmlns="" id="{6E8D804B-9EDC-9EBF-3713-9388A31A2137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5085;p45">
              <a:extLst>
                <a:ext uri="{FF2B5EF4-FFF2-40B4-BE49-F238E27FC236}">
                  <a16:creationId xmlns:a16="http://schemas.microsoft.com/office/drawing/2014/main" xmlns="" id="{A924C8A9-D603-EFEF-4020-D30032826161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5086;p45">
              <a:extLst>
                <a:ext uri="{FF2B5EF4-FFF2-40B4-BE49-F238E27FC236}">
                  <a16:creationId xmlns:a16="http://schemas.microsoft.com/office/drawing/2014/main" xmlns="" id="{E9EBFCF5-B362-68A4-0BD6-17239C996861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5087;p45">
              <a:extLst>
                <a:ext uri="{FF2B5EF4-FFF2-40B4-BE49-F238E27FC236}">
                  <a16:creationId xmlns:a16="http://schemas.microsoft.com/office/drawing/2014/main" xmlns="" id="{DA26612F-7E8C-B98F-A618-A2F86FDDC1B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5088;p45">
              <a:extLst>
                <a:ext uri="{FF2B5EF4-FFF2-40B4-BE49-F238E27FC236}">
                  <a16:creationId xmlns:a16="http://schemas.microsoft.com/office/drawing/2014/main" xmlns="" id="{CD171A24-AC75-9A6E-91CF-22A491ECC70A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5089;p45">
              <a:extLst>
                <a:ext uri="{FF2B5EF4-FFF2-40B4-BE49-F238E27FC236}">
                  <a16:creationId xmlns:a16="http://schemas.microsoft.com/office/drawing/2014/main" xmlns="" id="{0CCEA3DC-CAC9-A647-5D4E-28C3FB62F5C7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5090;p45">
              <a:extLst>
                <a:ext uri="{FF2B5EF4-FFF2-40B4-BE49-F238E27FC236}">
                  <a16:creationId xmlns:a16="http://schemas.microsoft.com/office/drawing/2014/main" xmlns="" id="{FD6590E9-C594-5507-033A-D790C5DE91E6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5091;p45">
              <a:extLst>
                <a:ext uri="{FF2B5EF4-FFF2-40B4-BE49-F238E27FC236}">
                  <a16:creationId xmlns:a16="http://schemas.microsoft.com/office/drawing/2014/main" xmlns="" id="{E52A6977-B2C4-C346-1B6F-F50C5CD1587C}"/>
                </a:ext>
              </a:extLst>
            </p:cNvPr>
            <p:cNvSpPr/>
            <p:nvPr/>
          </p:nvSpPr>
          <p:spPr>
            <a:xfrm>
              <a:off x="2853650" y="1677025"/>
              <a:ext cx="20400" cy="90150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5092;p45">
              <a:extLst>
                <a:ext uri="{FF2B5EF4-FFF2-40B4-BE49-F238E27FC236}">
                  <a16:creationId xmlns:a16="http://schemas.microsoft.com/office/drawing/2014/main" xmlns="" id="{06F06C2D-9BCA-0F50-EE51-D53A7494F877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5093;p45">
              <a:extLst>
                <a:ext uri="{FF2B5EF4-FFF2-40B4-BE49-F238E27FC236}">
                  <a16:creationId xmlns:a16="http://schemas.microsoft.com/office/drawing/2014/main" xmlns="" id="{03D09AA0-C873-CEE8-FF1E-7FEB92A9506A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5094;p45">
              <a:extLst>
                <a:ext uri="{FF2B5EF4-FFF2-40B4-BE49-F238E27FC236}">
                  <a16:creationId xmlns:a16="http://schemas.microsoft.com/office/drawing/2014/main" xmlns="" id="{D1194BFE-EB01-9AB1-F1AC-9B8481AACA3F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5095;p45">
              <a:extLst>
                <a:ext uri="{FF2B5EF4-FFF2-40B4-BE49-F238E27FC236}">
                  <a16:creationId xmlns:a16="http://schemas.microsoft.com/office/drawing/2014/main" xmlns="" id="{B32B7AE4-D24D-B7AC-F881-AAB3264B6A28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D90A1FA8-BAB7-A85B-E38C-C605B4339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477" y="798768"/>
            <a:ext cx="8260796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7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F838BCA-B7AC-9F1C-48A7-A68BC7187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8425545" y="5142649"/>
            <a:ext cx="2198913" cy="768295"/>
          </a:xfrm>
          <a:prstGeom prst="rect">
            <a:avLst/>
          </a:prstGeom>
        </p:spPr>
      </p:pic>
      <p:grpSp>
        <p:nvGrpSpPr>
          <p:cNvPr id="33" name="Google Shape;16231;p61">
            <a:extLst>
              <a:ext uri="{FF2B5EF4-FFF2-40B4-BE49-F238E27FC236}">
                <a16:creationId xmlns:a16="http://schemas.microsoft.com/office/drawing/2014/main" xmlns="" id="{54C802D1-EE3F-B597-2534-65CED24328E2}"/>
              </a:ext>
            </a:extLst>
          </p:cNvPr>
          <p:cNvGrpSpPr/>
          <p:nvPr/>
        </p:nvGrpSpPr>
        <p:grpSpPr>
          <a:xfrm flipH="1">
            <a:off x="1821361" y="4660097"/>
            <a:ext cx="1188979" cy="551336"/>
            <a:chOff x="5978084" y="1668042"/>
            <a:chExt cx="826304" cy="413502"/>
          </a:xfrm>
        </p:grpSpPr>
        <p:sp>
          <p:nvSpPr>
            <p:cNvPr id="34" name="Google Shape;16232;p61">
              <a:extLst>
                <a:ext uri="{FF2B5EF4-FFF2-40B4-BE49-F238E27FC236}">
                  <a16:creationId xmlns:a16="http://schemas.microsoft.com/office/drawing/2014/main" xmlns="" id="{77CA7447-4427-D99D-45B2-58EDFCBD8A03}"/>
                </a:ext>
              </a:extLst>
            </p:cNvPr>
            <p:cNvSpPr/>
            <p:nvPr/>
          </p:nvSpPr>
          <p:spPr>
            <a:xfrm>
              <a:off x="6029212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233;p61">
              <a:extLst>
                <a:ext uri="{FF2B5EF4-FFF2-40B4-BE49-F238E27FC236}">
                  <a16:creationId xmlns:a16="http://schemas.microsoft.com/office/drawing/2014/main" xmlns="" id="{370E8D7D-C555-5A42-29A5-971B874DB0FB}"/>
                </a:ext>
              </a:extLst>
            </p:cNvPr>
            <p:cNvSpPr/>
            <p:nvPr/>
          </p:nvSpPr>
          <p:spPr>
            <a:xfrm>
              <a:off x="608108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234;p61">
              <a:extLst>
                <a:ext uri="{FF2B5EF4-FFF2-40B4-BE49-F238E27FC236}">
                  <a16:creationId xmlns:a16="http://schemas.microsoft.com/office/drawing/2014/main" xmlns="" id="{3E40CDC3-0835-A541-0960-05D4E013BB05}"/>
                </a:ext>
              </a:extLst>
            </p:cNvPr>
            <p:cNvSpPr/>
            <p:nvPr/>
          </p:nvSpPr>
          <p:spPr>
            <a:xfrm>
              <a:off x="613296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235;p61">
              <a:extLst>
                <a:ext uri="{FF2B5EF4-FFF2-40B4-BE49-F238E27FC236}">
                  <a16:creationId xmlns:a16="http://schemas.microsoft.com/office/drawing/2014/main" xmlns="" id="{95BAC961-704A-85D6-D1D3-9A028EC518A1}"/>
                </a:ext>
              </a:extLst>
            </p:cNvPr>
            <p:cNvSpPr/>
            <p:nvPr/>
          </p:nvSpPr>
          <p:spPr>
            <a:xfrm>
              <a:off x="6184834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6236;p61">
              <a:extLst>
                <a:ext uri="{FF2B5EF4-FFF2-40B4-BE49-F238E27FC236}">
                  <a16:creationId xmlns:a16="http://schemas.microsoft.com/office/drawing/2014/main" xmlns="" id="{2D693B94-4FBE-8822-0A2B-0D4B0F706645}"/>
                </a:ext>
              </a:extLst>
            </p:cNvPr>
            <p:cNvSpPr/>
            <p:nvPr/>
          </p:nvSpPr>
          <p:spPr>
            <a:xfrm>
              <a:off x="6235963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6237;p61">
              <a:extLst>
                <a:ext uri="{FF2B5EF4-FFF2-40B4-BE49-F238E27FC236}">
                  <a16:creationId xmlns:a16="http://schemas.microsoft.com/office/drawing/2014/main" xmlns="" id="{0F524F23-3935-9CB3-E26C-6605ABE5DA6A}"/>
                </a:ext>
              </a:extLst>
            </p:cNvPr>
            <p:cNvSpPr/>
            <p:nvPr/>
          </p:nvSpPr>
          <p:spPr>
            <a:xfrm>
              <a:off x="6287837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6238;p61">
              <a:extLst>
                <a:ext uri="{FF2B5EF4-FFF2-40B4-BE49-F238E27FC236}">
                  <a16:creationId xmlns:a16="http://schemas.microsoft.com/office/drawing/2014/main" xmlns="" id="{395B7C52-7085-7AA0-3AA2-378773DC4A9B}"/>
                </a:ext>
              </a:extLst>
            </p:cNvPr>
            <p:cNvSpPr/>
            <p:nvPr/>
          </p:nvSpPr>
          <p:spPr>
            <a:xfrm>
              <a:off x="6339711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6239;p61">
              <a:extLst>
                <a:ext uri="{FF2B5EF4-FFF2-40B4-BE49-F238E27FC236}">
                  <a16:creationId xmlns:a16="http://schemas.microsoft.com/office/drawing/2014/main" xmlns="" id="{B477581E-CD1F-F7A0-D302-C75BC7AFAA95}"/>
                </a:ext>
              </a:extLst>
            </p:cNvPr>
            <p:cNvSpPr/>
            <p:nvPr/>
          </p:nvSpPr>
          <p:spPr>
            <a:xfrm>
              <a:off x="639084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6240;p61">
              <a:extLst>
                <a:ext uri="{FF2B5EF4-FFF2-40B4-BE49-F238E27FC236}">
                  <a16:creationId xmlns:a16="http://schemas.microsoft.com/office/drawing/2014/main" xmlns="" id="{D620E49E-6AFC-BF4A-30F1-2CF4D867A997}"/>
                </a:ext>
              </a:extLst>
            </p:cNvPr>
            <p:cNvSpPr/>
            <p:nvPr/>
          </p:nvSpPr>
          <p:spPr>
            <a:xfrm>
              <a:off x="6442714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6241;p61">
              <a:extLst>
                <a:ext uri="{FF2B5EF4-FFF2-40B4-BE49-F238E27FC236}">
                  <a16:creationId xmlns:a16="http://schemas.microsoft.com/office/drawing/2014/main" xmlns="" id="{032E4C4D-04A6-E31F-7579-5F236894B77B}"/>
                </a:ext>
              </a:extLst>
            </p:cNvPr>
            <p:cNvSpPr/>
            <p:nvPr/>
          </p:nvSpPr>
          <p:spPr>
            <a:xfrm>
              <a:off x="6494588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6242;p61">
              <a:extLst>
                <a:ext uri="{FF2B5EF4-FFF2-40B4-BE49-F238E27FC236}">
                  <a16:creationId xmlns:a16="http://schemas.microsoft.com/office/drawing/2014/main" xmlns="" id="{5E23B654-42F1-C2EB-337F-F724F076882E}"/>
                </a:ext>
              </a:extLst>
            </p:cNvPr>
            <p:cNvSpPr/>
            <p:nvPr/>
          </p:nvSpPr>
          <p:spPr>
            <a:xfrm>
              <a:off x="6545716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6243;p61">
              <a:extLst>
                <a:ext uri="{FF2B5EF4-FFF2-40B4-BE49-F238E27FC236}">
                  <a16:creationId xmlns:a16="http://schemas.microsoft.com/office/drawing/2014/main" xmlns="" id="{00C1D17A-D4BA-0FED-8710-4ACAF2DCE1C3}"/>
                </a:ext>
              </a:extLst>
            </p:cNvPr>
            <p:cNvSpPr/>
            <p:nvPr/>
          </p:nvSpPr>
          <p:spPr>
            <a:xfrm>
              <a:off x="6597590" y="1668042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16244;p61">
              <a:extLst>
                <a:ext uri="{FF2B5EF4-FFF2-40B4-BE49-F238E27FC236}">
                  <a16:creationId xmlns:a16="http://schemas.microsoft.com/office/drawing/2014/main" xmlns="" id="{57600E17-2044-6A36-43B7-28B2F80A7B8E}"/>
                </a:ext>
              </a:extLst>
            </p:cNvPr>
            <p:cNvSpPr/>
            <p:nvPr/>
          </p:nvSpPr>
          <p:spPr>
            <a:xfrm>
              <a:off x="6649465" y="1668042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16245;p61">
              <a:extLst>
                <a:ext uri="{FF2B5EF4-FFF2-40B4-BE49-F238E27FC236}">
                  <a16:creationId xmlns:a16="http://schemas.microsoft.com/office/drawing/2014/main" xmlns="" id="{09B12485-2B63-FDEE-1960-A95AD4243ADE}"/>
                </a:ext>
              </a:extLst>
            </p:cNvPr>
            <p:cNvSpPr/>
            <p:nvPr/>
          </p:nvSpPr>
          <p:spPr>
            <a:xfrm>
              <a:off x="6029212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16246;p61">
              <a:extLst>
                <a:ext uri="{FF2B5EF4-FFF2-40B4-BE49-F238E27FC236}">
                  <a16:creationId xmlns:a16="http://schemas.microsoft.com/office/drawing/2014/main" xmlns="" id="{2E4EB7D1-DC94-7643-3923-EC76137B1148}"/>
                </a:ext>
              </a:extLst>
            </p:cNvPr>
            <p:cNvSpPr/>
            <p:nvPr/>
          </p:nvSpPr>
          <p:spPr>
            <a:xfrm>
              <a:off x="597808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16247;p61">
              <a:extLst>
                <a:ext uri="{FF2B5EF4-FFF2-40B4-BE49-F238E27FC236}">
                  <a16:creationId xmlns:a16="http://schemas.microsoft.com/office/drawing/2014/main" xmlns="" id="{2B78B449-EC50-339E-BB26-BB0C95EB0F87}"/>
                </a:ext>
              </a:extLst>
            </p:cNvPr>
            <p:cNvSpPr/>
            <p:nvPr/>
          </p:nvSpPr>
          <p:spPr>
            <a:xfrm>
              <a:off x="608108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16248;p61">
              <a:extLst>
                <a:ext uri="{FF2B5EF4-FFF2-40B4-BE49-F238E27FC236}">
                  <a16:creationId xmlns:a16="http://schemas.microsoft.com/office/drawing/2014/main" xmlns="" id="{2D799687-7B5C-4B9C-22BF-536DAD94EDD4}"/>
                </a:ext>
              </a:extLst>
            </p:cNvPr>
            <p:cNvSpPr/>
            <p:nvPr/>
          </p:nvSpPr>
          <p:spPr>
            <a:xfrm>
              <a:off x="613296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16249;p61">
              <a:extLst>
                <a:ext uri="{FF2B5EF4-FFF2-40B4-BE49-F238E27FC236}">
                  <a16:creationId xmlns:a16="http://schemas.microsoft.com/office/drawing/2014/main" xmlns="" id="{0937D910-BF69-DDD1-C8EA-ED428E01B3C5}"/>
                </a:ext>
              </a:extLst>
            </p:cNvPr>
            <p:cNvSpPr/>
            <p:nvPr/>
          </p:nvSpPr>
          <p:spPr>
            <a:xfrm>
              <a:off x="6184834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16250;p61">
              <a:extLst>
                <a:ext uri="{FF2B5EF4-FFF2-40B4-BE49-F238E27FC236}">
                  <a16:creationId xmlns:a16="http://schemas.microsoft.com/office/drawing/2014/main" xmlns="" id="{183A096E-42E9-83B4-7907-A47D49F8CCAF}"/>
                </a:ext>
              </a:extLst>
            </p:cNvPr>
            <p:cNvSpPr/>
            <p:nvPr/>
          </p:nvSpPr>
          <p:spPr>
            <a:xfrm>
              <a:off x="623596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16251;p61">
              <a:extLst>
                <a:ext uri="{FF2B5EF4-FFF2-40B4-BE49-F238E27FC236}">
                  <a16:creationId xmlns:a16="http://schemas.microsoft.com/office/drawing/2014/main" xmlns="" id="{C4D27DE2-2B08-5849-0CFB-8F965E852907}"/>
                </a:ext>
              </a:extLst>
            </p:cNvPr>
            <p:cNvSpPr/>
            <p:nvPr/>
          </p:nvSpPr>
          <p:spPr>
            <a:xfrm>
              <a:off x="6287837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16252;p61">
              <a:extLst>
                <a:ext uri="{FF2B5EF4-FFF2-40B4-BE49-F238E27FC236}">
                  <a16:creationId xmlns:a16="http://schemas.microsoft.com/office/drawing/2014/main" xmlns="" id="{CB2BDC99-0BF1-9F95-1DAA-C3F456F3FDC3}"/>
                </a:ext>
              </a:extLst>
            </p:cNvPr>
            <p:cNvSpPr/>
            <p:nvPr/>
          </p:nvSpPr>
          <p:spPr>
            <a:xfrm>
              <a:off x="6339711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16253;p61">
              <a:extLst>
                <a:ext uri="{FF2B5EF4-FFF2-40B4-BE49-F238E27FC236}">
                  <a16:creationId xmlns:a16="http://schemas.microsoft.com/office/drawing/2014/main" xmlns="" id="{BE55412E-2EB6-D814-9610-DF50B6556C39}"/>
                </a:ext>
              </a:extLst>
            </p:cNvPr>
            <p:cNvSpPr/>
            <p:nvPr/>
          </p:nvSpPr>
          <p:spPr>
            <a:xfrm>
              <a:off x="639084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16254;p61">
              <a:extLst>
                <a:ext uri="{FF2B5EF4-FFF2-40B4-BE49-F238E27FC236}">
                  <a16:creationId xmlns:a16="http://schemas.microsoft.com/office/drawing/2014/main" xmlns="" id="{3B388657-4F46-8F3F-C598-77E69500EC6F}"/>
                </a:ext>
              </a:extLst>
            </p:cNvPr>
            <p:cNvSpPr/>
            <p:nvPr/>
          </p:nvSpPr>
          <p:spPr>
            <a:xfrm>
              <a:off x="6442714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16255;p61">
              <a:extLst>
                <a:ext uri="{FF2B5EF4-FFF2-40B4-BE49-F238E27FC236}">
                  <a16:creationId xmlns:a16="http://schemas.microsoft.com/office/drawing/2014/main" xmlns="" id="{CE0AA44D-4FBA-FB33-EE90-73036166329F}"/>
                </a:ext>
              </a:extLst>
            </p:cNvPr>
            <p:cNvSpPr/>
            <p:nvPr/>
          </p:nvSpPr>
          <p:spPr>
            <a:xfrm>
              <a:off x="6494588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16256;p61">
              <a:extLst>
                <a:ext uri="{FF2B5EF4-FFF2-40B4-BE49-F238E27FC236}">
                  <a16:creationId xmlns:a16="http://schemas.microsoft.com/office/drawing/2014/main" xmlns="" id="{AE420134-BF25-2AC4-A5AA-0DD95BA09D94}"/>
                </a:ext>
              </a:extLst>
            </p:cNvPr>
            <p:cNvSpPr/>
            <p:nvPr/>
          </p:nvSpPr>
          <p:spPr>
            <a:xfrm>
              <a:off x="6545716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7C97A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16257;p61">
              <a:extLst>
                <a:ext uri="{FF2B5EF4-FFF2-40B4-BE49-F238E27FC236}">
                  <a16:creationId xmlns:a16="http://schemas.microsoft.com/office/drawing/2014/main" xmlns="" id="{346133EB-3BD4-0B60-E7C0-4936350974EE}"/>
                </a:ext>
              </a:extLst>
            </p:cNvPr>
            <p:cNvSpPr/>
            <p:nvPr/>
          </p:nvSpPr>
          <p:spPr>
            <a:xfrm>
              <a:off x="6597590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16258;p61">
              <a:extLst>
                <a:ext uri="{FF2B5EF4-FFF2-40B4-BE49-F238E27FC236}">
                  <a16:creationId xmlns:a16="http://schemas.microsoft.com/office/drawing/2014/main" xmlns="" id="{0DBB8D8B-47F5-4A2D-3CE9-20BBCB0E70B4}"/>
                </a:ext>
              </a:extLst>
            </p:cNvPr>
            <p:cNvSpPr/>
            <p:nvPr/>
          </p:nvSpPr>
          <p:spPr>
            <a:xfrm>
              <a:off x="6649465" y="1719869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rgbClr val="9FC0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16259;p61">
              <a:extLst>
                <a:ext uri="{FF2B5EF4-FFF2-40B4-BE49-F238E27FC236}">
                  <a16:creationId xmlns:a16="http://schemas.microsoft.com/office/drawing/2014/main" xmlns="" id="{D66F94C0-FECC-D46A-5190-4D8B25652364}"/>
                </a:ext>
              </a:extLst>
            </p:cNvPr>
            <p:cNvSpPr/>
            <p:nvPr/>
          </p:nvSpPr>
          <p:spPr>
            <a:xfrm>
              <a:off x="6700593" y="1719869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16260;p61">
              <a:extLst>
                <a:ext uri="{FF2B5EF4-FFF2-40B4-BE49-F238E27FC236}">
                  <a16:creationId xmlns:a16="http://schemas.microsoft.com/office/drawing/2014/main" xmlns="" id="{3FF08FCD-681B-F31D-F7E5-B0DF9C55DBB6}"/>
                </a:ext>
              </a:extLst>
            </p:cNvPr>
            <p:cNvSpPr/>
            <p:nvPr/>
          </p:nvSpPr>
          <p:spPr>
            <a:xfrm>
              <a:off x="6029212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16261;p61">
              <a:extLst>
                <a:ext uri="{FF2B5EF4-FFF2-40B4-BE49-F238E27FC236}">
                  <a16:creationId xmlns:a16="http://schemas.microsoft.com/office/drawing/2014/main" xmlns="" id="{D7B425C0-F2D6-CC14-807C-55DF762B47DC}"/>
                </a:ext>
              </a:extLst>
            </p:cNvPr>
            <p:cNvSpPr/>
            <p:nvPr/>
          </p:nvSpPr>
          <p:spPr>
            <a:xfrm>
              <a:off x="608108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16262;p61">
              <a:extLst>
                <a:ext uri="{FF2B5EF4-FFF2-40B4-BE49-F238E27FC236}">
                  <a16:creationId xmlns:a16="http://schemas.microsoft.com/office/drawing/2014/main" xmlns="" id="{55DB6C83-7DEB-A667-9787-CD5AC0ABA540}"/>
                </a:ext>
              </a:extLst>
            </p:cNvPr>
            <p:cNvSpPr/>
            <p:nvPr/>
          </p:nvSpPr>
          <p:spPr>
            <a:xfrm>
              <a:off x="613296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16263;p61">
              <a:extLst>
                <a:ext uri="{FF2B5EF4-FFF2-40B4-BE49-F238E27FC236}">
                  <a16:creationId xmlns:a16="http://schemas.microsoft.com/office/drawing/2014/main" xmlns="" id="{C9D76C4D-F59E-75AF-3ABD-E1A6C7BCCD21}"/>
                </a:ext>
              </a:extLst>
            </p:cNvPr>
            <p:cNvSpPr/>
            <p:nvPr/>
          </p:nvSpPr>
          <p:spPr>
            <a:xfrm>
              <a:off x="6184834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16264;p61">
              <a:extLst>
                <a:ext uri="{FF2B5EF4-FFF2-40B4-BE49-F238E27FC236}">
                  <a16:creationId xmlns:a16="http://schemas.microsoft.com/office/drawing/2014/main" xmlns="" id="{F83CF87C-20F2-9199-42DA-2057DBB52512}"/>
                </a:ext>
              </a:extLst>
            </p:cNvPr>
            <p:cNvSpPr/>
            <p:nvPr/>
          </p:nvSpPr>
          <p:spPr>
            <a:xfrm>
              <a:off x="623596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16265;p61">
              <a:extLst>
                <a:ext uri="{FF2B5EF4-FFF2-40B4-BE49-F238E27FC236}">
                  <a16:creationId xmlns:a16="http://schemas.microsoft.com/office/drawing/2014/main" xmlns="" id="{720A8059-8838-51CD-4309-EECDCA8AA16D}"/>
                </a:ext>
              </a:extLst>
            </p:cNvPr>
            <p:cNvSpPr/>
            <p:nvPr/>
          </p:nvSpPr>
          <p:spPr>
            <a:xfrm>
              <a:off x="6287837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rgbClr val="617D8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16266;p61">
              <a:extLst>
                <a:ext uri="{FF2B5EF4-FFF2-40B4-BE49-F238E27FC236}">
                  <a16:creationId xmlns:a16="http://schemas.microsoft.com/office/drawing/2014/main" xmlns="" id="{DCEB49C0-7B49-245A-0B1E-4F20BC97CC5E}"/>
                </a:ext>
              </a:extLst>
            </p:cNvPr>
            <p:cNvSpPr/>
            <p:nvPr/>
          </p:nvSpPr>
          <p:spPr>
            <a:xfrm>
              <a:off x="6339711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16267;p61">
              <a:extLst>
                <a:ext uri="{FF2B5EF4-FFF2-40B4-BE49-F238E27FC236}">
                  <a16:creationId xmlns:a16="http://schemas.microsoft.com/office/drawing/2014/main" xmlns="" id="{A8CC0876-984F-21A9-82AD-D91C7DE6B71D}"/>
                </a:ext>
              </a:extLst>
            </p:cNvPr>
            <p:cNvSpPr/>
            <p:nvPr/>
          </p:nvSpPr>
          <p:spPr>
            <a:xfrm>
              <a:off x="639084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16268;p61">
              <a:extLst>
                <a:ext uri="{FF2B5EF4-FFF2-40B4-BE49-F238E27FC236}">
                  <a16:creationId xmlns:a16="http://schemas.microsoft.com/office/drawing/2014/main" xmlns="" id="{138D4AFF-875E-5A4D-F14F-A9428CFE0CB7}"/>
                </a:ext>
              </a:extLst>
            </p:cNvPr>
            <p:cNvSpPr/>
            <p:nvPr/>
          </p:nvSpPr>
          <p:spPr>
            <a:xfrm>
              <a:off x="6442714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16269;p61">
              <a:extLst>
                <a:ext uri="{FF2B5EF4-FFF2-40B4-BE49-F238E27FC236}">
                  <a16:creationId xmlns:a16="http://schemas.microsoft.com/office/drawing/2014/main" xmlns="" id="{B354D2B5-E5CA-C3EF-4954-30EA13D5D76D}"/>
                </a:ext>
              </a:extLst>
            </p:cNvPr>
            <p:cNvSpPr/>
            <p:nvPr/>
          </p:nvSpPr>
          <p:spPr>
            <a:xfrm>
              <a:off x="6494588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16270;p61">
              <a:extLst>
                <a:ext uri="{FF2B5EF4-FFF2-40B4-BE49-F238E27FC236}">
                  <a16:creationId xmlns:a16="http://schemas.microsoft.com/office/drawing/2014/main" xmlns="" id="{CE069E20-A64D-5F01-778F-3D21E90B8487}"/>
                </a:ext>
              </a:extLst>
            </p:cNvPr>
            <p:cNvSpPr/>
            <p:nvPr/>
          </p:nvSpPr>
          <p:spPr>
            <a:xfrm>
              <a:off x="6545716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16271;p61">
              <a:extLst>
                <a:ext uri="{FF2B5EF4-FFF2-40B4-BE49-F238E27FC236}">
                  <a16:creationId xmlns:a16="http://schemas.microsoft.com/office/drawing/2014/main" xmlns="" id="{08C1BF56-2C93-4950-9DAF-D4885B5C4FF6}"/>
                </a:ext>
              </a:extLst>
            </p:cNvPr>
            <p:cNvSpPr/>
            <p:nvPr/>
          </p:nvSpPr>
          <p:spPr>
            <a:xfrm>
              <a:off x="6597590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16272;p61">
              <a:extLst>
                <a:ext uri="{FF2B5EF4-FFF2-40B4-BE49-F238E27FC236}">
                  <a16:creationId xmlns:a16="http://schemas.microsoft.com/office/drawing/2014/main" xmlns="" id="{577F041C-5EBD-DBB0-275E-5C251AB54A6D}"/>
                </a:ext>
              </a:extLst>
            </p:cNvPr>
            <p:cNvSpPr/>
            <p:nvPr/>
          </p:nvSpPr>
          <p:spPr>
            <a:xfrm>
              <a:off x="6649465" y="1771044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16273;p61">
              <a:extLst>
                <a:ext uri="{FF2B5EF4-FFF2-40B4-BE49-F238E27FC236}">
                  <a16:creationId xmlns:a16="http://schemas.microsoft.com/office/drawing/2014/main" xmlns="" id="{EE0803BA-4413-5657-EF34-862140F6FF5F}"/>
                </a:ext>
              </a:extLst>
            </p:cNvPr>
            <p:cNvSpPr/>
            <p:nvPr/>
          </p:nvSpPr>
          <p:spPr>
            <a:xfrm>
              <a:off x="6700593" y="1771044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16274;p61">
              <a:extLst>
                <a:ext uri="{FF2B5EF4-FFF2-40B4-BE49-F238E27FC236}">
                  <a16:creationId xmlns:a16="http://schemas.microsoft.com/office/drawing/2014/main" xmlns="" id="{0916657D-BE69-7B60-2D55-EC5528298DA8}"/>
                </a:ext>
              </a:extLst>
            </p:cNvPr>
            <p:cNvSpPr/>
            <p:nvPr/>
          </p:nvSpPr>
          <p:spPr>
            <a:xfrm>
              <a:off x="6339711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16275;p61">
              <a:extLst>
                <a:ext uri="{FF2B5EF4-FFF2-40B4-BE49-F238E27FC236}">
                  <a16:creationId xmlns:a16="http://schemas.microsoft.com/office/drawing/2014/main" xmlns="" id="{2E2856D7-987D-0E53-E545-04606D7568A4}"/>
                </a:ext>
              </a:extLst>
            </p:cNvPr>
            <p:cNvSpPr/>
            <p:nvPr/>
          </p:nvSpPr>
          <p:spPr>
            <a:xfrm>
              <a:off x="6494588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16276;p61">
              <a:extLst>
                <a:ext uri="{FF2B5EF4-FFF2-40B4-BE49-F238E27FC236}">
                  <a16:creationId xmlns:a16="http://schemas.microsoft.com/office/drawing/2014/main" xmlns="" id="{F95A3262-B716-6907-732A-678B59B06379}"/>
                </a:ext>
              </a:extLst>
            </p:cNvPr>
            <p:cNvSpPr/>
            <p:nvPr/>
          </p:nvSpPr>
          <p:spPr>
            <a:xfrm>
              <a:off x="6545716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4" y="1114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16277;p61">
              <a:extLst>
                <a:ext uri="{FF2B5EF4-FFF2-40B4-BE49-F238E27FC236}">
                  <a16:creationId xmlns:a16="http://schemas.microsoft.com/office/drawing/2014/main" xmlns="" id="{B9861986-C1D0-4EC4-7D32-D683D491CFCB}"/>
                </a:ext>
              </a:extLst>
            </p:cNvPr>
            <p:cNvSpPr/>
            <p:nvPr/>
          </p:nvSpPr>
          <p:spPr>
            <a:xfrm>
              <a:off x="6597590" y="1822872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16278;p61">
              <a:extLst>
                <a:ext uri="{FF2B5EF4-FFF2-40B4-BE49-F238E27FC236}">
                  <a16:creationId xmlns:a16="http://schemas.microsoft.com/office/drawing/2014/main" xmlns="" id="{DF0F7F2A-013E-7EE4-5BDA-98633ABF4117}"/>
                </a:ext>
              </a:extLst>
            </p:cNvPr>
            <p:cNvSpPr/>
            <p:nvPr/>
          </p:nvSpPr>
          <p:spPr>
            <a:xfrm>
              <a:off x="6649465" y="1822872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16279;p61">
              <a:extLst>
                <a:ext uri="{FF2B5EF4-FFF2-40B4-BE49-F238E27FC236}">
                  <a16:creationId xmlns:a16="http://schemas.microsoft.com/office/drawing/2014/main" xmlns="" id="{4CA65D7A-DF90-D77B-14C1-AAC1287708DC}"/>
                </a:ext>
              </a:extLst>
            </p:cNvPr>
            <p:cNvSpPr/>
            <p:nvPr/>
          </p:nvSpPr>
          <p:spPr>
            <a:xfrm>
              <a:off x="639084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16280;p61">
              <a:extLst>
                <a:ext uri="{FF2B5EF4-FFF2-40B4-BE49-F238E27FC236}">
                  <a16:creationId xmlns:a16="http://schemas.microsoft.com/office/drawing/2014/main" xmlns="" id="{1100BFF8-306A-96FC-1924-70C0D3126036}"/>
                </a:ext>
              </a:extLst>
            </p:cNvPr>
            <p:cNvSpPr/>
            <p:nvPr/>
          </p:nvSpPr>
          <p:spPr>
            <a:xfrm>
              <a:off x="6442714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6281;p61">
              <a:extLst>
                <a:ext uri="{FF2B5EF4-FFF2-40B4-BE49-F238E27FC236}">
                  <a16:creationId xmlns:a16="http://schemas.microsoft.com/office/drawing/2014/main" xmlns="" id="{C8E594AC-B39C-B0ED-1F94-A88B09546308}"/>
                </a:ext>
              </a:extLst>
            </p:cNvPr>
            <p:cNvSpPr/>
            <p:nvPr/>
          </p:nvSpPr>
          <p:spPr>
            <a:xfrm>
              <a:off x="6494588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282;p61">
              <a:extLst>
                <a:ext uri="{FF2B5EF4-FFF2-40B4-BE49-F238E27FC236}">
                  <a16:creationId xmlns:a16="http://schemas.microsoft.com/office/drawing/2014/main" xmlns="" id="{DDC4B1F9-7042-F820-6F62-D7CC33D30B66}"/>
                </a:ext>
              </a:extLst>
            </p:cNvPr>
            <p:cNvSpPr/>
            <p:nvPr/>
          </p:nvSpPr>
          <p:spPr>
            <a:xfrm>
              <a:off x="6545716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4" y="109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283;p61">
              <a:extLst>
                <a:ext uri="{FF2B5EF4-FFF2-40B4-BE49-F238E27FC236}">
                  <a16:creationId xmlns:a16="http://schemas.microsoft.com/office/drawing/2014/main" xmlns="" id="{36F6AEE1-3A8F-AED3-A9A5-BFDB0DA36C34}"/>
                </a:ext>
              </a:extLst>
            </p:cNvPr>
            <p:cNvSpPr/>
            <p:nvPr/>
          </p:nvSpPr>
          <p:spPr>
            <a:xfrm>
              <a:off x="6597590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284;p61">
              <a:extLst>
                <a:ext uri="{FF2B5EF4-FFF2-40B4-BE49-F238E27FC236}">
                  <a16:creationId xmlns:a16="http://schemas.microsoft.com/office/drawing/2014/main" xmlns="" id="{C5978D96-3EFA-40D5-9A57-54137858D399}"/>
                </a:ext>
              </a:extLst>
            </p:cNvPr>
            <p:cNvSpPr/>
            <p:nvPr/>
          </p:nvSpPr>
          <p:spPr>
            <a:xfrm>
              <a:off x="6649465" y="1874746"/>
              <a:ext cx="51175" cy="51222"/>
            </a:xfrm>
            <a:custGeom>
              <a:avLst/>
              <a:gdLst/>
              <a:ahLst/>
              <a:cxnLst/>
              <a:rect l="l" t="t" r="r" b="b"/>
              <a:pathLst>
                <a:path w="1098" h="1099" extrusionOk="0">
                  <a:moveTo>
                    <a:pt x="0" y="1"/>
                  </a:moveTo>
                  <a:lnTo>
                    <a:pt x="0" y="1098"/>
                  </a:lnTo>
                  <a:lnTo>
                    <a:pt x="1098" y="1098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285;p61">
              <a:extLst>
                <a:ext uri="{FF2B5EF4-FFF2-40B4-BE49-F238E27FC236}">
                  <a16:creationId xmlns:a16="http://schemas.microsoft.com/office/drawing/2014/main" xmlns="" id="{8960F0CA-9875-14CC-6ECF-FC0F530753EF}"/>
                </a:ext>
              </a:extLst>
            </p:cNvPr>
            <p:cNvSpPr/>
            <p:nvPr/>
          </p:nvSpPr>
          <p:spPr>
            <a:xfrm>
              <a:off x="6700593" y="1874746"/>
              <a:ext cx="51921" cy="51222"/>
            </a:xfrm>
            <a:custGeom>
              <a:avLst/>
              <a:gdLst/>
              <a:ahLst/>
              <a:cxnLst/>
              <a:rect l="l" t="t" r="r" b="b"/>
              <a:pathLst>
                <a:path w="1114" h="1099" extrusionOk="0">
                  <a:moveTo>
                    <a:pt x="1" y="1"/>
                  </a:moveTo>
                  <a:lnTo>
                    <a:pt x="1" y="1098"/>
                  </a:lnTo>
                  <a:lnTo>
                    <a:pt x="1113" y="1098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286;p61">
              <a:extLst>
                <a:ext uri="{FF2B5EF4-FFF2-40B4-BE49-F238E27FC236}">
                  <a16:creationId xmlns:a16="http://schemas.microsoft.com/office/drawing/2014/main" xmlns="" id="{E691163C-4DE4-A717-6697-96A6F7C23422}"/>
                </a:ext>
              </a:extLst>
            </p:cNvPr>
            <p:cNvSpPr/>
            <p:nvPr/>
          </p:nvSpPr>
          <p:spPr>
            <a:xfrm>
              <a:off x="6545716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4" y="1113"/>
                  </a:lnTo>
                  <a:lnTo>
                    <a:pt x="11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287;p61">
              <a:extLst>
                <a:ext uri="{FF2B5EF4-FFF2-40B4-BE49-F238E27FC236}">
                  <a16:creationId xmlns:a16="http://schemas.microsoft.com/office/drawing/2014/main" xmlns="" id="{8DC946D6-6B3A-0D3B-F134-9882617499BA}"/>
                </a:ext>
              </a:extLst>
            </p:cNvPr>
            <p:cNvSpPr/>
            <p:nvPr/>
          </p:nvSpPr>
          <p:spPr>
            <a:xfrm>
              <a:off x="6597590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288;p61">
              <a:extLst>
                <a:ext uri="{FF2B5EF4-FFF2-40B4-BE49-F238E27FC236}">
                  <a16:creationId xmlns:a16="http://schemas.microsoft.com/office/drawing/2014/main" xmlns="" id="{91923736-07AE-9D42-D966-F5571D7E6FC4}"/>
                </a:ext>
              </a:extLst>
            </p:cNvPr>
            <p:cNvSpPr/>
            <p:nvPr/>
          </p:nvSpPr>
          <p:spPr>
            <a:xfrm>
              <a:off x="6649465" y="1925921"/>
              <a:ext cx="51175" cy="51874"/>
            </a:xfrm>
            <a:custGeom>
              <a:avLst/>
              <a:gdLst/>
              <a:ahLst/>
              <a:cxnLst/>
              <a:rect l="l" t="t" r="r" b="b"/>
              <a:pathLst>
                <a:path w="1098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098" y="1113"/>
                  </a:lnTo>
                  <a:lnTo>
                    <a:pt x="1098" y="0"/>
                  </a:lnTo>
                  <a:close/>
                </a:path>
              </a:pathLst>
            </a:custGeom>
            <a:solidFill>
              <a:srgbClr val="AECA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289;p61">
              <a:extLst>
                <a:ext uri="{FF2B5EF4-FFF2-40B4-BE49-F238E27FC236}">
                  <a16:creationId xmlns:a16="http://schemas.microsoft.com/office/drawing/2014/main" xmlns="" id="{122662F7-C32C-6C7B-9747-2AFD36E5A98F}"/>
                </a:ext>
              </a:extLst>
            </p:cNvPr>
            <p:cNvSpPr/>
            <p:nvPr/>
          </p:nvSpPr>
          <p:spPr>
            <a:xfrm>
              <a:off x="6700593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1" y="0"/>
                  </a:moveTo>
                  <a:lnTo>
                    <a:pt x="1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290;p61">
              <a:extLst>
                <a:ext uri="{FF2B5EF4-FFF2-40B4-BE49-F238E27FC236}">
                  <a16:creationId xmlns:a16="http://schemas.microsoft.com/office/drawing/2014/main" xmlns="" id="{505675C6-F11D-8CED-669D-05DECD44FD25}"/>
                </a:ext>
              </a:extLst>
            </p:cNvPr>
            <p:cNvSpPr/>
            <p:nvPr/>
          </p:nvSpPr>
          <p:spPr>
            <a:xfrm>
              <a:off x="6597590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291;p61">
              <a:extLst>
                <a:ext uri="{FF2B5EF4-FFF2-40B4-BE49-F238E27FC236}">
                  <a16:creationId xmlns:a16="http://schemas.microsoft.com/office/drawing/2014/main" xmlns="" id="{08FE82E8-B1B9-6B71-095C-7E0389F0EADF}"/>
                </a:ext>
              </a:extLst>
            </p:cNvPr>
            <p:cNvSpPr/>
            <p:nvPr/>
          </p:nvSpPr>
          <p:spPr>
            <a:xfrm>
              <a:off x="6649465" y="1977748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292;p61">
              <a:extLst>
                <a:ext uri="{FF2B5EF4-FFF2-40B4-BE49-F238E27FC236}">
                  <a16:creationId xmlns:a16="http://schemas.microsoft.com/office/drawing/2014/main" xmlns="" id="{506B5FBE-E549-6B9D-325E-9D7510ED617C}"/>
                </a:ext>
              </a:extLst>
            </p:cNvPr>
            <p:cNvSpPr/>
            <p:nvPr/>
          </p:nvSpPr>
          <p:spPr>
            <a:xfrm>
              <a:off x="6700593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rgbClr val="7A533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293;p61">
              <a:extLst>
                <a:ext uri="{FF2B5EF4-FFF2-40B4-BE49-F238E27FC236}">
                  <a16:creationId xmlns:a16="http://schemas.microsoft.com/office/drawing/2014/main" xmlns="" id="{426C7E88-6DC8-EEA3-16AC-85E3FC484F7B}"/>
                </a:ext>
              </a:extLst>
            </p:cNvPr>
            <p:cNvSpPr/>
            <p:nvPr/>
          </p:nvSpPr>
          <p:spPr>
            <a:xfrm>
              <a:off x="6649465" y="2029623"/>
              <a:ext cx="51175" cy="51921"/>
            </a:xfrm>
            <a:custGeom>
              <a:avLst/>
              <a:gdLst/>
              <a:ahLst/>
              <a:cxnLst/>
              <a:rect l="l" t="t" r="r" b="b"/>
              <a:pathLst>
                <a:path w="1098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098" y="1114"/>
                  </a:lnTo>
                  <a:lnTo>
                    <a:pt x="10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294;p61">
              <a:extLst>
                <a:ext uri="{FF2B5EF4-FFF2-40B4-BE49-F238E27FC236}">
                  <a16:creationId xmlns:a16="http://schemas.microsoft.com/office/drawing/2014/main" xmlns="" id="{21CD50AF-6EF8-B9BD-5AFE-3A4D5168B2D9}"/>
                </a:ext>
              </a:extLst>
            </p:cNvPr>
            <p:cNvSpPr/>
            <p:nvPr/>
          </p:nvSpPr>
          <p:spPr>
            <a:xfrm>
              <a:off x="6700593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1" y="1"/>
                  </a:moveTo>
                  <a:lnTo>
                    <a:pt x="1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295;p61">
              <a:extLst>
                <a:ext uri="{FF2B5EF4-FFF2-40B4-BE49-F238E27FC236}">
                  <a16:creationId xmlns:a16="http://schemas.microsoft.com/office/drawing/2014/main" xmlns="" id="{7D29FC4C-4A96-B452-9C34-BCEB1913F51E}"/>
                </a:ext>
              </a:extLst>
            </p:cNvPr>
            <p:cNvSpPr/>
            <p:nvPr/>
          </p:nvSpPr>
          <p:spPr>
            <a:xfrm>
              <a:off x="6752467" y="1925921"/>
              <a:ext cx="51921" cy="51874"/>
            </a:xfrm>
            <a:custGeom>
              <a:avLst/>
              <a:gdLst/>
              <a:ahLst/>
              <a:cxnLst/>
              <a:rect l="l" t="t" r="r" b="b"/>
              <a:pathLst>
                <a:path w="1114" h="1113" extrusionOk="0">
                  <a:moveTo>
                    <a:pt x="0" y="0"/>
                  </a:moveTo>
                  <a:lnTo>
                    <a:pt x="0" y="1113"/>
                  </a:lnTo>
                  <a:lnTo>
                    <a:pt x="1113" y="1113"/>
                  </a:lnTo>
                  <a:lnTo>
                    <a:pt x="111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296;p61">
              <a:extLst>
                <a:ext uri="{FF2B5EF4-FFF2-40B4-BE49-F238E27FC236}">
                  <a16:creationId xmlns:a16="http://schemas.microsoft.com/office/drawing/2014/main" xmlns="" id="{F64FE022-2B27-89CD-6A29-4BDD074B2993}"/>
                </a:ext>
              </a:extLst>
            </p:cNvPr>
            <p:cNvSpPr/>
            <p:nvPr/>
          </p:nvSpPr>
          <p:spPr>
            <a:xfrm>
              <a:off x="6752467" y="1977748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297;p61">
              <a:extLst>
                <a:ext uri="{FF2B5EF4-FFF2-40B4-BE49-F238E27FC236}">
                  <a16:creationId xmlns:a16="http://schemas.microsoft.com/office/drawing/2014/main" xmlns="" id="{0A4BBBDA-A808-0902-BF9B-FD50705B16D7}"/>
                </a:ext>
              </a:extLst>
            </p:cNvPr>
            <p:cNvSpPr/>
            <p:nvPr/>
          </p:nvSpPr>
          <p:spPr>
            <a:xfrm>
              <a:off x="6752467" y="2029623"/>
              <a:ext cx="51921" cy="51921"/>
            </a:xfrm>
            <a:custGeom>
              <a:avLst/>
              <a:gdLst/>
              <a:ahLst/>
              <a:cxnLst/>
              <a:rect l="l" t="t" r="r" b="b"/>
              <a:pathLst>
                <a:path w="1114" h="1114" extrusionOk="0">
                  <a:moveTo>
                    <a:pt x="0" y="1"/>
                  </a:moveTo>
                  <a:lnTo>
                    <a:pt x="0" y="1114"/>
                  </a:lnTo>
                  <a:lnTo>
                    <a:pt x="1113" y="1114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0" name="Picture 99">
            <a:extLst>
              <a:ext uri="{FF2B5EF4-FFF2-40B4-BE49-F238E27FC236}">
                <a16:creationId xmlns:a16="http://schemas.microsoft.com/office/drawing/2014/main" xmlns="" id="{F5B61822-645A-E0DD-8209-71B443945F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071" t="51015" r="30826" b="39175"/>
          <a:stretch/>
        </p:blipFill>
        <p:spPr>
          <a:xfrm>
            <a:off x="3577614" y="5169287"/>
            <a:ext cx="2198913" cy="768295"/>
          </a:xfrm>
          <a:prstGeom prst="rect">
            <a:avLst/>
          </a:prstGeom>
        </p:spPr>
      </p:pic>
      <p:grpSp>
        <p:nvGrpSpPr>
          <p:cNvPr id="243" name="Google Shape;15077;p45">
            <a:extLst>
              <a:ext uri="{FF2B5EF4-FFF2-40B4-BE49-F238E27FC236}">
                <a16:creationId xmlns:a16="http://schemas.microsoft.com/office/drawing/2014/main" xmlns="" id="{3072FB9A-FCE2-207F-7FE5-226ED6D8D373}"/>
              </a:ext>
            </a:extLst>
          </p:cNvPr>
          <p:cNvGrpSpPr/>
          <p:nvPr/>
        </p:nvGrpSpPr>
        <p:grpSpPr>
          <a:xfrm>
            <a:off x="152934" y="3610259"/>
            <a:ext cx="1829223" cy="2374348"/>
            <a:chOff x="2590725" y="1407025"/>
            <a:chExt cx="346594" cy="449875"/>
          </a:xfrm>
        </p:grpSpPr>
        <p:sp>
          <p:nvSpPr>
            <p:cNvPr id="244" name="Google Shape;15078;p45">
              <a:extLst>
                <a:ext uri="{FF2B5EF4-FFF2-40B4-BE49-F238E27FC236}">
                  <a16:creationId xmlns:a16="http://schemas.microsoft.com/office/drawing/2014/main" xmlns="" id="{A70630F0-CDE4-51CE-6DEE-A8CDD3180996}"/>
                </a:ext>
              </a:extLst>
            </p:cNvPr>
            <p:cNvSpPr/>
            <p:nvPr/>
          </p:nvSpPr>
          <p:spPr>
            <a:xfrm>
              <a:off x="2611100" y="1454450"/>
              <a:ext cx="282950" cy="177525"/>
            </a:xfrm>
            <a:custGeom>
              <a:avLst/>
              <a:gdLst/>
              <a:ahLst/>
              <a:cxnLst/>
              <a:rect l="l" t="t" r="r" b="b"/>
              <a:pathLst>
                <a:path w="11318" h="7101" extrusionOk="0">
                  <a:moveTo>
                    <a:pt x="0" y="0"/>
                  </a:moveTo>
                  <a:lnTo>
                    <a:pt x="0" y="7101"/>
                  </a:lnTo>
                  <a:lnTo>
                    <a:pt x="11317" y="7101"/>
                  </a:lnTo>
                  <a:lnTo>
                    <a:pt x="113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5" name="Google Shape;15079;p45">
              <a:extLst>
                <a:ext uri="{FF2B5EF4-FFF2-40B4-BE49-F238E27FC236}">
                  <a16:creationId xmlns:a16="http://schemas.microsoft.com/office/drawing/2014/main" xmlns="" id="{7FB8A449-E180-C78F-2444-E2D8FB9FF428}"/>
                </a:ext>
              </a:extLst>
            </p:cNvPr>
            <p:cNvSpPr/>
            <p:nvPr/>
          </p:nvSpPr>
          <p:spPr>
            <a:xfrm>
              <a:off x="25907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6" name="Google Shape;15080;p45">
              <a:extLst>
                <a:ext uri="{FF2B5EF4-FFF2-40B4-BE49-F238E27FC236}">
                  <a16:creationId xmlns:a16="http://schemas.microsoft.com/office/drawing/2014/main" xmlns="" id="{434519C7-207A-2C92-EDAC-45348F269587}"/>
                </a:ext>
              </a:extLst>
            </p:cNvPr>
            <p:cNvSpPr/>
            <p:nvPr/>
          </p:nvSpPr>
          <p:spPr>
            <a:xfrm>
              <a:off x="2590725" y="1586900"/>
              <a:ext cx="20400" cy="45075"/>
            </a:xfrm>
            <a:custGeom>
              <a:avLst/>
              <a:gdLst/>
              <a:ahLst/>
              <a:cxnLst/>
              <a:rect l="l" t="t" r="r" b="b"/>
              <a:pathLst>
                <a:path w="816" h="1803" extrusionOk="0">
                  <a:moveTo>
                    <a:pt x="0" y="0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7" name="Google Shape;15081;p45">
              <a:extLst>
                <a:ext uri="{FF2B5EF4-FFF2-40B4-BE49-F238E27FC236}">
                  <a16:creationId xmlns:a16="http://schemas.microsoft.com/office/drawing/2014/main" xmlns="" id="{5406F793-5DB1-C46A-E840-5ACEE45731AF}"/>
                </a:ext>
              </a:extLst>
            </p:cNvPr>
            <p:cNvSpPr/>
            <p:nvPr/>
          </p:nvSpPr>
          <p:spPr>
            <a:xfrm>
              <a:off x="289402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0" y="0"/>
                  </a:moveTo>
                  <a:lnTo>
                    <a:pt x="0" y="1787"/>
                  </a:lnTo>
                  <a:lnTo>
                    <a:pt x="815" y="1787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15082;p45">
              <a:extLst>
                <a:ext uri="{FF2B5EF4-FFF2-40B4-BE49-F238E27FC236}">
                  <a16:creationId xmlns:a16="http://schemas.microsoft.com/office/drawing/2014/main" xmlns="" id="{3ECEB034-10DA-AF6C-38B4-278DCD3DED57}"/>
                </a:ext>
              </a:extLst>
            </p:cNvPr>
            <p:cNvSpPr/>
            <p:nvPr/>
          </p:nvSpPr>
          <p:spPr>
            <a:xfrm>
              <a:off x="2722000" y="1609625"/>
              <a:ext cx="60750" cy="22350"/>
            </a:xfrm>
            <a:custGeom>
              <a:avLst/>
              <a:gdLst/>
              <a:ahLst/>
              <a:cxnLst/>
              <a:rect l="l" t="t" r="r" b="b"/>
              <a:pathLst>
                <a:path w="243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2430" y="894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15083;p45">
              <a:extLst>
                <a:ext uri="{FF2B5EF4-FFF2-40B4-BE49-F238E27FC236}">
                  <a16:creationId xmlns:a16="http://schemas.microsoft.com/office/drawing/2014/main" xmlns="" id="{0CC5B66A-3461-3C16-54EE-9DF57722523D}"/>
                </a:ext>
              </a:extLst>
            </p:cNvPr>
            <p:cNvSpPr/>
            <p:nvPr/>
          </p:nvSpPr>
          <p:spPr>
            <a:xfrm>
              <a:off x="2894025" y="1631950"/>
              <a:ext cx="20400" cy="45100"/>
            </a:xfrm>
            <a:custGeom>
              <a:avLst/>
              <a:gdLst/>
              <a:ahLst/>
              <a:cxnLst/>
              <a:rect l="l" t="t" r="r" b="b"/>
              <a:pathLst>
                <a:path w="816" h="1804" extrusionOk="0">
                  <a:moveTo>
                    <a:pt x="0" y="1"/>
                  </a:moveTo>
                  <a:lnTo>
                    <a:pt x="0" y="1803"/>
                  </a:lnTo>
                  <a:lnTo>
                    <a:pt x="815" y="1803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15084;p45">
              <a:extLst>
                <a:ext uri="{FF2B5EF4-FFF2-40B4-BE49-F238E27FC236}">
                  <a16:creationId xmlns:a16="http://schemas.microsoft.com/office/drawing/2014/main" xmlns="" id="{A47751AE-4F06-4FAC-39A5-56EECF9023A2}"/>
                </a:ext>
              </a:extLst>
            </p:cNvPr>
            <p:cNvSpPr/>
            <p:nvPr/>
          </p:nvSpPr>
          <p:spPr>
            <a:xfrm>
              <a:off x="2611100" y="1407025"/>
              <a:ext cx="282950" cy="224950"/>
            </a:xfrm>
            <a:custGeom>
              <a:avLst/>
              <a:gdLst/>
              <a:ahLst/>
              <a:cxnLst/>
              <a:rect l="l" t="t" r="r" b="b"/>
              <a:pathLst>
                <a:path w="11318" h="8998" extrusionOk="0">
                  <a:moveTo>
                    <a:pt x="800" y="1"/>
                  </a:moveTo>
                  <a:lnTo>
                    <a:pt x="800" y="894"/>
                  </a:lnTo>
                  <a:lnTo>
                    <a:pt x="0" y="894"/>
                  </a:lnTo>
                  <a:lnTo>
                    <a:pt x="0" y="6302"/>
                  </a:lnTo>
                  <a:lnTo>
                    <a:pt x="800" y="6302"/>
                  </a:lnTo>
                  <a:lnTo>
                    <a:pt x="800" y="3606"/>
                  </a:lnTo>
                  <a:lnTo>
                    <a:pt x="5659" y="3606"/>
                  </a:lnTo>
                  <a:lnTo>
                    <a:pt x="5659" y="4499"/>
                  </a:lnTo>
                  <a:lnTo>
                    <a:pt x="8088" y="4499"/>
                  </a:lnTo>
                  <a:lnTo>
                    <a:pt x="8088" y="5408"/>
                  </a:lnTo>
                  <a:lnTo>
                    <a:pt x="9703" y="5408"/>
                  </a:lnTo>
                  <a:lnTo>
                    <a:pt x="9703" y="6302"/>
                  </a:lnTo>
                  <a:lnTo>
                    <a:pt x="10518" y="6302"/>
                  </a:lnTo>
                  <a:lnTo>
                    <a:pt x="10518" y="8998"/>
                  </a:lnTo>
                  <a:lnTo>
                    <a:pt x="11317" y="8998"/>
                  </a:lnTo>
                  <a:lnTo>
                    <a:pt x="11317" y="894"/>
                  </a:lnTo>
                  <a:lnTo>
                    <a:pt x="10518" y="894"/>
                  </a:lnTo>
                  <a:lnTo>
                    <a:pt x="105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15085;p45">
              <a:extLst>
                <a:ext uri="{FF2B5EF4-FFF2-40B4-BE49-F238E27FC236}">
                  <a16:creationId xmlns:a16="http://schemas.microsoft.com/office/drawing/2014/main" xmlns="" id="{ACBB360E-F38B-04E1-52FD-4524EC21523C}"/>
                </a:ext>
              </a:extLst>
            </p:cNvPr>
            <p:cNvSpPr/>
            <p:nvPr/>
          </p:nvSpPr>
          <p:spPr>
            <a:xfrm>
              <a:off x="2651450" y="1542225"/>
              <a:ext cx="20025" cy="44700"/>
            </a:xfrm>
            <a:custGeom>
              <a:avLst/>
              <a:gdLst/>
              <a:ahLst/>
              <a:cxnLst/>
              <a:rect l="l" t="t" r="r" b="b"/>
              <a:pathLst>
                <a:path w="801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00" y="1787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15086;p45">
              <a:extLst>
                <a:ext uri="{FF2B5EF4-FFF2-40B4-BE49-F238E27FC236}">
                  <a16:creationId xmlns:a16="http://schemas.microsoft.com/office/drawing/2014/main" xmlns="" id="{42C3348A-0C03-8527-0963-8CC4AE3A94AA}"/>
                </a:ext>
              </a:extLst>
            </p:cNvPr>
            <p:cNvSpPr/>
            <p:nvPr/>
          </p:nvSpPr>
          <p:spPr>
            <a:xfrm>
              <a:off x="2833275" y="1542225"/>
              <a:ext cx="20400" cy="44700"/>
            </a:xfrm>
            <a:custGeom>
              <a:avLst/>
              <a:gdLst/>
              <a:ahLst/>
              <a:cxnLst/>
              <a:rect l="l" t="t" r="r" b="b"/>
              <a:pathLst>
                <a:path w="816" h="1788" extrusionOk="0">
                  <a:moveTo>
                    <a:pt x="1" y="0"/>
                  </a:moveTo>
                  <a:lnTo>
                    <a:pt x="1" y="1787"/>
                  </a:lnTo>
                  <a:lnTo>
                    <a:pt x="816" y="1787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15087;p45">
              <a:extLst>
                <a:ext uri="{FF2B5EF4-FFF2-40B4-BE49-F238E27FC236}">
                  <a16:creationId xmlns:a16="http://schemas.microsoft.com/office/drawing/2014/main" xmlns="" id="{FB75AF26-85CD-AAA3-3EE4-F10F86614A66}"/>
                </a:ext>
              </a:extLst>
            </p:cNvPr>
            <p:cNvSpPr/>
            <p:nvPr/>
          </p:nvSpPr>
          <p:spPr>
            <a:xfrm>
              <a:off x="2611100" y="1744425"/>
              <a:ext cx="40375" cy="67800"/>
            </a:xfrm>
            <a:custGeom>
              <a:avLst/>
              <a:gdLst/>
              <a:ahLst/>
              <a:cxnLst/>
              <a:rect l="l" t="t" r="r" b="b"/>
              <a:pathLst>
                <a:path w="1615" h="2712" extrusionOk="0">
                  <a:moveTo>
                    <a:pt x="0" y="0"/>
                  </a:moveTo>
                  <a:lnTo>
                    <a:pt x="0" y="2712"/>
                  </a:lnTo>
                  <a:lnTo>
                    <a:pt x="800" y="2712"/>
                  </a:lnTo>
                  <a:lnTo>
                    <a:pt x="800" y="1803"/>
                  </a:lnTo>
                  <a:lnTo>
                    <a:pt x="1615" y="1803"/>
                  </a:lnTo>
                  <a:lnTo>
                    <a:pt x="1615" y="909"/>
                  </a:lnTo>
                  <a:lnTo>
                    <a:pt x="800" y="909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15088;p45">
              <a:extLst>
                <a:ext uri="{FF2B5EF4-FFF2-40B4-BE49-F238E27FC236}">
                  <a16:creationId xmlns:a16="http://schemas.microsoft.com/office/drawing/2014/main" xmlns="" id="{68E78DDE-9313-DAD9-0EB0-90892293FBC2}"/>
                </a:ext>
              </a:extLst>
            </p:cNvPr>
            <p:cNvSpPr/>
            <p:nvPr/>
          </p:nvSpPr>
          <p:spPr>
            <a:xfrm>
              <a:off x="2671450" y="1744425"/>
              <a:ext cx="161850" cy="22750"/>
            </a:xfrm>
            <a:custGeom>
              <a:avLst/>
              <a:gdLst/>
              <a:ahLst/>
              <a:cxnLst/>
              <a:rect l="l" t="t" r="r" b="b"/>
              <a:pathLst>
                <a:path w="6474" h="910" extrusionOk="0">
                  <a:moveTo>
                    <a:pt x="0" y="0"/>
                  </a:moveTo>
                  <a:lnTo>
                    <a:pt x="0" y="909"/>
                  </a:lnTo>
                  <a:lnTo>
                    <a:pt x="6474" y="909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15089;p45">
              <a:extLst>
                <a:ext uri="{FF2B5EF4-FFF2-40B4-BE49-F238E27FC236}">
                  <a16:creationId xmlns:a16="http://schemas.microsoft.com/office/drawing/2014/main" xmlns="" id="{C572003B-0782-A991-2E9A-AD79D816E885}"/>
                </a:ext>
              </a:extLst>
            </p:cNvPr>
            <p:cNvSpPr/>
            <p:nvPr/>
          </p:nvSpPr>
          <p:spPr>
            <a:xfrm>
              <a:off x="2671450" y="1631950"/>
              <a:ext cx="161850" cy="112500"/>
            </a:xfrm>
            <a:custGeom>
              <a:avLst/>
              <a:gdLst/>
              <a:ahLst/>
              <a:cxnLst/>
              <a:rect l="l" t="t" r="r" b="b"/>
              <a:pathLst>
                <a:path w="6474" h="4500" extrusionOk="0">
                  <a:moveTo>
                    <a:pt x="0" y="1"/>
                  </a:moveTo>
                  <a:lnTo>
                    <a:pt x="0" y="4499"/>
                  </a:lnTo>
                  <a:lnTo>
                    <a:pt x="6474" y="4499"/>
                  </a:lnTo>
                  <a:lnTo>
                    <a:pt x="64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15090;p45">
              <a:extLst>
                <a:ext uri="{FF2B5EF4-FFF2-40B4-BE49-F238E27FC236}">
                  <a16:creationId xmlns:a16="http://schemas.microsoft.com/office/drawing/2014/main" xmlns="" id="{F23D3B04-1387-AA40-1E9C-8B129A49CB7D}"/>
                </a:ext>
              </a:extLst>
            </p:cNvPr>
            <p:cNvSpPr/>
            <p:nvPr/>
          </p:nvSpPr>
          <p:spPr>
            <a:xfrm>
              <a:off x="2651450" y="1654675"/>
              <a:ext cx="202225" cy="22375"/>
            </a:xfrm>
            <a:custGeom>
              <a:avLst/>
              <a:gdLst/>
              <a:ahLst/>
              <a:cxnLst/>
              <a:rect l="l" t="t" r="r" b="b"/>
              <a:pathLst>
                <a:path w="8089" h="895" extrusionOk="0">
                  <a:moveTo>
                    <a:pt x="1" y="1"/>
                  </a:moveTo>
                  <a:lnTo>
                    <a:pt x="1" y="894"/>
                  </a:lnTo>
                  <a:lnTo>
                    <a:pt x="8089" y="894"/>
                  </a:lnTo>
                  <a:lnTo>
                    <a:pt x="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7" name="Google Shape;15091;p45">
              <a:extLst>
                <a:ext uri="{FF2B5EF4-FFF2-40B4-BE49-F238E27FC236}">
                  <a16:creationId xmlns:a16="http://schemas.microsoft.com/office/drawing/2014/main" xmlns="" id="{87E2B4D0-611E-432E-0D19-AA2256E90982}"/>
                </a:ext>
              </a:extLst>
            </p:cNvPr>
            <p:cNvSpPr/>
            <p:nvPr/>
          </p:nvSpPr>
          <p:spPr>
            <a:xfrm rot="16200000">
              <a:off x="2882044" y="1625341"/>
              <a:ext cx="20400" cy="90151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8" name="Google Shape;15092;p45">
              <a:extLst>
                <a:ext uri="{FF2B5EF4-FFF2-40B4-BE49-F238E27FC236}">
                  <a16:creationId xmlns:a16="http://schemas.microsoft.com/office/drawing/2014/main" xmlns="" id="{E5B01261-9CDD-3CF7-07E0-A892407038BD}"/>
                </a:ext>
              </a:extLst>
            </p:cNvPr>
            <p:cNvSpPr/>
            <p:nvPr/>
          </p:nvSpPr>
          <p:spPr>
            <a:xfrm>
              <a:off x="2631075" y="1677025"/>
              <a:ext cx="20400" cy="75213"/>
            </a:xfrm>
            <a:custGeom>
              <a:avLst/>
              <a:gdLst/>
              <a:ahLst/>
              <a:cxnLst/>
              <a:rect l="l" t="t" r="r" b="b"/>
              <a:pathLst>
                <a:path w="816" h="3606" extrusionOk="0">
                  <a:moveTo>
                    <a:pt x="1" y="0"/>
                  </a:moveTo>
                  <a:lnTo>
                    <a:pt x="1" y="3605"/>
                  </a:lnTo>
                  <a:lnTo>
                    <a:pt x="816" y="3605"/>
                  </a:lnTo>
                  <a:lnTo>
                    <a:pt x="81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9" name="Google Shape;15093;p45">
              <a:extLst>
                <a:ext uri="{FF2B5EF4-FFF2-40B4-BE49-F238E27FC236}">
                  <a16:creationId xmlns:a16="http://schemas.microsoft.com/office/drawing/2014/main" xmlns="" id="{887A3046-F3E7-94D6-DEEB-A560C2A20070}"/>
                </a:ext>
              </a:extLst>
            </p:cNvPr>
            <p:cNvSpPr/>
            <p:nvPr/>
          </p:nvSpPr>
          <p:spPr>
            <a:xfrm>
              <a:off x="2671450" y="1767150"/>
              <a:ext cx="161850" cy="67425"/>
            </a:xfrm>
            <a:custGeom>
              <a:avLst/>
              <a:gdLst/>
              <a:ahLst/>
              <a:cxnLst/>
              <a:rect l="l" t="t" r="r" b="b"/>
              <a:pathLst>
                <a:path w="6474" h="2697" extrusionOk="0">
                  <a:moveTo>
                    <a:pt x="0" y="0"/>
                  </a:moveTo>
                  <a:lnTo>
                    <a:pt x="0" y="2696"/>
                  </a:lnTo>
                  <a:lnTo>
                    <a:pt x="815" y="2696"/>
                  </a:lnTo>
                  <a:lnTo>
                    <a:pt x="815" y="894"/>
                  </a:lnTo>
                  <a:lnTo>
                    <a:pt x="5674" y="894"/>
                  </a:lnTo>
                  <a:lnTo>
                    <a:pt x="5674" y="2696"/>
                  </a:lnTo>
                  <a:lnTo>
                    <a:pt x="6474" y="2696"/>
                  </a:lnTo>
                  <a:lnTo>
                    <a:pt x="64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0" name="Google Shape;15094;p45">
              <a:extLst>
                <a:ext uri="{FF2B5EF4-FFF2-40B4-BE49-F238E27FC236}">
                  <a16:creationId xmlns:a16="http://schemas.microsoft.com/office/drawing/2014/main" xmlns="" id="{0FF64472-9A88-4B10-E692-3FFB1DA99A4D}"/>
                </a:ext>
              </a:extLst>
            </p:cNvPr>
            <p:cNvSpPr/>
            <p:nvPr/>
          </p:nvSpPr>
          <p:spPr>
            <a:xfrm>
              <a:off x="2671450" y="1834550"/>
              <a:ext cx="20400" cy="22350"/>
            </a:xfrm>
            <a:custGeom>
              <a:avLst/>
              <a:gdLst/>
              <a:ahLst/>
              <a:cxnLst/>
              <a:rect l="l" t="t" r="r" b="b"/>
              <a:pathLst>
                <a:path w="816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15" y="894"/>
                  </a:lnTo>
                  <a:lnTo>
                    <a:pt x="81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1" name="Google Shape;15095;p45">
              <a:extLst>
                <a:ext uri="{FF2B5EF4-FFF2-40B4-BE49-F238E27FC236}">
                  <a16:creationId xmlns:a16="http://schemas.microsoft.com/office/drawing/2014/main" xmlns="" id="{76895DAA-C2A9-FA6F-AF71-375FC6C980E9}"/>
                </a:ext>
              </a:extLst>
            </p:cNvPr>
            <p:cNvSpPr/>
            <p:nvPr/>
          </p:nvSpPr>
          <p:spPr>
            <a:xfrm>
              <a:off x="2813300" y="1834550"/>
              <a:ext cx="20000" cy="22350"/>
            </a:xfrm>
            <a:custGeom>
              <a:avLst/>
              <a:gdLst/>
              <a:ahLst/>
              <a:cxnLst/>
              <a:rect l="l" t="t" r="r" b="b"/>
              <a:pathLst>
                <a:path w="800" h="894" extrusionOk="0">
                  <a:moveTo>
                    <a:pt x="0" y="0"/>
                  </a:moveTo>
                  <a:lnTo>
                    <a:pt x="0" y="894"/>
                  </a:lnTo>
                  <a:lnTo>
                    <a:pt x="800" y="894"/>
                  </a:lnTo>
                  <a:lnTo>
                    <a:pt x="8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62" name="Picture 261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070CB8-0A55-6C23-F548-DDF1F36E3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404" y="3274725"/>
            <a:ext cx="1446909" cy="1959017"/>
          </a:xfrm>
          <a:prstGeom prst="rect">
            <a:avLst/>
          </a:prstGeom>
        </p:spPr>
      </p:pic>
      <p:pic>
        <p:nvPicPr>
          <p:cNvPr id="263" name="Picture 262">
            <a:hlinkClick r:id="rId7" action="ppaction://hlinksldjump"/>
            <a:extLst>
              <a:ext uri="{FF2B5EF4-FFF2-40B4-BE49-F238E27FC236}">
                <a16:creationId xmlns:a16="http://schemas.microsoft.com/office/drawing/2014/main" xmlns="" id="{66645E18-CCE0-618B-6010-0454DF38D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338" y="1769732"/>
            <a:ext cx="1446909" cy="1959017"/>
          </a:xfrm>
          <a:prstGeom prst="rect">
            <a:avLst/>
          </a:prstGeom>
        </p:spPr>
      </p:pic>
      <p:pic>
        <p:nvPicPr>
          <p:cNvPr id="264" name="Picture 263">
            <a:hlinkClick r:id="rId8" action="ppaction://hlinksldjump"/>
            <a:extLst>
              <a:ext uri="{FF2B5EF4-FFF2-40B4-BE49-F238E27FC236}">
                <a16:creationId xmlns:a16="http://schemas.microsoft.com/office/drawing/2014/main" xmlns="" id="{82FDDCF4-4C39-D885-A1BE-BBE0B6C58D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000" y="165521"/>
            <a:ext cx="1446909" cy="1959017"/>
          </a:xfrm>
          <a:prstGeom prst="rect">
            <a:avLst/>
          </a:prstGeom>
        </p:spPr>
      </p:pic>
      <p:pic>
        <p:nvPicPr>
          <p:cNvPr id="265" name="Picture 264">
            <a:hlinkClick r:id="rId9" action="ppaction://hlinksldjump"/>
            <a:extLst>
              <a:ext uri="{FF2B5EF4-FFF2-40B4-BE49-F238E27FC236}">
                <a16:creationId xmlns:a16="http://schemas.microsoft.com/office/drawing/2014/main" xmlns="" id="{302B20BC-ACF1-7DBB-66F9-6CD13E677E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00875" y="3530920"/>
            <a:ext cx="1446909" cy="1959017"/>
          </a:xfrm>
          <a:prstGeom prst="rect">
            <a:avLst/>
          </a:prstGeom>
        </p:spPr>
      </p:pic>
      <p:sp>
        <p:nvSpPr>
          <p:cNvPr id="266" name="Speech Bubble: Rectangle with Corners Rounded 265">
            <a:extLst>
              <a:ext uri="{FF2B5EF4-FFF2-40B4-BE49-F238E27FC236}">
                <a16:creationId xmlns:a16="http://schemas.microsoft.com/office/drawing/2014/main" xmlns="" id="{11CF5AD1-59D4-277D-1D52-4A2C0253A2A6}"/>
              </a:ext>
            </a:extLst>
          </p:cNvPr>
          <p:cNvSpPr/>
          <p:nvPr/>
        </p:nvSpPr>
        <p:spPr>
          <a:xfrm>
            <a:off x="3129561" y="2124537"/>
            <a:ext cx="783952" cy="912944"/>
          </a:xfrm>
          <a:prstGeom prst="wedgeRoundRectCallout">
            <a:avLst>
              <a:gd name="adj1" fmla="val 74408"/>
              <a:gd name="adj2" fmla="val 6560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1</a:t>
            </a:r>
          </a:p>
        </p:txBody>
      </p:sp>
      <p:sp>
        <p:nvSpPr>
          <p:cNvPr id="267" name="Speech Bubble: Rectangle with Corners Rounded 266">
            <a:extLst>
              <a:ext uri="{FF2B5EF4-FFF2-40B4-BE49-F238E27FC236}">
                <a16:creationId xmlns:a16="http://schemas.microsoft.com/office/drawing/2014/main" xmlns="" id="{AA00366E-645B-4CF3-CA71-83862F90F397}"/>
              </a:ext>
            </a:extLst>
          </p:cNvPr>
          <p:cNvSpPr/>
          <p:nvPr/>
        </p:nvSpPr>
        <p:spPr>
          <a:xfrm>
            <a:off x="5451385" y="839491"/>
            <a:ext cx="783952" cy="912944"/>
          </a:xfrm>
          <a:prstGeom prst="wedgeRoundRectCallout">
            <a:avLst>
              <a:gd name="adj1" fmla="val 112986"/>
              <a:gd name="adj2" fmla="val 4386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2</a:t>
            </a:r>
          </a:p>
        </p:txBody>
      </p:sp>
      <p:sp>
        <p:nvSpPr>
          <p:cNvPr id="268" name="Speech Bubble: Rectangle with Corners Rounded 267">
            <a:extLst>
              <a:ext uri="{FF2B5EF4-FFF2-40B4-BE49-F238E27FC236}">
                <a16:creationId xmlns:a16="http://schemas.microsoft.com/office/drawing/2014/main" xmlns="" id="{477356E1-9127-90C9-AC34-89786DEE8FA7}"/>
              </a:ext>
            </a:extLst>
          </p:cNvPr>
          <p:cNvSpPr/>
          <p:nvPr/>
        </p:nvSpPr>
        <p:spPr>
          <a:xfrm>
            <a:off x="8084679" y="2516056"/>
            <a:ext cx="783952" cy="912944"/>
          </a:xfrm>
          <a:prstGeom prst="wedgeRoundRectCallout">
            <a:avLst>
              <a:gd name="adj1" fmla="val 43063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3</a:t>
            </a:r>
          </a:p>
        </p:txBody>
      </p:sp>
      <p:sp>
        <p:nvSpPr>
          <p:cNvPr id="269" name="Speech Bubble: Rectangle with Corners Rounded 268">
            <a:extLst>
              <a:ext uri="{FF2B5EF4-FFF2-40B4-BE49-F238E27FC236}">
                <a16:creationId xmlns:a16="http://schemas.microsoft.com/office/drawing/2014/main" xmlns="" id="{89A4F448-52A2-BFC1-3107-4EC1AB6F3278}"/>
              </a:ext>
            </a:extLst>
          </p:cNvPr>
          <p:cNvSpPr/>
          <p:nvPr/>
        </p:nvSpPr>
        <p:spPr>
          <a:xfrm>
            <a:off x="8554747" y="94057"/>
            <a:ext cx="783952" cy="912944"/>
          </a:xfrm>
          <a:prstGeom prst="wedgeRoundRectCallout">
            <a:avLst>
              <a:gd name="adj1" fmla="val 81641"/>
              <a:gd name="adj2" fmla="val 728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5333" kern="0" dirty="0">
                <a:solidFill>
                  <a:srgbClr val="352381">
                    <a:lumMod val="10000"/>
                  </a:srgbClr>
                </a:solidFill>
                <a:latin typeface="SVN-Blade Runner" panose="02040603050506020204" pitchFamily="18" charset="0"/>
                <a:sym typeface="Arial"/>
              </a:rPr>
              <a:t>4</a:t>
            </a:r>
          </a:p>
        </p:txBody>
      </p:sp>
      <p:pic>
        <p:nvPicPr>
          <p:cNvPr id="270" name="Picture 269">
            <a:hlinkClick r:id="rId4" action="ppaction://hlinksldjump"/>
            <a:extLst>
              <a:ext uri="{FF2B5EF4-FFF2-40B4-BE49-F238E27FC236}">
                <a16:creationId xmlns:a16="http://schemas.microsoft.com/office/drawing/2014/main" xmlns="" id="{0AD69345-F46D-E17E-3D23-A9CF07271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131855">
            <a:off x="4040466" y="3759009"/>
            <a:ext cx="1446909" cy="1959017"/>
          </a:xfrm>
          <a:prstGeom prst="rect">
            <a:avLst/>
          </a:prstGeom>
        </p:spPr>
      </p:pic>
      <p:grpSp>
        <p:nvGrpSpPr>
          <p:cNvPr id="271" name="Google Shape;16125;p61">
            <a:extLst>
              <a:ext uri="{FF2B5EF4-FFF2-40B4-BE49-F238E27FC236}">
                <a16:creationId xmlns:a16="http://schemas.microsoft.com/office/drawing/2014/main" xmlns="" id="{32B4E02B-B5F6-657D-EAA5-01CDA0313DD9}"/>
              </a:ext>
            </a:extLst>
          </p:cNvPr>
          <p:cNvGrpSpPr/>
          <p:nvPr/>
        </p:nvGrpSpPr>
        <p:grpSpPr>
          <a:xfrm>
            <a:off x="4481026" y="3398996"/>
            <a:ext cx="640015" cy="568923"/>
            <a:chOff x="3097058" y="1823311"/>
            <a:chExt cx="480011" cy="426692"/>
          </a:xfrm>
        </p:grpSpPr>
        <p:sp>
          <p:nvSpPr>
            <p:cNvPr id="272" name="Google Shape;16126;p61">
              <a:extLst>
                <a:ext uri="{FF2B5EF4-FFF2-40B4-BE49-F238E27FC236}">
                  <a16:creationId xmlns:a16="http://schemas.microsoft.com/office/drawing/2014/main" xmlns="" id="{A0C6D511-4E20-4938-B1ED-D73E60124626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3" name="Google Shape;16127;p61">
              <a:extLst>
                <a:ext uri="{FF2B5EF4-FFF2-40B4-BE49-F238E27FC236}">
                  <a16:creationId xmlns:a16="http://schemas.microsoft.com/office/drawing/2014/main" xmlns="" id="{720E9844-CAD2-D4B5-374F-90FAE7DB7FC8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4" name="Google Shape;16128;p61">
              <a:extLst>
                <a:ext uri="{FF2B5EF4-FFF2-40B4-BE49-F238E27FC236}">
                  <a16:creationId xmlns:a16="http://schemas.microsoft.com/office/drawing/2014/main" xmlns="" id="{C7A83FA6-70CB-D982-CD3F-93DC60FE2F7D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5" name="Google Shape;16129;p61">
              <a:extLst>
                <a:ext uri="{FF2B5EF4-FFF2-40B4-BE49-F238E27FC236}">
                  <a16:creationId xmlns:a16="http://schemas.microsoft.com/office/drawing/2014/main" xmlns="" id="{70CEB84C-0B62-DB56-CB29-866D6D3C6DC1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" name="Google Shape;16130;p61">
              <a:extLst>
                <a:ext uri="{FF2B5EF4-FFF2-40B4-BE49-F238E27FC236}">
                  <a16:creationId xmlns:a16="http://schemas.microsoft.com/office/drawing/2014/main" xmlns="" id="{C5D2F3F7-8826-CA3E-F49D-237F1D6571FC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7" name="Google Shape;16131;p61">
              <a:extLst>
                <a:ext uri="{FF2B5EF4-FFF2-40B4-BE49-F238E27FC236}">
                  <a16:creationId xmlns:a16="http://schemas.microsoft.com/office/drawing/2014/main" xmlns="" id="{6402EA7E-5C32-1356-B1FA-D5C8D3CE0B23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8" name="Google Shape;16132;p61">
              <a:extLst>
                <a:ext uri="{FF2B5EF4-FFF2-40B4-BE49-F238E27FC236}">
                  <a16:creationId xmlns:a16="http://schemas.microsoft.com/office/drawing/2014/main" xmlns="" id="{ECB2A729-B752-90BA-97C2-B79D4C969178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9" name="Google Shape;16133;p61">
              <a:extLst>
                <a:ext uri="{FF2B5EF4-FFF2-40B4-BE49-F238E27FC236}">
                  <a16:creationId xmlns:a16="http://schemas.microsoft.com/office/drawing/2014/main" xmlns="" id="{AD5157A4-6E47-5A43-E610-7CDE2B1B78DF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0" name="Google Shape;16134;p61">
              <a:extLst>
                <a:ext uri="{FF2B5EF4-FFF2-40B4-BE49-F238E27FC236}">
                  <a16:creationId xmlns:a16="http://schemas.microsoft.com/office/drawing/2014/main" xmlns="" id="{CAD8A93F-A44C-5D93-75C2-DD041CC3489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1" name="Google Shape;16135;p61">
              <a:extLst>
                <a:ext uri="{FF2B5EF4-FFF2-40B4-BE49-F238E27FC236}">
                  <a16:creationId xmlns:a16="http://schemas.microsoft.com/office/drawing/2014/main" xmlns="" id="{80CF6CB1-B701-1FA1-13C9-59161507002E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2" name="Google Shape;16136;p61">
              <a:extLst>
                <a:ext uri="{FF2B5EF4-FFF2-40B4-BE49-F238E27FC236}">
                  <a16:creationId xmlns:a16="http://schemas.microsoft.com/office/drawing/2014/main" xmlns="" id="{CE343029-E99D-8523-D3BC-2B34D6639D7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" name="Google Shape;16137;p61">
              <a:extLst>
                <a:ext uri="{FF2B5EF4-FFF2-40B4-BE49-F238E27FC236}">
                  <a16:creationId xmlns:a16="http://schemas.microsoft.com/office/drawing/2014/main" xmlns="" id="{B73FDA77-A432-4AEE-1301-9CFE17FDE78E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" name="Google Shape;16138;p61">
              <a:extLst>
                <a:ext uri="{FF2B5EF4-FFF2-40B4-BE49-F238E27FC236}">
                  <a16:creationId xmlns:a16="http://schemas.microsoft.com/office/drawing/2014/main" xmlns="" id="{3CBE349D-59BC-B573-6809-8F86E3DDEFC3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16139;p61">
              <a:extLst>
                <a:ext uri="{FF2B5EF4-FFF2-40B4-BE49-F238E27FC236}">
                  <a16:creationId xmlns:a16="http://schemas.microsoft.com/office/drawing/2014/main" xmlns="" id="{5B427905-635D-9159-905A-7A4A2F25D530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6" name="Google Shape;16140;p61">
              <a:extLst>
                <a:ext uri="{FF2B5EF4-FFF2-40B4-BE49-F238E27FC236}">
                  <a16:creationId xmlns:a16="http://schemas.microsoft.com/office/drawing/2014/main" xmlns="" id="{FF744758-8B00-CD33-0D7D-61742C626E53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" name="Google Shape;16141;p61">
              <a:extLst>
                <a:ext uri="{FF2B5EF4-FFF2-40B4-BE49-F238E27FC236}">
                  <a16:creationId xmlns:a16="http://schemas.microsoft.com/office/drawing/2014/main" xmlns="" id="{1941C991-A00E-CBED-DF33-890BB420A3F1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" name="Google Shape;16142;p61">
              <a:extLst>
                <a:ext uri="{FF2B5EF4-FFF2-40B4-BE49-F238E27FC236}">
                  <a16:creationId xmlns:a16="http://schemas.microsoft.com/office/drawing/2014/main" xmlns="" id="{C693F96F-A924-269B-F33C-4880DC08B843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" name="Google Shape;16143;p61">
              <a:extLst>
                <a:ext uri="{FF2B5EF4-FFF2-40B4-BE49-F238E27FC236}">
                  <a16:creationId xmlns:a16="http://schemas.microsoft.com/office/drawing/2014/main" xmlns="" id="{E9991FFB-F4E3-47A4-F5A1-A38E68BB1137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0" name="Google Shape;16144;p61">
              <a:extLst>
                <a:ext uri="{FF2B5EF4-FFF2-40B4-BE49-F238E27FC236}">
                  <a16:creationId xmlns:a16="http://schemas.microsoft.com/office/drawing/2014/main" xmlns="" id="{A9BE898E-DF03-ABBF-7416-4DCE3FE30DE9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1" name="Google Shape;16145;p61">
              <a:extLst>
                <a:ext uri="{FF2B5EF4-FFF2-40B4-BE49-F238E27FC236}">
                  <a16:creationId xmlns:a16="http://schemas.microsoft.com/office/drawing/2014/main" xmlns="" id="{8ECD2B09-00C0-C313-CE36-5B8ABCF353B5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" name="Google Shape;16146;p61">
              <a:extLst>
                <a:ext uri="{FF2B5EF4-FFF2-40B4-BE49-F238E27FC236}">
                  <a16:creationId xmlns:a16="http://schemas.microsoft.com/office/drawing/2014/main" xmlns="" id="{3F252625-70F7-3F6B-20BD-185F0491064D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3" name="Google Shape;16147;p61">
              <a:extLst>
                <a:ext uri="{FF2B5EF4-FFF2-40B4-BE49-F238E27FC236}">
                  <a16:creationId xmlns:a16="http://schemas.microsoft.com/office/drawing/2014/main" xmlns="" id="{20D579DE-A425-30D8-46E1-4C0DFFC27DD2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" name="Google Shape;16148;p61">
              <a:extLst>
                <a:ext uri="{FF2B5EF4-FFF2-40B4-BE49-F238E27FC236}">
                  <a16:creationId xmlns:a16="http://schemas.microsoft.com/office/drawing/2014/main" xmlns="" id="{7750F137-F7DD-0CA8-DD29-8F08EEF38936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5" name="Google Shape;16149;p61">
              <a:extLst>
                <a:ext uri="{FF2B5EF4-FFF2-40B4-BE49-F238E27FC236}">
                  <a16:creationId xmlns:a16="http://schemas.microsoft.com/office/drawing/2014/main" xmlns="" id="{B2ECE3B2-4FE5-001B-AF34-6593A7C16B1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6" name="Google Shape;16150;p61">
              <a:extLst>
                <a:ext uri="{FF2B5EF4-FFF2-40B4-BE49-F238E27FC236}">
                  <a16:creationId xmlns:a16="http://schemas.microsoft.com/office/drawing/2014/main" xmlns="" id="{DEA60B13-5829-E875-5885-D688CC4068D2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7" name="Google Shape;16151;p61">
              <a:extLst>
                <a:ext uri="{FF2B5EF4-FFF2-40B4-BE49-F238E27FC236}">
                  <a16:creationId xmlns:a16="http://schemas.microsoft.com/office/drawing/2014/main" xmlns="" id="{9A71C175-2D27-6163-E7D5-30B9CA4B5470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8" name="Google Shape;16152;p61">
              <a:extLst>
                <a:ext uri="{FF2B5EF4-FFF2-40B4-BE49-F238E27FC236}">
                  <a16:creationId xmlns:a16="http://schemas.microsoft.com/office/drawing/2014/main" xmlns="" id="{4E170BB5-89CE-2C04-49F8-D2DA1BE2AA8A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9" name="Google Shape;16153;p61">
              <a:extLst>
                <a:ext uri="{FF2B5EF4-FFF2-40B4-BE49-F238E27FC236}">
                  <a16:creationId xmlns:a16="http://schemas.microsoft.com/office/drawing/2014/main" xmlns="" id="{258A2AE5-11A0-54C1-72A7-E8E60EBD6554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0" name="Google Shape;16154;p61">
              <a:extLst>
                <a:ext uri="{FF2B5EF4-FFF2-40B4-BE49-F238E27FC236}">
                  <a16:creationId xmlns:a16="http://schemas.microsoft.com/office/drawing/2014/main" xmlns="" id="{BE9D527A-0811-6907-0C98-197C37E6E870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1" name="Google Shape;16155;p61">
              <a:extLst>
                <a:ext uri="{FF2B5EF4-FFF2-40B4-BE49-F238E27FC236}">
                  <a16:creationId xmlns:a16="http://schemas.microsoft.com/office/drawing/2014/main" xmlns="" id="{56F85B99-0E63-A212-8FD9-2C3A3CB3672A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2" name="Google Shape;16156;p61">
              <a:extLst>
                <a:ext uri="{FF2B5EF4-FFF2-40B4-BE49-F238E27FC236}">
                  <a16:creationId xmlns:a16="http://schemas.microsoft.com/office/drawing/2014/main" xmlns="" id="{B678CE9A-6A65-DA11-53D5-9818CF1F32AF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3" name="Google Shape;16157;p61">
              <a:extLst>
                <a:ext uri="{FF2B5EF4-FFF2-40B4-BE49-F238E27FC236}">
                  <a16:creationId xmlns:a16="http://schemas.microsoft.com/office/drawing/2014/main" xmlns="" id="{5DF57A2F-0C9F-7996-66A7-75E3C65D14D7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4" name="Google Shape;16158;p61">
              <a:extLst>
                <a:ext uri="{FF2B5EF4-FFF2-40B4-BE49-F238E27FC236}">
                  <a16:creationId xmlns:a16="http://schemas.microsoft.com/office/drawing/2014/main" xmlns="" id="{EABCC7E4-1435-3AE2-DAFB-C104779AD963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5" name="Google Shape;16159;p61">
              <a:extLst>
                <a:ext uri="{FF2B5EF4-FFF2-40B4-BE49-F238E27FC236}">
                  <a16:creationId xmlns:a16="http://schemas.microsoft.com/office/drawing/2014/main" xmlns="" id="{5CEDB86F-1DFD-3D6D-8B8F-D096ED51ADC3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6" name="Google Shape;16160;p61">
              <a:extLst>
                <a:ext uri="{FF2B5EF4-FFF2-40B4-BE49-F238E27FC236}">
                  <a16:creationId xmlns:a16="http://schemas.microsoft.com/office/drawing/2014/main" xmlns="" id="{88CDF2CD-3B67-3970-DB2B-19C7FC57250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7" name="Google Shape;16161;p61">
              <a:extLst>
                <a:ext uri="{FF2B5EF4-FFF2-40B4-BE49-F238E27FC236}">
                  <a16:creationId xmlns:a16="http://schemas.microsoft.com/office/drawing/2014/main" xmlns="" id="{BCDA5C9C-F452-B455-1695-19146D0B2353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8" name="Google Shape;16162;p61">
              <a:extLst>
                <a:ext uri="{FF2B5EF4-FFF2-40B4-BE49-F238E27FC236}">
                  <a16:creationId xmlns:a16="http://schemas.microsoft.com/office/drawing/2014/main" xmlns="" id="{226527C6-06A1-B02A-5E9B-C5E5C349370A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9" name="Google Shape;16163;p61">
              <a:extLst>
                <a:ext uri="{FF2B5EF4-FFF2-40B4-BE49-F238E27FC236}">
                  <a16:creationId xmlns:a16="http://schemas.microsoft.com/office/drawing/2014/main" xmlns="" id="{98E0DFBB-A368-66AF-7981-3085FC03AF83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0" name="Google Shape;16164;p61">
              <a:extLst>
                <a:ext uri="{FF2B5EF4-FFF2-40B4-BE49-F238E27FC236}">
                  <a16:creationId xmlns:a16="http://schemas.microsoft.com/office/drawing/2014/main" xmlns="" id="{3EA69D0F-45F1-B5C6-4969-38D0354C8B6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" name="Google Shape;16165;p61">
              <a:extLst>
                <a:ext uri="{FF2B5EF4-FFF2-40B4-BE49-F238E27FC236}">
                  <a16:creationId xmlns:a16="http://schemas.microsoft.com/office/drawing/2014/main" xmlns="" id="{A0FF01D5-0A0F-80DE-8806-378113B6377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2" name="Google Shape;16166;p61">
              <a:extLst>
                <a:ext uri="{FF2B5EF4-FFF2-40B4-BE49-F238E27FC236}">
                  <a16:creationId xmlns:a16="http://schemas.microsoft.com/office/drawing/2014/main" xmlns="" id="{AB53F305-46F3-90FA-D797-ABE545A977E9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3" name="Google Shape;16167;p61">
              <a:extLst>
                <a:ext uri="{FF2B5EF4-FFF2-40B4-BE49-F238E27FC236}">
                  <a16:creationId xmlns:a16="http://schemas.microsoft.com/office/drawing/2014/main" xmlns="" id="{C393BD0D-9318-47F3-0778-0F9674FB79EE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4" name="Google Shape;16168;p61">
              <a:extLst>
                <a:ext uri="{FF2B5EF4-FFF2-40B4-BE49-F238E27FC236}">
                  <a16:creationId xmlns:a16="http://schemas.microsoft.com/office/drawing/2014/main" xmlns="" id="{2314A200-7FD9-A1E4-CF09-724EC13D266B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1" name="Google Shape;16786;p61">
            <a:extLst>
              <a:ext uri="{FF2B5EF4-FFF2-40B4-BE49-F238E27FC236}">
                <a16:creationId xmlns:a16="http://schemas.microsoft.com/office/drawing/2014/main" xmlns="" id="{152BF94D-FB24-9811-91EC-A5189EEF6957}"/>
              </a:ext>
            </a:extLst>
          </p:cNvPr>
          <p:cNvGrpSpPr/>
          <p:nvPr/>
        </p:nvGrpSpPr>
        <p:grpSpPr>
          <a:xfrm flipH="1">
            <a:off x="3084915" y="4591763"/>
            <a:ext cx="416093" cy="205835"/>
            <a:chOff x="5978084" y="1951462"/>
            <a:chExt cx="308355" cy="154178"/>
          </a:xfrm>
        </p:grpSpPr>
        <p:sp>
          <p:nvSpPr>
            <p:cNvPr id="102" name="Google Shape;16787;p61">
              <a:extLst>
                <a:ext uri="{FF2B5EF4-FFF2-40B4-BE49-F238E27FC236}">
                  <a16:creationId xmlns:a16="http://schemas.microsoft.com/office/drawing/2014/main" xmlns="" id="{3B69EDAE-B9D2-F1CD-8719-CEBFE506073C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788;p61">
              <a:extLst>
                <a:ext uri="{FF2B5EF4-FFF2-40B4-BE49-F238E27FC236}">
                  <a16:creationId xmlns:a16="http://schemas.microsoft.com/office/drawing/2014/main" xmlns="" id="{C872DBE7-D2E1-0D17-876A-CFF2E7A9578F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4" name="Google Shape;16789;p61">
              <a:extLst>
                <a:ext uri="{FF2B5EF4-FFF2-40B4-BE49-F238E27FC236}">
                  <a16:creationId xmlns:a16="http://schemas.microsoft.com/office/drawing/2014/main" xmlns="" id="{9345EB45-F905-D867-0888-FA41ACC2D784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105" name="Google Shape;16790;p61">
                <a:extLst>
                  <a:ext uri="{FF2B5EF4-FFF2-40B4-BE49-F238E27FC236}">
                    <a16:creationId xmlns:a16="http://schemas.microsoft.com/office/drawing/2014/main" xmlns="" id="{BCF17580-D854-357B-5696-69E3D256A134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6791;p61">
                <a:extLst>
                  <a:ext uri="{FF2B5EF4-FFF2-40B4-BE49-F238E27FC236}">
                    <a16:creationId xmlns:a16="http://schemas.microsoft.com/office/drawing/2014/main" xmlns="" id="{EDEFCCC8-DF70-2C3F-089E-4B668F2E09F2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6792;p61">
                <a:extLst>
                  <a:ext uri="{FF2B5EF4-FFF2-40B4-BE49-F238E27FC236}">
                    <a16:creationId xmlns:a16="http://schemas.microsoft.com/office/drawing/2014/main" xmlns="" id="{8E98921E-8AF5-0EA9-1448-77D316344FA6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6793;p61">
                <a:extLst>
                  <a:ext uri="{FF2B5EF4-FFF2-40B4-BE49-F238E27FC236}">
                    <a16:creationId xmlns:a16="http://schemas.microsoft.com/office/drawing/2014/main" xmlns="" id="{81811693-76FF-4947-9CE8-9BE908F579F4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6794;p61">
                <a:extLst>
                  <a:ext uri="{FF2B5EF4-FFF2-40B4-BE49-F238E27FC236}">
                    <a16:creationId xmlns:a16="http://schemas.microsoft.com/office/drawing/2014/main" xmlns="" id="{698BDDA3-B4D9-FB4D-8B5E-3BEBA9459ACD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6795;p61">
                <a:extLst>
                  <a:ext uri="{FF2B5EF4-FFF2-40B4-BE49-F238E27FC236}">
                    <a16:creationId xmlns:a16="http://schemas.microsoft.com/office/drawing/2014/main" xmlns="" id="{11BD4000-D7E8-13A3-0AED-497966679872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6796;p61">
                <a:extLst>
                  <a:ext uri="{FF2B5EF4-FFF2-40B4-BE49-F238E27FC236}">
                    <a16:creationId xmlns:a16="http://schemas.microsoft.com/office/drawing/2014/main" xmlns="" id="{56AEC949-DC11-7D40-8AF6-F809FFB11CF5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6797;p61">
                <a:extLst>
                  <a:ext uri="{FF2B5EF4-FFF2-40B4-BE49-F238E27FC236}">
                    <a16:creationId xmlns:a16="http://schemas.microsoft.com/office/drawing/2014/main" xmlns="" id="{5AACD4CE-3CC3-9365-7D4F-70F182168218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6798;p61">
                <a:extLst>
                  <a:ext uri="{FF2B5EF4-FFF2-40B4-BE49-F238E27FC236}">
                    <a16:creationId xmlns:a16="http://schemas.microsoft.com/office/drawing/2014/main" xmlns="" id="{6642E3A8-5B7A-89CD-C854-30BAB43C549B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6799;p61">
                <a:extLst>
                  <a:ext uri="{FF2B5EF4-FFF2-40B4-BE49-F238E27FC236}">
                    <a16:creationId xmlns:a16="http://schemas.microsoft.com/office/drawing/2014/main" xmlns="" id="{2F21D944-AF9E-275B-223B-57FF52857BBB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6800;p61">
                <a:extLst>
                  <a:ext uri="{FF2B5EF4-FFF2-40B4-BE49-F238E27FC236}">
                    <a16:creationId xmlns:a16="http://schemas.microsoft.com/office/drawing/2014/main" xmlns="" id="{1B81EB7D-A84C-DE35-D59F-F470D983152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6801;p61">
                <a:extLst>
                  <a:ext uri="{FF2B5EF4-FFF2-40B4-BE49-F238E27FC236}">
                    <a16:creationId xmlns:a16="http://schemas.microsoft.com/office/drawing/2014/main" xmlns="" id="{DA9CD280-5258-EB16-E9AE-DF68549FF0F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6802;p61">
                <a:extLst>
                  <a:ext uri="{FF2B5EF4-FFF2-40B4-BE49-F238E27FC236}">
                    <a16:creationId xmlns:a16="http://schemas.microsoft.com/office/drawing/2014/main" xmlns="" id="{1C967AB6-9E5C-08C4-59FC-3935369BA83F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6803;p61">
                <a:extLst>
                  <a:ext uri="{FF2B5EF4-FFF2-40B4-BE49-F238E27FC236}">
                    <a16:creationId xmlns:a16="http://schemas.microsoft.com/office/drawing/2014/main" xmlns="" id="{49F5FC6E-BD9E-198F-A5E5-6AAF7B456D8C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6804;p61">
                <a:extLst>
                  <a:ext uri="{FF2B5EF4-FFF2-40B4-BE49-F238E27FC236}">
                    <a16:creationId xmlns:a16="http://schemas.microsoft.com/office/drawing/2014/main" xmlns="" id="{4320ED6E-F697-A759-72F0-D4D1F6A605D1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6805;p61">
                <a:extLst>
                  <a:ext uri="{FF2B5EF4-FFF2-40B4-BE49-F238E27FC236}">
                    <a16:creationId xmlns:a16="http://schemas.microsoft.com/office/drawing/2014/main" xmlns="" id="{9DCD7F0B-0897-3247-68E3-96A4261F2F9D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6806;p61">
                <a:extLst>
                  <a:ext uri="{FF2B5EF4-FFF2-40B4-BE49-F238E27FC236}">
                    <a16:creationId xmlns:a16="http://schemas.microsoft.com/office/drawing/2014/main" xmlns="" id="{4D2D83E5-EFE3-E543-5880-B9148E318E74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6807;p61">
                <a:extLst>
                  <a:ext uri="{FF2B5EF4-FFF2-40B4-BE49-F238E27FC236}">
                    <a16:creationId xmlns:a16="http://schemas.microsoft.com/office/drawing/2014/main" xmlns="" id="{18305267-F6A1-D688-BD4A-AE5796AD7CAB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6808;p61">
                <a:extLst>
                  <a:ext uri="{FF2B5EF4-FFF2-40B4-BE49-F238E27FC236}">
                    <a16:creationId xmlns:a16="http://schemas.microsoft.com/office/drawing/2014/main" xmlns="" id="{AEA0E67E-2BC2-27A7-AA53-E1E614A19834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6809;p61">
                <a:extLst>
                  <a:ext uri="{FF2B5EF4-FFF2-40B4-BE49-F238E27FC236}">
                    <a16:creationId xmlns:a16="http://schemas.microsoft.com/office/drawing/2014/main" xmlns="" id="{7DF60B87-56F9-C7B1-15C6-2BE6A874A63F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6810;p61">
                <a:extLst>
                  <a:ext uri="{FF2B5EF4-FFF2-40B4-BE49-F238E27FC236}">
                    <a16:creationId xmlns:a16="http://schemas.microsoft.com/office/drawing/2014/main" xmlns="" id="{53616255-4727-4537-9C7A-DB5FB17BB9B2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6811;p61">
                <a:extLst>
                  <a:ext uri="{FF2B5EF4-FFF2-40B4-BE49-F238E27FC236}">
                    <a16:creationId xmlns:a16="http://schemas.microsoft.com/office/drawing/2014/main" xmlns="" id="{E5C14099-C4F7-EFCE-5876-8AA3F3B79B82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6812;p61">
                <a:extLst>
                  <a:ext uri="{FF2B5EF4-FFF2-40B4-BE49-F238E27FC236}">
                    <a16:creationId xmlns:a16="http://schemas.microsoft.com/office/drawing/2014/main" xmlns="" id="{EED014EB-2A58-CDC3-73B4-B0AF61CD9FF1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6813;p61">
                <a:extLst>
                  <a:ext uri="{FF2B5EF4-FFF2-40B4-BE49-F238E27FC236}">
                    <a16:creationId xmlns:a16="http://schemas.microsoft.com/office/drawing/2014/main" xmlns="" id="{4CB4EF3F-D0B2-6E10-0589-28990BEBB3D8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6814;p61">
                <a:extLst>
                  <a:ext uri="{FF2B5EF4-FFF2-40B4-BE49-F238E27FC236}">
                    <a16:creationId xmlns:a16="http://schemas.microsoft.com/office/drawing/2014/main" xmlns="" id="{00A4DCFF-0121-55C6-37EC-679E3016FC5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6815;p61">
                <a:extLst>
                  <a:ext uri="{FF2B5EF4-FFF2-40B4-BE49-F238E27FC236}">
                    <a16:creationId xmlns:a16="http://schemas.microsoft.com/office/drawing/2014/main" xmlns="" id="{DEF97E79-5B51-8730-D98B-463F105E5E5B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6816;p61">
                <a:extLst>
                  <a:ext uri="{FF2B5EF4-FFF2-40B4-BE49-F238E27FC236}">
                    <a16:creationId xmlns:a16="http://schemas.microsoft.com/office/drawing/2014/main" xmlns="" id="{D7CFF023-0FBD-1D06-DEBC-9B82CE9B2F75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6817;p61">
                <a:extLst>
                  <a:ext uri="{FF2B5EF4-FFF2-40B4-BE49-F238E27FC236}">
                    <a16:creationId xmlns:a16="http://schemas.microsoft.com/office/drawing/2014/main" xmlns="" id="{867294ED-6B17-F23B-A20E-80104B9F7E4F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6818;p61">
                <a:extLst>
                  <a:ext uri="{FF2B5EF4-FFF2-40B4-BE49-F238E27FC236}">
                    <a16:creationId xmlns:a16="http://schemas.microsoft.com/office/drawing/2014/main" xmlns="" id="{8785C5D1-C21C-89FE-0967-534E662B7BB1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6819;p61">
                <a:extLst>
                  <a:ext uri="{FF2B5EF4-FFF2-40B4-BE49-F238E27FC236}">
                    <a16:creationId xmlns:a16="http://schemas.microsoft.com/office/drawing/2014/main" xmlns="" id="{1BD93C35-BAB2-5FD6-26AA-BFEE2E080DE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6820;p61">
                <a:extLst>
                  <a:ext uri="{FF2B5EF4-FFF2-40B4-BE49-F238E27FC236}">
                    <a16:creationId xmlns:a16="http://schemas.microsoft.com/office/drawing/2014/main" xmlns="" id="{503552DD-09C6-71AA-D681-6FB5DFE31ED9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6821;p61">
                <a:extLst>
                  <a:ext uri="{FF2B5EF4-FFF2-40B4-BE49-F238E27FC236}">
                    <a16:creationId xmlns:a16="http://schemas.microsoft.com/office/drawing/2014/main" xmlns="" id="{2F0428C9-64B9-5331-D10E-7913A329FF56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6822;p61">
                <a:extLst>
                  <a:ext uri="{FF2B5EF4-FFF2-40B4-BE49-F238E27FC236}">
                    <a16:creationId xmlns:a16="http://schemas.microsoft.com/office/drawing/2014/main" xmlns="" id="{B31DE611-AC13-E2CE-828F-5F22A0DBBB4F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6823;p61">
                <a:extLst>
                  <a:ext uri="{FF2B5EF4-FFF2-40B4-BE49-F238E27FC236}">
                    <a16:creationId xmlns:a16="http://schemas.microsoft.com/office/drawing/2014/main" xmlns="" id="{B4F8C3B5-E996-0C53-CBE9-E6FFD3F69F02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6824;p61">
                <a:extLst>
                  <a:ext uri="{FF2B5EF4-FFF2-40B4-BE49-F238E27FC236}">
                    <a16:creationId xmlns:a16="http://schemas.microsoft.com/office/drawing/2014/main" xmlns="" id="{B21AD2AF-54D1-6E9D-659C-127B98D59708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6825;p61">
                <a:extLst>
                  <a:ext uri="{FF2B5EF4-FFF2-40B4-BE49-F238E27FC236}">
                    <a16:creationId xmlns:a16="http://schemas.microsoft.com/office/drawing/2014/main" xmlns="" id="{7D8BC70F-23DE-E71C-C3A2-FA3DEF6AA2B7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6826;p61">
                <a:extLst>
                  <a:ext uri="{FF2B5EF4-FFF2-40B4-BE49-F238E27FC236}">
                    <a16:creationId xmlns:a16="http://schemas.microsoft.com/office/drawing/2014/main" xmlns="" id="{96BC4815-3EA9-559E-25E6-C2D058F398DB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6827;p61">
                <a:extLst>
                  <a:ext uri="{FF2B5EF4-FFF2-40B4-BE49-F238E27FC236}">
                    <a16:creationId xmlns:a16="http://schemas.microsoft.com/office/drawing/2014/main" xmlns="" id="{A06617BB-2F5D-E6B2-0105-6B43F19FAAAE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6828;p61">
                <a:extLst>
                  <a:ext uri="{FF2B5EF4-FFF2-40B4-BE49-F238E27FC236}">
                    <a16:creationId xmlns:a16="http://schemas.microsoft.com/office/drawing/2014/main" xmlns="" id="{C411A717-4E0A-4230-4C2D-39A42DE5D9F6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6829;p61">
                <a:extLst>
                  <a:ext uri="{FF2B5EF4-FFF2-40B4-BE49-F238E27FC236}">
                    <a16:creationId xmlns:a16="http://schemas.microsoft.com/office/drawing/2014/main" xmlns="" id="{CB0C1FC4-D146-397A-8E03-7E877FF0E24E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6830;p61">
                <a:extLst>
                  <a:ext uri="{FF2B5EF4-FFF2-40B4-BE49-F238E27FC236}">
                    <a16:creationId xmlns:a16="http://schemas.microsoft.com/office/drawing/2014/main" xmlns="" id="{5B0D2E54-E6F6-556C-D05C-CDD27A245BB1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6831;p61">
                <a:extLst>
                  <a:ext uri="{FF2B5EF4-FFF2-40B4-BE49-F238E27FC236}">
                    <a16:creationId xmlns:a16="http://schemas.microsoft.com/office/drawing/2014/main" xmlns="" id="{0AB768B6-91E3-11D9-262F-FEF2AABDAC3D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6832;p61">
                <a:extLst>
                  <a:ext uri="{FF2B5EF4-FFF2-40B4-BE49-F238E27FC236}">
                    <a16:creationId xmlns:a16="http://schemas.microsoft.com/office/drawing/2014/main" xmlns="" id="{FFB20D65-04CA-E122-CC87-E62C715D7776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6833;p61">
                <a:extLst>
                  <a:ext uri="{FF2B5EF4-FFF2-40B4-BE49-F238E27FC236}">
                    <a16:creationId xmlns:a16="http://schemas.microsoft.com/office/drawing/2014/main" xmlns="" id="{7F266AAB-74C1-6AFE-6000-2F0AD4034D9B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6834;p61">
                <a:extLst>
                  <a:ext uri="{FF2B5EF4-FFF2-40B4-BE49-F238E27FC236}">
                    <a16:creationId xmlns:a16="http://schemas.microsoft.com/office/drawing/2014/main" xmlns="" id="{93CEC031-74DB-052B-F65C-9B0AE5CA7D33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6835;p61">
                <a:extLst>
                  <a:ext uri="{FF2B5EF4-FFF2-40B4-BE49-F238E27FC236}">
                    <a16:creationId xmlns:a16="http://schemas.microsoft.com/office/drawing/2014/main" xmlns="" id="{BCADF243-FA11-AC1F-5384-BD0949D8269F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6836;p61">
                <a:extLst>
                  <a:ext uri="{FF2B5EF4-FFF2-40B4-BE49-F238E27FC236}">
                    <a16:creationId xmlns:a16="http://schemas.microsoft.com/office/drawing/2014/main" xmlns="" id="{D16C9B31-DFA8-8F74-A473-81261F16FC1E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6837;p61">
                <a:extLst>
                  <a:ext uri="{FF2B5EF4-FFF2-40B4-BE49-F238E27FC236}">
                    <a16:creationId xmlns:a16="http://schemas.microsoft.com/office/drawing/2014/main" xmlns="" id="{8552D943-AAFD-AFB9-12E8-EB39D86A639C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6838;p61">
                <a:extLst>
                  <a:ext uri="{FF2B5EF4-FFF2-40B4-BE49-F238E27FC236}">
                    <a16:creationId xmlns:a16="http://schemas.microsoft.com/office/drawing/2014/main" xmlns="" id="{ECCE3E90-CBC5-CB9D-AE8A-74404FBFF51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6839;p61">
                <a:extLst>
                  <a:ext uri="{FF2B5EF4-FFF2-40B4-BE49-F238E27FC236}">
                    <a16:creationId xmlns:a16="http://schemas.microsoft.com/office/drawing/2014/main" xmlns="" id="{65B065F9-3AA8-0010-0765-61BEE411215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6840;p61">
                <a:extLst>
                  <a:ext uri="{FF2B5EF4-FFF2-40B4-BE49-F238E27FC236}">
                    <a16:creationId xmlns:a16="http://schemas.microsoft.com/office/drawing/2014/main" xmlns="" id="{3B715911-9FEB-C7F5-AD41-BCDE2269D898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6841;p61">
                <a:extLst>
                  <a:ext uri="{FF2B5EF4-FFF2-40B4-BE49-F238E27FC236}">
                    <a16:creationId xmlns:a16="http://schemas.microsoft.com/office/drawing/2014/main" xmlns="" id="{EE60DE05-81F1-74F6-AE7C-16068A671BD0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6842;p61">
                <a:extLst>
                  <a:ext uri="{FF2B5EF4-FFF2-40B4-BE49-F238E27FC236}">
                    <a16:creationId xmlns:a16="http://schemas.microsoft.com/office/drawing/2014/main" xmlns="" id="{9B0F9B5F-FA80-C9A8-4A4C-D4FF4FF676C2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6843;p61">
                <a:extLst>
                  <a:ext uri="{FF2B5EF4-FFF2-40B4-BE49-F238E27FC236}">
                    <a16:creationId xmlns:a16="http://schemas.microsoft.com/office/drawing/2014/main" xmlns="" id="{9DBB5D10-B35D-F7A1-6A2E-9F018B3AC44A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6844;p61">
                <a:extLst>
                  <a:ext uri="{FF2B5EF4-FFF2-40B4-BE49-F238E27FC236}">
                    <a16:creationId xmlns:a16="http://schemas.microsoft.com/office/drawing/2014/main" xmlns="" id="{71955E2E-8D25-1107-3EAB-F539F7406C14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845;p61">
                <a:extLst>
                  <a:ext uri="{FF2B5EF4-FFF2-40B4-BE49-F238E27FC236}">
                    <a16:creationId xmlns:a16="http://schemas.microsoft.com/office/drawing/2014/main" xmlns="" id="{098E4F67-DD39-B87C-D354-52E39DE78810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846;p61">
                <a:extLst>
                  <a:ext uri="{FF2B5EF4-FFF2-40B4-BE49-F238E27FC236}">
                    <a16:creationId xmlns:a16="http://schemas.microsoft.com/office/drawing/2014/main" xmlns="" id="{48669A68-E7FA-B06F-F1E8-F0E35B75CFE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847;p61">
                <a:extLst>
                  <a:ext uri="{FF2B5EF4-FFF2-40B4-BE49-F238E27FC236}">
                    <a16:creationId xmlns:a16="http://schemas.microsoft.com/office/drawing/2014/main" xmlns="" id="{4B00A949-ABC7-AAA3-AD2A-6242F933DAD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848;p61">
                <a:extLst>
                  <a:ext uri="{FF2B5EF4-FFF2-40B4-BE49-F238E27FC236}">
                    <a16:creationId xmlns:a16="http://schemas.microsoft.com/office/drawing/2014/main" xmlns="" id="{963F1B88-267F-C0DC-F19A-99FC00EC1A59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849;p61">
                <a:extLst>
                  <a:ext uri="{FF2B5EF4-FFF2-40B4-BE49-F238E27FC236}">
                    <a16:creationId xmlns:a16="http://schemas.microsoft.com/office/drawing/2014/main" xmlns="" id="{C4272CED-015B-E38D-F80E-960F66E4B6C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850;p61">
                <a:extLst>
                  <a:ext uri="{FF2B5EF4-FFF2-40B4-BE49-F238E27FC236}">
                    <a16:creationId xmlns:a16="http://schemas.microsoft.com/office/drawing/2014/main" xmlns="" id="{700F1068-F704-3701-FAD3-93CADDD8F8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851;p61">
                <a:extLst>
                  <a:ext uri="{FF2B5EF4-FFF2-40B4-BE49-F238E27FC236}">
                    <a16:creationId xmlns:a16="http://schemas.microsoft.com/office/drawing/2014/main" xmlns="" id="{A14E2F7D-A697-6FAC-099C-A3E66454EF5F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0" name="Google Shape;16125;p61">
            <a:extLst>
              <a:ext uri="{FF2B5EF4-FFF2-40B4-BE49-F238E27FC236}">
                <a16:creationId xmlns:a16="http://schemas.microsoft.com/office/drawing/2014/main" xmlns="" id="{B6EDBCB0-D531-197E-1ED8-2586E18A785A}"/>
              </a:ext>
            </a:extLst>
          </p:cNvPr>
          <p:cNvGrpSpPr/>
          <p:nvPr/>
        </p:nvGrpSpPr>
        <p:grpSpPr>
          <a:xfrm>
            <a:off x="6938795" y="1947133"/>
            <a:ext cx="640015" cy="568923"/>
            <a:chOff x="3097058" y="1823311"/>
            <a:chExt cx="480011" cy="426692"/>
          </a:xfrm>
        </p:grpSpPr>
        <p:sp>
          <p:nvSpPr>
            <p:cNvPr id="581" name="Google Shape;16126;p61">
              <a:extLst>
                <a:ext uri="{FF2B5EF4-FFF2-40B4-BE49-F238E27FC236}">
                  <a16:creationId xmlns:a16="http://schemas.microsoft.com/office/drawing/2014/main" xmlns="" id="{DD83360A-CEA7-200D-4B73-033E2F0A4050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16127;p61">
              <a:extLst>
                <a:ext uri="{FF2B5EF4-FFF2-40B4-BE49-F238E27FC236}">
                  <a16:creationId xmlns:a16="http://schemas.microsoft.com/office/drawing/2014/main" xmlns="" id="{7DB6040D-4F7F-5974-639B-129D2D54AD00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16128;p61">
              <a:extLst>
                <a:ext uri="{FF2B5EF4-FFF2-40B4-BE49-F238E27FC236}">
                  <a16:creationId xmlns:a16="http://schemas.microsoft.com/office/drawing/2014/main" xmlns="" id="{A4120E10-5E75-BEB4-34B0-C386C57E21BB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16129;p61">
              <a:extLst>
                <a:ext uri="{FF2B5EF4-FFF2-40B4-BE49-F238E27FC236}">
                  <a16:creationId xmlns:a16="http://schemas.microsoft.com/office/drawing/2014/main" xmlns="" id="{BE011559-823E-84F8-B0DB-BEB7184AF498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16130;p61">
              <a:extLst>
                <a:ext uri="{FF2B5EF4-FFF2-40B4-BE49-F238E27FC236}">
                  <a16:creationId xmlns:a16="http://schemas.microsoft.com/office/drawing/2014/main" xmlns="" id="{C4DDD22A-2801-4C4A-83D2-CA3D7F8F3352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16131;p61">
              <a:extLst>
                <a:ext uri="{FF2B5EF4-FFF2-40B4-BE49-F238E27FC236}">
                  <a16:creationId xmlns:a16="http://schemas.microsoft.com/office/drawing/2014/main" xmlns="" id="{9D2D69B1-41D0-78D9-11E9-5C4167707B3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16132;p61">
              <a:extLst>
                <a:ext uri="{FF2B5EF4-FFF2-40B4-BE49-F238E27FC236}">
                  <a16:creationId xmlns:a16="http://schemas.microsoft.com/office/drawing/2014/main" xmlns="" id="{AE58F158-63F0-76EE-798F-EC46A498682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16133;p61">
              <a:extLst>
                <a:ext uri="{FF2B5EF4-FFF2-40B4-BE49-F238E27FC236}">
                  <a16:creationId xmlns:a16="http://schemas.microsoft.com/office/drawing/2014/main" xmlns="" id="{1C42FE3C-5C4C-DBFD-C175-63269B62314A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16134;p61">
              <a:extLst>
                <a:ext uri="{FF2B5EF4-FFF2-40B4-BE49-F238E27FC236}">
                  <a16:creationId xmlns:a16="http://schemas.microsoft.com/office/drawing/2014/main" xmlns="" id="{559ACA37-B189-70F1-668B-56CD1A5FDF32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16135;p61">
              <a:extLst>
                <a:ext uri="{FF2B5EF4-FFF2-40B4-BE49-F238E27FC236}">
                  <a16:creationId xmlns:a16="http://schemas.microsoft.com/office/drawing/2014/main" xmlns="" id="{AB9BD4BD-A4D9-A9D2-308C-660E147C099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16136;p61">
              <a:extLst>
                <a:ext uri="{FF2B5EF4-FFF2-40B4-BE49-F238E27FC236}">
                  <a16:creationId xmlns:a16="http://schemas.microsoft.com/office/drawing/2014/main" xmlns="" id="{A66FE532-2515-572C-58B4-9F7290E47EC4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16137;p61">
              <a:extLst>
                <a:ext uri="{FF2B5EF4-FFF2-40B4-BE49-F238E27FC236}">
                  <a16:creationId xmlns:a16="http://schemas.microsoft.com/office/drawing/2014/main" xmlns="" id="{0E73B58F-9287-317D-D91F-5A31AFEB869B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16138;p61">
              <a:extLst>
                <a:ext uri="{FF2B5EF4-FFF2-40B4-BE49-F238E27FC236}">
                  <a16:creationId xmlns:a16="http://schemas.microsoft.com/office/drawing/2014/main" xmlns="" id="{69070737-6AFF-367F-C8C8-00709741504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16139;p61">
              <a:extLst>
                <a:ext uri="{FF2B5EF4-FFF2-40B4-BE49-F238E27FC236}">
                  <a16:creationId xmlns:a16="http://schemas.microsoft.com/office/drawing/2014/main" xmlns="" id="{E280FD86-B1D9-7374-BDB2-CD93F75BDE02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16140;p61">
              <a:extLst>
                <a:ext uri="{FF2B5EF4-FFF2-40B4-BE49-F238E27FC236}">
                  <a16:creationId xmlns:a16="http://schemas.microsoft.com/office/drawing/2014/main" xmlns="" id="{36A02A8A-D336-6759-D536-E729FF8B3895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16141;p61">
              <a:extLst>
                <a:ext uri="{FF2B5EF4-FFF2-40B4-BE49-F238E27FC236}">
                  <a16:creationId xmlns:a16="http://schemas.microsoft.com/office/drawing/2014/main" xmlns="" id="{B7C7DD20-A37A-DD88-8817-D2A87E3326F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16142;p61">
              <a:extLst>
                <a:ext uri="{FF2B5EF4-FFF2-40B4-BE49-F238E27FC236}">
                  <a16:creationId xmlns:a16="http://schemas.microsoft.com/office/drawing/2014/main" xmlns="" id="{52B5B77D-CBAA-0B52-47CC-7536F29E143A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16143;p61">
              <a:extLst>
                <a:ext uri="{FF2B5EF4-FFF2-40B4-BE49-F238E27FC236}">
                  <a16:creationId xmlns:a16="http://schemas.microsoft.com/office/drawing/2014/main" xmlns="" id="{80A4D420-F63C-1A37-98D5-1AA14DD26DC9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16144;p61">
              <a:extLst>
                <a:ext uri="{FF2B5EF4-FFF2-40B4-BE49-F238E27FC236}">
                  <a16:creationId xmlns:a16="http://schemas.microsoft.com/office/drawing/2014/main" xmlns="" id="{5214BDD5-2DAF-CAC2-6556-25F028D86E45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16145;p61">
              <a:extLst>
                <a:ext uri="{FF2B5EF4-FFF2-40B4-BE49-F238E27FC236}">
                  <a16:creationId xmlns:a16="http://schemas.microsoft.com/office/drawing/2014/main" xmlns="" id="{DF2410C4-25EE-E32E-7CF1-8906260FA106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16146;p61">
              <a:extLst>
                <a:ext uri="{FF2B5EF4-FFF2-40B4-BE49-F238E27FC236}">
                  <a16:creationId xmlns:a16="http://schemas.microsoft.com/office/drawing/2014/main" xmlns="" id="{B2BC3A18-BEC9-ED66-438E-626318A4780A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16147;p61">
              <a:extLst>
                <a:ext uri="{FF2B5EF4-FFF2-40B4-BE49-F238E27FC236}">
                  <a16:creationId xmlns:a16="http://schemas.microsoft.com/office/drawing/2014/main" xmlns="" id="{6C7853B0-F038-61CC-0FEC-498CF90321A9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16148;p61">
              <a:extLst>
                <a:ext uri="{FF2B5EF4-FFF2-40B4-BE49-F238E27FC236}">
                  <a16:creationId xmlns:a16="http://schemas.microsoft.com/office/drawing/2014/main" xmlns="" id="{082014B6-32C0-360B-5671-FB3BEEA615C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16149;p61">
              <a:extLst>
                <a:ext uri="{FF2B5EF4-FFF2-40B4-BE49-F238E27FC236}">
                  <a16:creationId xmlns:a16="http://schemas.microsoft.com/office/drawing/2014/main" xmlns="" id="{E318E019-B900-62CD-B51F-0CB63899C15D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16150;p61">
              <a:extLst>
                <a:ext uri="{FF2B5EF4-FFF2-40B4-BE49-F238E27FC236}">
                  <a16:creationId xmlns:a16="http://schemas.microsoft.com/office/drawing/2014/main" xmlns="" id="{560EA41B-F642-3D9D-8B64-E2BB280E6497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16151;p61">
              <a:extLst>
                <a:ext uri="{FF2B5EF4-FFF2-40B4-BE49-F238E27FC236}">
                  <a16:creationId xmlns:a16="http://schemas.microsoft.com/office/drawing/2014/main" xmlns="" id="{C9EC38C5-497E-3736-B5D2-158CCEA3A0B4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16152;p61">
              <a:extLst>
                <a:ext uri="{FF2B5EF4-FFF2-40B4-BE49-F238E27FC236}">
                  <a16:creationId xmlns:a16="http://schemas.microsoft.com/office/drawing/2014/main" xmlns="" id="{3C8E68F3-C5E7-8C15-94E7-83CD5AE8F37B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16153;p61">
              <a:extLst>
                <a:ext uri="{FF2B5EF4-FFF2-40B4-BE49-F238E27FC236}">
                  <a16:creationId xmlns:a16="http://schemas.microsoft.com/office/drawing/2014/main" xmlns="" id="{B9F6E818-E8E0-6048-FB65-413F37957B4E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16154;p61">
              <a:extLst>
                <a:ext uri="{FF2B5EF4-FFF2-40B4-BE49-F238E27FC236}">
                  <a16:creationId xmlns:a16="http://schemas.microsoft.com/office/drawing/2014/main" xmlns="" id="{A35D4813-4998-1238-3DBC-3A3D71626526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16155;p61">
              <a:extLst>
                <a:ext uri="{FF2B5EF4-FFF2-40B4-BE49-F238E27FC236}">
                  <a16:creationId xmlns:a16="http://schemas.microsoft.com/office/drawing/2014/main" xmlns="" id="{E65197B9-8A06-831E-894B-EFC5D77659A8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16156;p61">
              <a:extLst>
                <a:ext uri="{FF2B5EF4-FFF2-40B4-BE49-F238E27FC236}">
                  <a16:creationId xmlns:a16="http://schemas.microsoft.com/office/drawing/2014/main" xmlns="" id="{AC71AD09-5DE6-1BD4-51EB-3A81DD57BADD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16157;p61">
              <a:extLst>
                <a:ext uri="{FF2B5EF4-FFF2-40B4-BE49-F238E27FC236}">
                  <a16:creationId xmlns:a16="http://schemas.microsoft.com/office/drawing/2014/main" xmlns="" id="{9AC3215B-75EF-2135-F277-5B78B94045AF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16158;p61">
              <a:extLst>
                <a:ext uri="{FF2B5EF4-FFF2-40B4-BE49-F238E27FC236}">
                  <a16:creationId xmlns:a16="http://schemas.microsoft.com/office/drawing/2014/main" xmlns="" id="{3B1DFC1C-119A-73D9-A45F-C82A2B53CFC7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16159;p61">
              <a:extLst>
                <a:ext uri="{FF2B5EF4-FFF2-40B4-BE49-F238E27FC236}">
                  <a16:creationId xmlns:a16="http://schemas.microsoft.com/office/drawing/2014/main" xmlns="" id="{DBF2ACF8-DD84-D79C-7D91-D131830CE41A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16160;p61">
              <a:extLst>
                <a:ext uri="{FF2B5EF4-FFF2-40B4-BE49-F238E27FC236}">
                  <a16:creationId xmlns:a16="http://schemas.microsoft.com/office/drawing/2014/main" xmlns="" id="{C86DAE41-BFFE-EE4F-B408-C6BCCF08B353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16161;p61">
              <a:extLst>
                <a:ext uri="{FF2B5EF4-FFF2-40B4-BE49-F238E27FC236}">
                  <a16:creationId xmlns:a16="http://schemas.microsoft.com/office/drawing/2014/main" xmlns="" id="{109F5A77-8B22-BFC7-C62F-70511E210DA2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16162;p61">
              <a:extLst>
                <a:ext uri="{FF2B5EF4-FFF2-40B4-BE49-F238E27FC236}">
                  <a16:creationId xmlns:a16="http://schemas.microsoft.com/office/drawing/2014/main" xmlns="" id="{8F9E189E-51B4-DD50-6D31-B5028B27B3E9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16163;p61">
              <a:extLst>
                <a:ext uri="{FF2B5EF4-FFF2-40B4-BE49-F238E27FC236}">
                  <a16:creationId xmlns:a16="http://schemas.microsoft.com/office/drawing/2014/main" xmlns="" id="{836DF2A9-7A8B-25F4-E283-73262A23CD81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16164;p61">
              <a:extLst>
                <a:ext uri="{FF2B5EF4-FFF2-40B4-BE49-F238E27FC236}">
                  <a16:creationId xmlns:a16="http://schemas.microsoft.com/office/drawing/2014/main" xmlns="" id="{EDA376D8-D0A2-1E9B-9BD4-5A2AA0BA2FA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16165;p61">
              <a:extLst>
                <a:ext uri="{FF2B5EF4-FFF2-40B4-BE49-F238E27FC236}">
                  <a16:creationId xmlns:a16="http://schemas.microsoft.com/office/drawing/2014/main" xmlns="" id="{F2252210-492F-B0CE-998F-4ED437ED79A2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16166;p61">
              <a:extLst>
                <a:ext uri="{FF2B5EF4-FFF2-40B4-BE49-F238E27FC236}">
                  <a16:creationId xmlns:a16="http://schemas.microsoft.com/office/drawing/2014/main" xmlns="" id="{BE9F8230-F586-283D-CD35-9382DB8CAFBE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16167;p61">
              <a:extLst>
                <a:ext uri="{FF2B5EF4-FFF2-40B4-BE49-F238E27FC236}">
                  <a16:creationId xmlns:a16="http://schemas.microsoft.com/office/drawing/2014/main" xmlns="" id="{F94DA690-8ADF-7DA1-B56E-965AEE01994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16168;p61">
              <a:extLst>
                <a:ext uri="{FF2B5EF4-FFF2-40B4-BE49-F238E27FC236}">
                  <a16:creationId xmlns:a16="http://schemas.microsoft.com/office/drawing/2014/main" xmlns="" id="{7F43EAD8-147B-181F-5980-A14AED337F89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24" name="Google Shape;16786;p61">
            <a:extLst>
              <a:ext uri="{FF2B5EF4-FFF2-40B4-BE49-F238E27FC236}">
                <a16:creationId xmlns:a16="http://schemas.microsoft.com/office/drawing/2014/main" xmlns="" id="{5402AF41-3072-B3B1-EFC2-5BB1D03905E1}"/>
              </a:ext>
            </a:extLst>
          </p:cNvPr>
          <p:cNvGrpSpPr/>
          <p:nvPr/>
        </p:nvGrpSpPr>
        <p:grpSpPr>
          <a:xfrm flipH="1">
            <a:off x="3105247" y="4387583"/>
            <a:ext cx="416093" cy="205835"/>
            <a:chOff x="5978084" y="1951462"/>
            <a:chExt cx="308355" cy="154178"/>
          </a:xfrm>
        </p:grpSpPr>
        <p:sp>
          <p:nvSpPr>
            <p:cNvPr id="625" name="Google Shape;16787;p61">
              <a:extLst>
                <a:ext uri="{FF2B5EF4-FFF2-40B4-BE49-F238E27FC236}">
                  <a16:creationId xmlns:a16="http://schemas.microsoft.com/office/drawing/2014/main" xmlns="" id="{36CBCDC1-756F-409F-B77B-6D90DDAFB02E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16788;p61">
              <a:extLst>
                <a:ext uri="{FF2B5EF4-FFF2-40B4-BE49-F238E27FC236}">
                  <a16:creationId xmlns:a16="http://schemas.microsoft.com/office/drawing/2014/main" xmlns="" id="{80D85956-584A-4A24-2620-72D1645E02B5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7" name="Google Shape;16789;p61">
              <a:extLst>
                <a:ext uri="{FF2B5EF4-FFF2-40B4-BE49-F238E27FC236}">
                  <a16:creationId xmlns:a16="http://schemas.microsoft.com/office/drawing/2014/main" xmlns="" id="{61802BC1-0ABB-02FF-A2CA-C3DE453E2E36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628" name="Google Shape;16790;p61">
                <a:extLst>
                  <a:ext uri="{FF2B5EF4-FFF2-40B4-BE49-F238E27FC236}">
                    <a16:creationId xmlns:a16="http://schemas.microsoft.com/office/drawing/2014/main" xmlns="" id="{3187CCF9-2373-A7D8-464C-92C7ED00A290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16791;p61">
                <a:extLst>
                  <a:ext uri="{FF2B5EF4-FFF2-40B4-BE49-F238E27FC236}">
                    <a16:creationId xmlns:a16="http://schemas.microsoft.com/office/drawing/2014/main" xmlns="" id="{E237BF93-8BD7-7B6E-4C59-F5F5F3CFEACA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16792;p61">
                <a:extLst>
                  <a:ext uri="{FF2B5EF4-FFF2-40B4-BE49-F238E27FC236}">
                    <a16:creationId xmlns:a16="http://schemas.microsoft.com/office/drawing/2014/main" xmlns="" id="{9FE3D6D4-E337-3077-BD69-5584EC9FD8F9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16793;p61">
                <a:extLst>
                  <a:ext uri="{FF2B5EF4-FFF2-40B4-BE49-F238E27FC236}">
                    <a16:creationId xmlns:a16="http://schemas.microsoft.com/office/drawing/2014/main" xmlns="" id="{F7B7A57D-7F8F-BF7A-C6D6-D8686DE0366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16794;p61">
                <a:extLst>
                  <a:ext uri="{FF2B5EF4-FFF2-40B4-BE49-F238E27FC236}">
                    <a16:creationId xmlns:a16="http://schemas.microsoft.com/office/drawing/2014/main" xmlns="" id="{4CC9A39C-9F50-4D7D-0B18-403E4F7338DB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16795;p61">
                <a:extLst>
                  <a:ext uri="{FF2B5EF4-FFF2-40B4-BE49-F238E27FC236}">
                    <a16:creationId xmlns:a16="http://schemas.microsoft.com/office/drawing/2014/main" xmlns="" id="{1C587148-4784-F544-838C-98A19650AADC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16796;p61">
                <a:extLst>
                  <a:ext uri="{FF2B5EF4-FFF2-40B4-BE49-F238E27FC236}">
                    <a16:creationId xmlns:a16="http://schemas.microsoft.com/office/drawing/2014/main" xmlns="" id="{88EC9E57-28D2-DA23-CD90-25EF2CC46231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16797;p61">
                <a:extLst>
                  <a:ext uri="{FF2B5EF4-FFF2-40B4-BE49-F238E27FC236}">
                    <a16:creationId xmlns:a16="http://schemas.microsoft.com/office/drawing/2014/main" xmlns="" id="{94F4F0DA-C8D4-9DBC-2900-17175F7E199E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16798;p61">
                <a:extLst>
                  <a:ext uri="{FF2B5EF4-FFF2-40B4-BE49-F238E27FC236}">
                    <a16:creationId xmlns:a16="http://schemas.microsoft.com/office/drawing/2014/main" xmlns="" id="{68541CA8-0E1C-CE9A-FE4E-FF10A6125F4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16799;p61">
                <a:extLst>
                  <a:ext uri="{FF2B5EF4-FFF2-40B4-BE49-F238E27FC236}">
                    <a16:creationId xmlns:a16="http://schemas.microsoft.com/office/drawing/2014/main" xmlns="" id="{265D6755-D432-D770-4F1E-4527B2F2C9F4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16800;p61">
                <a:extLst>
                  <a:ext uri="{FF2B5EF4-FFF2-40B4-BE49-F238E27FC236}">
                    <a16:creationId xmlns:a16="http://schemas.microsoft.com/office/drawing/2014/main" xmlns="" id="{2A4B73C1-70F2-96E0-4BA5-4CC9A6CC3CFE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16801;p61">
                <a:extLst>
                  <a:ext uri="{FF2B5EF4-FFF2-40B4-BE49-F238E27FC236}">
                    <a16:creationId xmlns:a16="http://schemas.microsoft.com/office/drawing/2014/main" xmlns="" id="{50438326-3F91-34A0-FF2A-30ACE6BFB816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16802;p61">
                <a:extLst>
                  <a:ext uri="{FF2B5EF4-FFF2-40B4-BE49-F238E27FC236}">
                    <a16:creationId xmlns:a16="http://schemas.microsoft.com/office/drawing/2014/main" xmlns="" id="{3F421730-7ECF-5CD5-1A0B-04FBDC825C5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16803;p61">
                <a:extLst>
                  <a:ext uri="{FF2B5EF4-FFF2-40B4-BE49-F238E27FC236}">
                    <a16:creationId xmlns:a16="http://schemas.microsoft.com/office/drawing/2014/main" xmlns="" id="{07979BEC-E235-C7C5-98E3-65E3C0DA893F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16804;p61">
                <a:extLst>
                  <a:ext uri="{FF2B5EF4-FFF2-40B4-BE49-F238E27FC236}">
                    <a16:creationId xmlns:a16="http://schemas.microsoft.com/office/drawing/2014/main" xmlns="" id="{717EB7DD-1DC3-D735-7092-74090042A696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16805;p61">
                <a:extLst>
                  <a:ext uri="{FF2B5EF4-FFF2-40B4-BE49-F238E27FC236}">
                    <a16:creationId xmlns:a16="http://schemas.microsoft.com/office/drawing/2014/main" xmlns="" id="{7729829F-3F94-514B-1CAF-7AA93636A4DF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16806;p61">
                <a:extLst>
                  <a:ext uri="{FF2B5EF4-FFF2-40B4-BE49-F238E27FC236}">
                    <a16:creationId xmlns:a16="http://schemas.microsoft.com/office/drawing/2014/main" xmlns="" id="{8573EC06-5066-FF18-53FA-F85AE7454833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5" name="Google Shape;16807;p61">
                <a:extLst>
                  <a:ext uri="{FF2B5EF4-FFF2-40B4-BE49-F238E27FC236}">
                    <a16:creationId xmlns:a16="http://schemas.microsoft.com/office/drawing/2014/main" xmlns="" id="{7C7A1C4A-0A8D-48E5-06D8-4E8F5309F9D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6" name="Google Shape;16808;p61">
                <a:extLst>
                  <a:ext uri="{FF2B5EF4-FFF2-40B4-BE49-F238E27FC236}">
                    <a16:creationId xmlns:a16="http://schemas.microsoft.com/office/drawing/2014/main" xmlns="" id="{D2B775A5-5F2C-E3F0-21EE-0B4354F1AE5E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16809;p61">
                <a:extLst>
                  <a:ext uri="{FF2B5EF4-FFF2-40B4-BE49-F238E27FC236}">
                    <a16:creationId xmlns:a16="http://schemas.microsoft.com/office/drawing/2014/main" xmlns="" id="{F043A8E4-9612-D5D0-D314-A7FFC3898864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16810;p61">
                <a:extLst>
                  <a:ext uri="{FF2B5EF4-FFF2-40B4-BE49-F238E27FC236}">
                    <a16:creationId xmlns:a16="http://schemas.microsoft.com/office/drawing/2014/main" xmlns="" id="{D08A6474-E029-C3BF-04B6-597200B47D15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16811;p61">
                <a:extLst>
                  <a:ext uri="{FF2B5EF4-FFF2-40B4-BE49-F238E27FC236}">
                    <a16:creationId xmlns:a16="http://schemas.microsoft.com/office/drawing/2014/main" xmlns="" id="{D2456610-92ED-91EE-9F23-784F9EA3DFDF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0" name="Google Shape;16812;p61">
                <a:extLst>
                  <a:ext uri="{FF2B5EF4-FFF2-40B4-BE49-F238E27FC236}">
                    <a16:creationId xmlns:a16="http://schemas.microsoft.com/office/drawing/2014/main" xmlns="" id="{6ECEC815-D773-A0C3-EE5D-0530FAD8FAA5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1" name="Google Shape;16813;p61">
                <a:extLst>
                  <a:ext uri="{FF2B5EF4-FFF2-40B4-BE49-F238E27FC236}">
                    <a16:creationId xmlns:a16="http://schemas.microsoft.com/office/drawing/2014/main" xmlns="" id="{E6FB1407-98CF-A258-350C-47B57E5E4166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16814;p61">
                <a:extLst>
                  <a:ext uri="{FF2B5EF4-FFF2-40B4-BE49-F238E27FC236}">
                    <a16:creationId xmlns:a16="http://schemas.microsoft.com/office/drawing/2014/main" xmlns="" id="{8B5D3AF0-FF0D-A07D-BBFE-186A61A8A5EC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16815;p61">
                <a:extLst>
                  <a:ext uri="{FF2B5EF4-FFF2-40B4-BE49-F238E27FC236}">
                    <a16:creationId xmlns:a16="http://schemas.microsoft.com/office/drawing/2014/main" xmlns="" id="{6E56DFD1-4651-9EBF-D50C-273B970C4287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16816;p61">
                <a:extLst>
                  <a:ext uri="{FF2B5EF4-FFF2-40B4-BE49-F238E27FC236}">
                    <a16:creationId xmlns:a16="http://schemas.microsoft.com/office/drawing/2014/main" xmlns="" id="{06C4783C-E1CD-7CF6-BE8C-A00C3F28F228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5" name="Google Shape;16817;p61">
                <a:extLst>
                  <a:ext uri="{FF2B5EF4-FFF2-40B4-BE49-F238E27FC236}">
                    <a16:creationId xmlns:a16="http://schemas.microsoft.com/office/drawing/2014/main" xmlns="" id="{9E0637E7-AA04-A4DB-BD63-D41EB322113C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6" name="Google Shape;16818;p61">
                <a:extLst>
                  <a:ext uri="{FF2B5EF4-FFF2-40B4-BE49-F238E27FC236}">
                    <a16:creationId xmlns:a16="http://schemas.microsoft.com/office/drawing/2014/main" xmlns="" id="{BAF6A771-650E-6E01-CCA4-364F0337A8E2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7" name="Google Shape;16819;p61">
                <a:extLst>
                  <a:ext uri="{FF2B5EF4-FFF2-40B4-BE49-F238E27FC236}">
                    <a16:creationId xmlns:a16="http://schemas.microsoft.com/office/drawing/2014/main" xmlns="" id="{B18CB4D7-179D-40DE-483B-62079536337C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8" name="Google Shape;16820;p61">
                <a:extLst>
                  <a:ext uri="{FF2B5EF4-FFF2-40B4-BE49-F238E27FC236}">
                    <a16:creationId xmlns:a16="http://schemas.microsoft.com/office/drawing/2014/main" xmlns="" id="{E1175E27-8A94-A267-6833-6432BF04600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9" name="Google Shape;16821;p61">
                <a:extLst>
                  <a:ext uri="{FF2B5EF4-FFF2-40B4-BE49-F238E27FC236}">
                    <a16:creationId xmlns:a16="http://schemas.microsoft.com/office/drawing/2014/main" xmlns="" id="{FBC837FF-FF4F-97A4-5220-12FF9D897909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0" name="Google Shape;16822;p61">
                <a:extLst>
                  <a:ext uri="{FF2B5EF4-FFF2-40B4-BE49-F238E27FC236}">
                    <a16:creationId xmlns:a16="http://schemas.microsoft.com/office/drawing/2014/main" xmlns="" id="{6E95A337-F8E5-7E31-5441-B5FD8043000C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16823;p61">
                <a:extLst>
                  <a:ext uri="{FF2B5EF4-FFF2-40B4-BE49-F238E27FC236}">
                    <a16:creationId xmlns:a16="http://schemas.microsoft.com/office/drawing/2014/main" xmlns="" id="{6D4B3381-CC9D-26AE-0AF5-4B46A11D4A2B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16824;p61">
                <a:extLst>
                  <a:ext uri="{FF2B5EF4-FFF2-40B4-BE49-F238E27FC236}">
                    <a16:creationId xmlns:a16="http://schemas.microsoft.com/office/drawing/2014/main" xmlns="" id="{73AB205C-CB7E-4078-BB2C-B15555780845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16825;p61">
                <a:extLst>
                  <a:ext uri="{FF2B5EF4-FFF2-40B4-BE49-F238E27FC236}">
                    <a16:creationId xmlns:a16="http://schemas.microsoft.com/office/drawing/2014/main" xmlns="" id="{837F26FB-81C6-2F71-2D33-7E4EFD5FB6E0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16826;p61">
                <a:extLst>
                  <a:ext uri="{FF2B5EF4-FFF2-40B4-BE49-F238E27FC236}">
                    <a16:creationId xmlns:a16="http://schemas.microsoft.com/office/drawing/2014/main" xmlns="" id="{B76A840F-1128-BC62-C558-7846B704B7BE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16827;p61">
                <a:extLst>
                  <a:ext uri="{FF2B5EF4-FFF2-40B4-BE49-F238E27FC236}">
                    <a16:creationId xmlns:a16="http://schemas.microsoft.com/office/drawing/2014/main" xmlns="" id="{EF361244-C2BC-224C-8F1D-30165F3EC42D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16828;p61">
                <a:extLst>
                  <a:ext uri="{FF2B5EF4-FFF2-40B4-BE49-F238E27FC236}">
                    <a16:creationId xmlns:a16="http://schemas.microsoft.com/office/drawing/2014/main" xmlns="" id="{4E65B060-AE4D-C67A-E06A-E67FEA26E0C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16829;p61">
                <a:extLst>
                  <a:ext uri="{FF2B5EF4-FFF2-40B4-BE49-F238E27FC236}">
                    <a16:creationId xmlns:a16="http://schemas.microsoft.com/office/drawing/2014/main" xmlns="" id="{209DA5FE-ABAC-817E-68C4-F5F80AE1C76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16830;p61">
                <a:extLst>
                  <a:ext uri="{FF2B5EF4-FFF2-40B4-BE49-F238E27FC236}">
                    <a16:creationId xmlns:a16="http://schemas.microsoft.com/office/drawing/2014/main" xmlns="" id="{4BF01BAD-0BD7-6010-42DA-4380BD1857C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16831;p61">
                <a:extLst>
                  <a:ext uri="{FF2B5EF4-FFF2-40B4-BE49-F238E27FC236}">
                    <a16:creationId xmlns:a16="http://schemas.microsoft.com/office/drawing/2014/main" xmlns="" id="{C0DA5BBD-FC95-3569-DA62-538D34644CF9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16832;p61">
                <a:extLst>
                  <a:ext uri="{FF2B5EF4-FFF2-40B4-BE49-F238E27FC236}">
                    <a16:creationId xmlns:a16="http://schemas.microsoft.com/office/drawing/2014/main" xmlns="" id="{AEE0FC08-0C32-4E5C-2371-7F9F92EB5EE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16833;p61">
                <a:extLst>
                  <a:ext uri="{FF2B5EF4-FFF2-40B4-BE49-F238E27FC236}">
                    <a16:creationId xmlns:a16="http://schemas.microsoft.com/office/drawing/2014/main" xmlns="" id="{5EF0AC09-3821-1278-E2BF-19D50572B9F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16834;p61">
                <a:extLst>
                  <a:ext uri="{FF2B5EF4-FFF2-40B4-BE49-F238E27FC236}">
                    <a16:creationId xmlns:a16="http://schemas.microsoft.com/office/drawing/2014/main" xmlns="" id="{D0A3216C-DBDB-BE8F-109F-3E9F98A06C67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16835;p61">
                <a:extLst>
                  <a:ext uri="{FF2B5EF4-FFF2-40B4-BE49-F238E27FC236}">
                    <a16:creationId xmlns:a16="http://schemas.microsoft.com/office/drawing/2014/main" xmlns="" id="{3FB43449-28FB-3118-2FDF-9B9371966EA5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16836;p61">
                <a:extLst>
                  <a:ext uri="{FF2B5EF4-FFF2-40B4-BE49-F238E27FC236}">
                    <a16:creationId xmlns:a16="http://schemas.microsoft.com/office/drawing/2014/main" xmlns="" id="{E175E914-E662-7471-7D2C-A4BDF44B5152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16837;p61">
                <a:extLst>
                  <a:ext uri="{FF2B5EF4-FFF2-40B4-BE49-F238E27FC236}">
                    <a16:creationId xmlns:a16="http://schemas.microsoft.com/office/drawing/2014/main" xmlns="" id="{9FC8F33C-0567-89CD-C3E0-8A214A162F76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16838;p61">
                <a:extLst>
                  <a:ext uri="{FF2B5EF4-FFF2-40B4-BE49-F238E27FC236}">
                    <a16:creationId xmlns:a16="http://schemas.microsoft.com/office/drawing/2014/main" xmlns="" id="{11066E3C-D6B1-19D6-2959-C04D86621689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16839;p61">
                <a:extLst>
                  <a:ext uri="{FF2B5EF4-FFF2-40B4-BE49-F238E27FC236}">
                    <a16:creationId xmlns:a16="http://schemas.microsoft.com/office/drawing/2014/main" xmlns="" id="{E4AA2A88-C3E4-26AD-10D4-ABA01D82EDDE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16840;p61">
                <a:extLst>
                  <a:ext uri="{FF2B5EF4-FFF2-40B4-BE49-F238E27FC236}">
                    <a16:creationId xmlns:a16="http://schemas.microsoft.com/office/drawing/2014/main" xmlns="" id="{F0641820-557F-2ECC-C2A1-DDD9DD990DAE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16841;p61">
                <a:extLst>
                  <a:ext uri="{FF2B5EF4-FFF2-40B4-BE49-F238E27FC236}">
                    <a16:creationId xmlns:a16="http://schemas.microsoft.com/office/drawing/2014/main" xmlns="" id="{8359FEE7-AB79-F66F-8416-6B66F160D963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16842;p61">
                <a:extLst>
                  <a:ext uri="{FF2B5EF4-FFF2-40B4-BE49-F238E27FC236}">
                    <a16:creationId xmlns:a16="http://schemas.microsoft.com/office/drawing/2014/main" xmlns="" id="{DBE0EC8E-2BCA-154C-9EED-8957EE06EC6E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16843;p61">
                <a:extLst>
                  <a:ext uri="{FF2B5EF4-FFF2-40B4-BE49-F238E27FC236}">
                    <a16:creationId xmlns:a16="http://schemas.microsoft.com/office/drawing/2014/main" xmlns="" id="{55015F43-E0EC-7279-DB42-64CE14E4C8B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16844;p61">
                <a:extLst>
                  <a:ext uri="{FF2B5EF4-FFF2-40B4-BE49-F238E27FC236}">
                    <a16:creationId xmlns:a16="http://schemas.microsoft.com/office/drawing/2014/main" xmlns="" id="{9BC3FABB-2A5F-97C3-7C40-00645DA7187B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16845;p61">
                <a:extLst>
                  <a:ext uri="{FF2B5EF4-FFF2-40B4-BE49-F238E27FC236}">
                    <a16:creationId xmlns:a16="http://schemas.microsoft.com/office/drawing/2014/main" xmlns="" id="{9048F1CA-8114-9947-DEAE-420C8E576C5E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16846;p61">
                <a:extLst>
                  <a:ext uri="{FF2B5EF4-FFF2-40B4-BE49-F238E27FC236}">
                    <a16:creationId xmlns:a16="http://schemas.microsoft.com/office/drawing/2014/main" xmlns="" id="{4E456ACE-1D6E-7DF3-8143-DEF0777A0523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16847;p61">
                <a:extLst>
                  <a:ext uri="{FF2B5EF4-FFF2-40B4-BE49-F238E27FC236}">
                    <a16:creationId xmlns:a16="http://schemas.microsoft.com/office/drawing/2014/main" xmlns="" id="{E28137B0-4667-9139-C3DD-2CA392C31081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16848;p61">
                <a:extLst>
                  <a:ext uri="{FF2B5EF4-FFF2-40B4-BE49-F238E27FC236}">
                    <a16:creationId xmlns:a16="http://schemas.microsoft.com/office/drawing/2014/main" xmlns="" id="{C24B1B21-17B4-D154-263B-99D489343EA8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16849;p61">
                <a:extLst>
                  <a:ext uri="{FF2B5EF4-FFF2-40B4-BE49-F238E27FC236}">
                    <a16:creationId xmlns:a16="http://schemas.microsoft.com/office/drawing/2014/main" xmlns="" id="{981F5BC7-C0D2-0BF2-F419-38C8EE8547DA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16850;p61">
                <a:extLst>
                  <a:ext uri="{FF2B5EF4-FFF2-40B4-BE49-F238E27FC236}">
                    <a16:creationId xmlns:a16="http://schemas.microsoft.com/office/drawing/2014/main" xmlns="" id="{30927F2A-BDD5-6BC4-1607-20A9A281924F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16851;p61">
                <a:extLst>
                  <a:ext uri="{FF2B5EF4-FFF2-40B4-BE49-F238E27FC236}">
                    <a16:creationId xmlns:a16="http://schemas.microsoft.com/office/drawing/2014/main" xmlns="" id="{9B18299C-555B-7048-3F6D-B4DF2FA2DC43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90" name="Picture 689">
            <a:hlinkClick r:id="rId7" action="ppaction://hlinksldjump"/>
            <a:extLst>
              <a:ext uri="{FF2B5EF4-FFF2-40B4-BE49-F238E27FC236}">
                <a16:creationId xmlns:a16="http://schemas.microsoft.com/office/drawing/2014/main" xmlns="" id="{7AB28E22-CF9E-87B8-D0CF-BD182C61E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6175451" y="2177929"/>
            <a:ext cx="1446909" cy="1959017"/>
          </a:xfrm>
          <a:prstGeom prst="rect">
            <a:avLst/>
          </a:prstGeom>
        </p:spPr>
      </p:pic>
      <p:grpSp>
        <p:nvGrpSpPr>
          <p:cNvPr id="691" name="Google Shape;16125;p61">
            <a:extLst>
              <a:ext uri="{FF2B5EF4-FFF2-40B4-BE49-F238E27FC236}">
                <a16:creationId xmlns:a16="http://schemas.microsoft.com/office/drawing/2014/main" xmlns="" id="{906A5E05-1AA3-8B01-900E-AB6F78112F70}"/>
              </a:ext>
            </a:extLst>
          </p:cNvPr>
          <p:cNvGrpSpPr/>
          <p:nvPr/>
        </p:nvGrpSpPr>
        <p:grpSpPr>
          <a:xfrm>
            <a:off x="10248455" y="438079"/>
            <a:ext cx="692072" cy="568923"/>
            <a:chOff x="3097058" y="1823311"/>
            <a:chExt cx="480011" cy="426692"/>
          </a:xfrm>
        </p:grpSpPr>
        <p:sp>
          <p:nvSpPr>
            <p:cNvPr id="692" name="Google Shape;16126;p61">
              <a:extLst>
                <a:ext uri="{FF2B5EF4-FFF2-40B4-BE49-F238E27FC236}">
                  <a16:creationId xmlns:a16="http://schemas.microsoft.com/office/drawing/2014/main" xmlns="" id="{C0157017-2B66-196E-43ED-D086B9B9C751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16127;p61">
              <a:extLst>
                <a:ext uri="{FF2B5EF4-FFF2-40B4-BE49-F238E27FC236}">
                  <a16:creationId xmlns:a16="http://schemas.microsoft.com/office/drawing/2014/main" xmlns="" id="{F5ADDEE8-F2D4-255B-5C86-049EEE581FFC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16128;p61">
              <a:extLst>
                <a:ext uri="{FF2B5EF4-FFF2-40B4-BE49-F238E27FC236}">
                  <a16:creationId xmlns:a16="http://schemas.microsoft.com/office/drawing/2014/main" xmlns="" id="{B69A3DDE-DEB1-C11D-5CA0-E4A20602005F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16129;p61">
              <a:extLst>
                <a:ext uri="{FF2B5EF4-FFF2-40B4-BE49-F238E27FC236}">
                  <a16:creationId xmlns:a16="http://schemas.microsoft.com/office/drawing/2014/main" xmlns="" id="{1BFB55F6-A17C-9B72-60F7-B64563F1BACD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16130;p61">
              <a:extLst>
                <a:ext uri="{FF2B5EF4-FFF2-40B4-BE49-F238E27FC236}">
                  <a16:creationId xmlns:a16="http://schemas.microsoft.com/office/drawing/2014/main" xmlns="" id="{EEC726EE-1A88-3084-9837-2FDD91FF73F3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16131;p61">
              <a:extLst>
                <a:ext uri="{FF2B5EF4-FFF2-40B4-BE49-F238E27FC236}">
                  <a16:creationId xmlns:a16="http://schemas.microsoft.com/office/drawing/2014/main" xmlns="" id="{012F0DD2-47C1-7791-B85B-1D22935D4300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16132;p61">
              <a:extLst>
                <a:ext uri="{FF2B5EF4-FFF2-40B4-BE49-F238E27FC236}">
                  <a16:creationId xmlns:a16="http://schemas.microsoft.com/office/drawing/2014/main" xmlns="" id="{9E51A824-BAE6-5F81-28D2-548FB7D3C63D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16133;p61">
              <a:extLst>
                <a:ext uri="{FF2B5EF4-FFF2-40B4-BE49-F238E27FC236}">
                  <a16:creationId xmlns:a16="http://schemas.microsoft.com/office/drawing/2014/main" xmlns="" id="{E1470872-43F2-5B10-1623-963236D55824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16134;p61">
              <a:extLst>
                <a:ext uri="{FF2B5EF4-FFF2-40B4-BE49-F238E27FC236}">
                  <a16:creationId xmlns:a16="http://schemas.microsoft.com/office/drawing/2014/main" xmlns="" id="{062BB0A7-F2E9-F43A-9A31-CEDD877E0405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16135;p61">
              <a:extLst>
                <a:ext uri="{FF2B5EF4-FFF2-40B4-BE49-F238E27FC236}">
                  <a16:creationId xmlns:a16="http://schemas.microsoft.com/office/drawing/2014/main" xmlns="" id="{D5A59E16-2FCD-8BBD-09D0-0034FA0816A2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16136;p61">
              <a:extLst>
                <a:ext uri="{FF2B5EF4-FFF2-40B4-BE49-F238E27FC236}">
                  <a16:creationId xmlns:a16="http://schemas.microsoft.com/office/drawing/2014/main" xmlns="" id="{72DA3719-677B-3F40-B16A-3B34F5C38D92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16137;p61">
              <a:extLst>
                <a:ext uri="{FF2B5EF4-FFF2-40B4-BE49-F238E27FC236}">
                  <a16:creationId xmlns:a16="http://schemas.microsoft.com/office/drawing/2014/main" xmlns="" id="{D9EE9C1A-A14D-83F7-2B10-89A81CBA1665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16138;p61">
              <a:extLst>
                <a:ext uri="{FF2B5EF4-FFF2-40B4-BE49-F238E27FC236}">
                  <a16:creationId xmlns:a16="http://schemas.microsoft.com/office/drawing/2014/main" xmlns="" id="{59979234-C0E2-52D4-8050-AB1A584F0860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16139;p61">
              <a:extLst>
                <a:ext uri="{FF2B5EF4-FFF2-40B4-BE49-F238E27FC236}">
                  <a16:creationId xmlns:a16="http://schemas.microsoft.com/office/drawing/2014/main" xmlns="" id="{A49A30C5-5D30-D30A-3C9C-6BBC83E5064F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16140;p61">
              <a:extLst>
                <a:ext uri="{FF2B5EF4-FFF2-40B4-BE49-F238E27FC236}">
                  <a16:creationId xmlns:a16="http://schemas.microsoft.com/office/drawing/2014/main" xmlns="" id="{430ABD33-8606-12DB-5202-36658E23B4A0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16141;p61">
              <a:extLst>
                <a:ext uri="{FF2B5EF4-FFF2-40B4-BE49-F238E27FC236}">
                  <a16:creationId xmlns:a16="http://schemas.microsoft.com/office/drawing/2014/main" xmlns="" id="{71BAB649-FEDE-D8CF-A88D-8F51ED252107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16142;p61">
              <a:extLst>
                <a:ext uri="{FF2B5EF4-FFF2-40B4-BE49-F238E27FC236}">
                  <a16:creationId xmlns:a16="http://schemas.microsoft.com/office/drawing/2014/main" xmlns="" id="{7D218333-5816-0E5C-CB40-12FA0ED03F44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16143;p61">
              <a:extLst>
                <a:ext uri="{FF2B5EF4-FFF2-40B4-BE49-F238E27FC236}">
                  <a16:creationId xmlns:a16="http://schemas.microsoft.com/office/drawing/2014/main" xmlns="" id="{969F76E1-43A8-9CDC-7ABA-3C738F76C6E4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16144;p61">
              <a:extLst>
                <a:ext uri="{FF2B5EF4-FFF2-40B4-BE49-F238E27FC236}">
                  <a16:creationId xmlns:a16="http://schemas.microsoft.com/office/drawing/2014/main" xmlns="" id="{948C2CC9-A6AF-CBA4-7D92-70BE51F33FC7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16145;p61">
              <a:extLst>
                <a:ext uri="{FF2B5EF4-FFF2-40B4-BE49-F238E27FC236}">
                  <a16:creationId xmlns:a16="http://schemas.microsoft.com/office/drawing/2014/main" xmlns="" id="{CFC29486-1868-D279-B287-48E1CAE5716A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16146;p61">
              <a:extLst>
                <a:ext uri="{FF2B5EF4-FFF2-40B4-BE49-F238E27FC236}">
                  <a16:creationId xmlns:a16="http://schemas.microsoft.com/office/drawing/2014/main" xmlns="" id="{8739AC7E-2985-0E8D-6C14-AAFBFCE35D0E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3" name="Google Shape;16147;p61">
              <a:extLst>
                <a:ext uri="{FF2B5EF4-FFF2-40B4-BE49-F238E27FC236}">
                  <a16:creationId xmlns:a16="http://schemas.microsoft.com/office/drawing/2014/main" xmlns="" id="{9F48C0F1-2978-5AA8-E478-1D38D3136E45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4" name="Google Shape;16148;p61">
              <a:extLst>
                <a:ext uri="{FF2B5EF4-FFF2-40B4-BE49-F238E27FC236}">
                  <a16:creationId xmlns:a16="http://schemas.microsoft.com/office/drawing/2014/main" xmlns="" id="{B4118A9A-0365-D2B4-2F65-CAD5B9E0966E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5" name="Google Shape;16149;p61">
              <a:extLst>
                <a:ext uri="{FF2B5EF4-FFF2-40B4-BE49-F238E27FC236}">
                  <a16:creationId xmlns:a16="http://schemas.microsoft.com/office/drawing/2014/main" xmlns="" id="{11EDF0F1-CC03-6968-BD4E-F53DF8EEE018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6" name="Google Shape;16150;p61">
              <a:extLst>
                <a:ext uri="{FF2B5EF4-FFF2-40B4-BE49-F238E27FC236}">
                  <a16:creationId xmlns:a16="http://schemas.microsoft.com/office/drawing/2014/main" xmlns="" id="{4E911BCF-4D76-E369-140D-4BF69FFEC1AB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7" name="Google Shape;16151;p61">
              <a:extLst>
                <a:ext uri="{FF2B5EF4-FFF2-40B4-BE49-F238E27FC236}">
                  <a16:creationId xmlns:a16="http://schemas.microsoft.com/office/drawing/2014/main" xmlns="" id="{59C6558B-D67C-624C-67B7-ACE2EF35685F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8" name="Google Shape;16152;p61">
              <a:extLst>
                <a:ext uri="{FF2B5EF4-FFF2-40B4-BE49-F238E27FC236}">
                  <a16:creationId xmlns:a16="http://schemas.microsoft.com/office/drawing/2014/main" xmlns="" id="{6C30957A-C16C-E181-B292-608399A5A50C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9" name="Google Shape;16153;p61">
              <a:extLst>
                <a:ext uri="{FF2B5EF4-FFF2-40B4-BE49-F238E27FC236}">
                  <a16:creationId xmlns:a16="http://schemas.microsoft.com/office/drawing/2014/main" xmlns="" id="{496B9FC0-E7D6-E771-2BFA-42CC7BD1443A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0" name="Google Shape;16154;p61">
              <a:extLst>
                <a:ext uri="{FF2B5EF4-FFF2-40B4-BE49-F238E27FC236}">
                  <a16:creationId xmlns:a16="http://schemas.microsoft.com/office/drawing/2014/main" xmlns="" id="{B75F3AF8-556E-5F82-B7DB-A2E717F14802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1" name="Google Shape;16155;p61">
              <a:extLst>
                <a:ext uri="{FF2B5EF4-FFF2-40B4-BE49-F238E27FC236}">
                  <a16:creationId xmlns:a16="http://schemas.microsoft.com/office/drawing/2014/main" xmlns="" id="{A51D0859-75C9-B8DE-0F76-FBED0D750A54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2" name="Google Shape;16156;p61">
              <a:extLst>
                <a:ext uri="{FF2B5EF4-FFF2-40B4-BE49-F238E27FC236}">
                  <a16:creationId xmlns:a16="http://schemas.microsoft.com/office/drawing/2014/main" xmlns="" id="{09EC6228-B444-F30B-90CC-ACC3A1B1519B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3" name="Google Shape;16157;p61">
              <a:extLst>
                <a:ext uri="{FF2B5EF4-FFF2-40B4-BE49-F238E27FC236}">
                  <a16:creationId xmlns:a16="http://schemas.microsoft.com/office/drawing/2014/main" xmlns="" id="{E22F4E86-CC4A-0DAE-5948-06CB40D66EFB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4" name="Google Shape;16158;p61">
              <a:extLst>
                <a:ext uri="{FF2B5EF4-FFF2-40B4-BE49-F238E27FC236}">
                  <a16:creationId xmlns:a16="http://schemas.microsoft.com/office/drawing/2014/main" xmlns="" id="{668E29C5-E611-77A8-1EC1-E1D3D551B1C4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5" name="Google Shape;16159;p61">
              <a:extLst>
                <a:ext uri="{FF2B5EF4-FFF2-40B4-BE49-F238E27FC236}">
                  <a16:creationId xmlns:a16="http://schemas.microsoft.com/office/drawing/2014/main" xmlns="" id="{A4547B47-8644-0A47-3F0E-96FE18865646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6" name="Google Shape;16160;p61">
              <a:extLst>
                <a:ext uri="{FF2B5EF4-FFF2-40B4-BE49-F238E27FC236}">
                  <a16:creationId xmlns:a16="http://schemas.microsoft.com/office/drawing/2014/main" xmlns="" id="{C141BCFC-7571-10D4-5FB9-CCEB36D240C2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7" name="Google Shape;16161;p61">
              <a:extLst>
                <a:ext uri="{FF2B5EF4-FFF2-40B4-BE49-F238E27FC236}">
                  <a16:creationId xmlns:a16="http://schemas.microsoft.com/office/drawing/2014/main" xmlns="" id="{763C7362-9A83-193C-507B-68D337C7EF3A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8" name="Google Shape;16162;p61">
              <a:extLst>
                <a:ext uri="{FF2B5EF4-FFF2-40B4-BE49-F238E27FC236}">
                  <a16:creationId xmlns:a16="http://schemas.microsoft.com/office/drawing/2014/main" xmlns="" id="{19DC62BD-8E5A-AD81-0C9A-B2B86A1F4933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9" name="Google Shape;16163;p61">
              <a:extLst>
                <a:ext uri="{FF2B5EF4-FFF2-40B4-BE49-F238E27FC236}">
                  <a16:creationId xmlns:a16="http://schemas.microsoft.com/office/drawing/2014/main" xmlns="" id="{E8F2EC1F-187D-3DF7-9D0D-DD7478A6F4E5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0" name="Google Shape;16164;p61">
              <a:extLst>
                <a:ext uri="{FF2B5EF4-FFF2-40B4-BE49-F238E27FC236}">
                  <a16:creationId xmlns:a16="http://schemas.microsoft.com/office/drawing/2014/main" xmlns="" id="{A2E766B2-8348-9F18-9C47-CDDC432B51E4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1" name="Google Shape;16165;p61">
              <a:extLst>
                <a:ext uri="{FF2B5EF4-FFF2-40B4-BE49-F238E27FC236}">
                  <a16:creationId xmlns:a16="http://schemas.microsoft.com/office/drawing/2014/main" xmlns="" id="{46B3A1AB-1304-DA39-9D93-A4C973118BE9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2" name="Google Shape;16166;p61">
              <a:extLst>
                <a:ext uri="{FF2B5EF4-FFF2-40B4-BE49-F238E27FC236}">
                  <a16:creationId xmlns:a16="http://schemas.microsoft.com/office/drawing/2014/main" xmlns="" id="{5777BB39-76E8-26C6-E45C-EF2B1AAEFF12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3" name="Google Shape;16167;p61">
              <a:extLst>
                <a:ext uri="{FF2B5EF4-FFF2-40B4-BE49-F238E27FC236}">
                  <a16:creationId xmlns:a16="http://schemas.microsoft.com/office/drawing/2014/main" xmlns="" id="{4BF842A1-A2FD-8FFF-2B61-B7E3FF11461C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4" name="Google Shape;16168;p61">
              <a:extLst>
                <a:ext uri="{FF2B5EF4-FFF2-40B4-BE49-F238E27FC236}">
                  <a16:creationId xmlns:a16="http://schemas.microsoft.com/office/drawing/2014/main" xmlns="" id="{DF8FE594-8B8A-2B6E-9E61-EE451D6D8797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35" name="Google Shape;16786;p61">
            <a:extLst>
              <a:ext uri="{FF2B5EF4-FFF2-40B4-BE49-F238E27FC236}">
                <a16:creationId xmlns:a16="http://schemas.microsoft.com/office/drawing/2014/main" xmlns="" id="{A21ED4C3-A2AC-A052-1F2C-E9F68D3BFDDE}"/>
              </a:ext>
            </a:extLst>
          </p:cNvPr>
          <p:cNvGrpSpPr/>
          <p:nvPr/>
        </p:nvGrpSpPr>
        <p:grpSpPr>
          <a:xfrm flipH="1">
            <a:off x="3123461" y="4058925"/>
            <a:ext cx="449937" cy="205835"/>
            <a:chOff x="5978084" y="1951462"/>
            <a:chExt cx="308355" cy="154178"/>
          </a:xfrm>
        </p:grpSpPr>
        <p:sp>
          <p:nvSpPr>
            <p:cNvPr id="736" name="Google Shape;16787;p61">
              <a:extLst>
                <a:ext uri="{FF2B5EF4-FFF2-40B4-BE49-F238E27FC236}">
                  <a16:creationId xmlns:a16="http://schemas.microsoft.com/office/drawing/2014/main" xmlns="" id="{7DF6AFF5-B763-9C8B-23F3-7684FDABE136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7" name="Google Shape;16788;p61">
              <a:extLst>
                <a:ext uri="{FF2B5EF4-FFF2-40B4-BE49-F238E27FC236}">
                  <a16:creationId xmlns:a16="http://schemas.microsoft.com/office/drawing/2014/main" xmlns="" id="{4F5E5520-F66D-B78E-C03C-6492095FB4A1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38" name="Google Shape;16789;p61">
              <a:extLst>
                <a:ext uri="{FF2B5EF4-FFF2-40B4-BE49-F238E27FC236}">
                  <a16:creationId xmlns:a16="http://schemas.microsoft.com/office/drawing/2014/main" xmlns="" id="{DBFA0745-D051-6C4C-5B34-EFBC7F8C5D97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739" name="Google Shape;16790;p61">
                <a:extLst>
                  <a:ext uri="{FF2B5EF4-FFF2-40B4-BE49-F238E27FC236}">
                    <a16:creationId xmlns:a16="http://schemas.microsoft.com/office/drawing/2014/main" xmlns="" id="{9CBA61A1-88AC-5477-261C-8002FD2E733C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16791;p61">
                <a:extLst>
                  <a:ext uri="{FF2B5EF4-FFF2-40B4-BE49-F238E27FC236}">
                    <a16:creationId xmlns:a16="http://schemas.microsoft.com/office/drawing/2014/main" xmlns="" id="{ED0340EC-770C-EE81-B38A-42AAA6401700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16792;p61">
                <a:extLst>
                  <a:ext uri="{FF2B5EF4-FFF2-40B4-BE49-F238E27FC236}">
                    <a16:creationId xmlns:a16="http://schemas.microsoft.com/office/drawing/2014/main" xmlns="" id="{880AD7FD-8887-2BC8-9DE0-B0845EC2E9FD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16793;p61">
                <a:extLst>
                  <a:ext uri="{FF2B5EF4-FFF2-40B4-BE49-F238E27FC236}">
                    <a16:creationId xmlns:a16="http://schemas.microsoft.com/office/drawing/2014/main" xmlns="" id="{F137B8A8-BA1C-C981-734F-8B29A7970B99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16794;p61">
                <a:extLst>
                  <a:ext uri="{FF2B5EF4-FFF2-40B4-BE49-F238E27FC236}">
                    <a16:creationId xmlns:a16="http://schemas.microsoft.com/office/drawing/2014/main" xmlns="" id="{BD55613E-9BF7-4532-352A-96FCCC004948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16795;p61">
                <a:extLst>
                  <a:ext uri="{FF2B5EF4-FFF2-40B4-BE49-F238E27FC236}">
                    <a16:creationId xmlns:a16="http://schemas.microsoft.com/office/drawing/2014/main" xmlns="" id="{079898A9-00DD-FB43-A24B-9CCE31DE16FA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16796;p61">
                <a:extLst>
                  <a:ext uri="{FF2B5EF4-FFF2-40B4-BE49-F238E27FC236}">
                    <a16:creationId xmlns:a16="http://schemas.microsoft.com/office/drawing/2014/main" xmlns="" id="{761C899F-62DE-FE6D-6784-A6E6B62D1C4D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16797;p61">
                <a:extLst>
                  <a:ext uri="{FF2B5EF4-FFF2-40B4-BE49-F238E27FC236}">
                    <a16:creationId xmlns:a16="http://schemas.microsoft.com/office/drawing/2014/main" xmlns="" id="{AF932A3E-6604-8EC8-FA8E-524D8BC043CA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16798;p61">
                <a:extLst>
                  <a:ext uri="{FF2B5EF4-FFF2-40B4-BE49-F238E27FC236}">
                    <a16:creationId xmlns:a16="http://schemas.microsoft.com/office/drawing/2014/main" xmlns="" id="{98BC0B45-47ED-CB71-9EAA-6B323E87B635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16799;p61">
                <a:extLst>
                  <a:ext uri="{FF2B5EF4-FFF2-40B4-BE49-F238E27FC236}">
                    <a16:creationId xmlns:a16="http://schemas.microsoft.com/office/drawing/2014/main" xmlns="" id="{29ECAE7A-37EE-1348-90B9-6232BE88ED9C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16800;p61">
                <a:extLst>
                  <a:ext uri="{FF2B5EF4-FFF2-40B4-BE49-F238E27FC236}">
                    <a16:creationId xmlns:a16="http://schemas.microsoft.com/office/drawing/2014/main" xmlns="" id="{7ED5912C-2903-0904-6C16-5CC545D6F4B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16801;p61">
                <a:extLst>
                  <a:ext uri="{FF2B5EF4-FFF2-40B4-BE49-F238E27FC236}">
                    <a16:creationId xmlns:a16="http://schemas.microsoft.com/office/drawing/2014/main" xmlns="" id="{E1A99AB5-0D04-4CA2-F847-2D0E767ACF5A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16802;p61">
                <a:extLst>
                  <a:ext uri="{FF2B5EF4-FFF2-40B4-BE49-F238E27FC236}">
                    <a16:creationId xmlns:a16="http://schemas.microsoft.com/office/drawing/2014/main" xmlns="" id="{7C958C9B-85D8-526B-8A22-05128BB4C8AA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16803;p61">
                <a:extLst>
                  <a:ext uri="{FF2B5EF4-FFF2-40B4-BE49-F238E27FC236}">
                    <a16:creationId xmlns:a16="http://schemas.microsoft.com/office/drawing/2014/main" xmlns="" id="{F722C9E8-8ECD-67BC-85EB-2EFB6F5F09D9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16804;p61">
                <a:extLst>
                  <a:ext uri="{FF2B5EF4-FFF2-40B4-BE49-F238E27FC236}">
                    <a16:creationId xmlns:a16="http://schemas.microsoft.com/office/drawing/2014/main" xmlns="" id="{1E025D17-FCF4-D416-7B98-5297A09F8CBB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16805;p61">
                <a:extLst>
                  <a:ext uri="{FF2B5EF4-FFF2-40B4-BE49-F238E27FC236}">
                    <a16:creationId xmlns:a16="http://schemas.microsoft.com/office/drawing/2014/main" xmlns="" id="{CFF6296B-0647-27E6-5CFE-C56D62581B9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16806;p61">
                <a:extLst>
                  <a:ext uri="{FF2B5EF4-FFF2-40B4-BE49-F238E27FC236}">
                    <a16:creationId xmlns:a16="http://schemas.microsoft.com/office/drawing/2014/main" xmlns="" id="{B80425CE-0F61-461F-2566-1D7BEC15DB6E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16807;p61">
                <a:extLst>
                  <a:ext uri="{FF2B5EF4-FFF2-40B4-BE49-F238E27FC236}">
                    <a16:creationId xmlns:a16="http://schemas.microsoft.com/office/drawing/2014/main" xmlns="" id="{C1A9E022-EDB5-C63B-B587-1B288DC4123A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16808;p61">
                <a:extLst>
                  <a:ext uri="{FF2B5EF4-FFF2-40B4-BE49-F238E27FC236}">
                    <a16:creationId xmlns:a16="http://schemas.microsoft.com/office/drawing/2014/main" xmlns="" id="{C03ED1F9-B014-66C3-34F5-9AA109466ABA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16809;p61">
                <a:extLst>
                  <a:ext uri="{FF2B5EF4-FFF2-40B4-BE49-F238E27FC236}">
                    <a16:creationId xmlns:a16="http://schemas.microsoft.com/office/drawing/2014/main" xmlns="" id="{6F7DD982-AE66-21FE-F847-E35F213A4430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16810;p61">
                <a:extLst>
                  <a:ext uri="{FF2B5EF4-FFF2-40B4-BE49-F238E27FC236}">
                    <a16:creationId xmlns:a16="http://schemas.microsoft.com/office/drawing/2014/main" xmlns="" id="{915E18BF-729C-84D9-4EC9-1EC5901F9EDD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16811;p61">
                <a:extLst>
                  <a:ext uri="{FF2B5EF4-FFF2-40B4-BE49-F238E27FC236}">
                    <a16:creationId xmlns:a16="http://schemas.microsoft.com/office/drawing/2014/main" xmlns="" id="{D4AECE8A-C18F-5460-76B4-A4D5AA373BF4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16812;p61">
                <a:extLst>
                  <a:ext uri="{FF2B5EF4-FFF2-40B4-BE49-F238E27FC236}">
                    <a16:creationId xmlns:a16="http://schemas.microsoft.com/office/drawing/2014/main" xmlns="" id="{BF4482F0-8E5D-B9E3-E2C5-32349F1B5999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16813;p61">
                <a:extLst>
                  <a:ext uri="{FF2B5EF4-FFF2-40B4-BE49-F238E27FC236}">
                    <a16:creationId xmlns:a16="http://schemas.microsoft.com/office/drawing/2014/main" xmlns="" id="{D79CF65D-BC7E-7B58-14A8-A15A1F3D113E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16814;p61">
                <a:extLst>
                  <a:ext uri="{FF2B5EF4-FFF2-40B4-BE49-F238E27FC236}">
                    <a16:creationId xmlns:a16="http://schemas.microsoft.com/office/drawing/2014/main" xmlns="" id="{501F092C-889E-BD6D-7C7C-E940EEA3A996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16815;p61">
                <a:extLst>
                  <a:ext uri="{FF2B5EF4-FFF2-40B4-BE49-F238E27FC236}">
                    <a16:creationId xmlns:a16="http://schemas.microsoft.com/office/drawing/2014/main" xmlns="" id="{098D03B2-12A5-2260-EF76-FBDC0FD4DB38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16816;p61">
                <a:extLst>
                  <a:ext uri="{FF2B5EF4-FFF2-40B4-BE49-F238E27FC236}">
                    <a16:creationId xmlns:a16="http://schemas.microsoft.com/office/drawing/2014/main" xmlns="" id="{43FC99F7-22A0-BFC1-1916-F704D244BE74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16817;p61">
                <a:extLst>
                  <a:ext uri="{FF2B5EF4-FFF2-40B4-BE49-F238E27FC236}">
                    <a16:creationId xmlns:a16="http://schemas.microsoft.com/office/drawing/2014/main" xmlns="" id="{126DBFC0-4B98-61C5-A20E-00653C435800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16818;p61">
                <a:extLst>
                  <a:ext uri="{FF2B5EF4-FFF2-40B4-BE49-F238E27FC236}">
                    <a16:creationId xmlns:a16="http://schemas.microsoft.com/office/drawing/2014/main" xmlns="" id="{E8C6CB79-C22D-0E26-5D23-C2593C528B6F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16819;p61">
                <a:extLst>
                  <a:ext uri="{FF2B5EF4-FFF2-40B4-BE49-F238E27FC236}">
                    <a16:creationId xmlns:a16="http://schemas.microsoft.com/office/drawing/2014/main" xmlns="" id="{1F31487F-DE69-DC5E-8B0D-17E0D897AFA2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16820;p61">
                <a:extLst>
                  <a:ext uri="{FF2B5EF4-FFF2-40B4-BE49-F238E27FC236}">
                    <a16:creationId xmlns:a16="http://schemas.microsoft.com/office/drawing/2014/main" xmlns="" id="{32A78921-2829-A0E4-7780-53DE35988768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16821;p61">
                <a:extLst>
                  <a:ext uri="{FF2B5EF4-FFF2-40B4-BE49-F238E27FC236}">
                    <a16:creationId xmlns:a16="http://schemas.microsoft.com/office/drawing/2014/main" xmlns="" id="{3BFE2BA5-54B0-E2E6-7466-F9A4E211AA3C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16822;p61">
                <a:extLst>
                  <a:ext uri="{FF2B5EF4-FFF2-40B4-BE49-F238E27FC236}">
                    <a16:creationId xmlns:a16="http://schemas.microsoft.com/office/drawing/2014/main" xmlns="" id="{DA84BCB7-8805-2C66-7C0D-866DD1781C5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16823;p61">
                <a:extLst>
                  <a:ext uri="{FF2B5EF4-FFF2-40B4-BE49-F238E27FC236}">
                    <a16:creationId xmlns:a16="http://schemas.microsoft.com/office/drawing/2014/main" xmlns="" id="{F1AD3693-D20F-81B8-00DB-29A37681B008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16824;p61">
                <a:extLst>
                  <a:ext uri="{FF2B5EF4-FFF2-40B4-BE49-F238E27FC236}">
                    <a16:creationId xmlns:a16="http://schemas.microsoft.com/office/drawing/2014/main" xmlns="" id="{23B88540-652E-DEE1-9120-671D6F82392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16825;p61">
                <a:extLst>
                  <a:ext uri="{FF2B5EF4-FFF2-40B4-BE49-F238E27FC236}">
                    <a16:creationId xmlns:a16="http://schemas.microsoft.com/office/drawing/2014/main" xmlns="" id="{EEAFFB8A-88DF-49AD-59F8-75BB4729BAB8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16826;p61">
                <a:extLst>
                  <a:ext uri="{FF2B5EF4-FFF2-40B4-BE49-F238E27FC236}">
                    <a16:creationId xmlns:a16="http://schemas.microsoft.com/office/drawing/2014/main" xmlns="" id="{5F9E322B-EA38-9E75-5794-3F26E9D89539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16827;p61">
                <a:extLst>
                  <a:ext uri="{FF2B5EF4-FFF2-40B4-BE49-F238E27FC236}">
                    <a16:creationId xmlns:a16="http://schemas.microsoft.com/office/drawing/2014/main" xmlns="" id="{05A9D8FB-4567-4AF9-908C-33BB11F82334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16828;p61">
                <a:extLst>
                  <a:ext uri="{FF2B5EF4-FFF2-40B4-BE49-F238E27FC236}">
                    <a16:creationId xmlns:a16="http://schemas.microsoft.com/office/drawing/2014/main" xmlns="" id="{63DEA264-7481-B97B-9456-ADA1088D6B1F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16829;p61">
                <a:extLst>
                  <a:ext uri="{FF2B5EF4-FFF2-40B4-BE49-F238E27FC236}">
                    <a16:creationId xmlns:a16="http://schemas.microsoft.com/office/drawing/2014/main" xmlns="" id="{BD0C0EF0-7EF5-21E3-0619-0C9A8FD3E3A1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16830;p61">
                <a:extLst>
                  <a:ext uri="{FF2B5EF4-FFF2-40B4-BE49-F238E27FC236}">
                    <a16:creationId xmlns:a16="http://schemas.microsoft.com/office/drawing/2014/main" xmlns="" id="{2ADF74DB-41EA-FA18-8249-EBF87738FA3D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16831;p61">
                <a:extLst>
                  <a:ext uri="{FF2B5EF4-FFF2-40B4-BE49-F238E27FC236}">
                    <a16:creationId xmlns:a16="http://schemas.microsoft.com/office/drawing/2014/main" xmlns="" id="{1C6A1888-7EED-AFA0-BCE5-95AC381FD1FF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16832;p61">
                <a:extLst>
                  <a:ext uri="{FF2B5EF4-FFF2-40B4-BE49-F238E27FC236}">
                    <a16:creationId xmlns:a16="http://schemas.microsoft.com/office/drawing/2014/main" xmlns="" id="{C470520E-30C1-CD42-3B3B-6C5174524C00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16833;p61">
                <a:extLst>
                  <a:ext uri="{FF2B5EF4-FFF2-40B4-BE49-F238E27FC236}">
                    <a16:creationId xmlns:a16="http://schemas.microsoft.com/office/drawing/2014/main" xmlns="" id="{445CB6E8-D948-0C5C-09C2-70A74371253F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16834;p61">
                <a:extLst>
                  <a:ext uri="{FF2B5EF4-FFF2-40B4-BE49-F238E27FC236}">
                    <a16:creationId xmlns:a16="http://schemas.microsoft.com/office/drawing/2014/main" xmlns="" id="{F2CF238B-17C5-744D-BC20-C057EFB52F21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16835;p61">
                <a:extLst>
                  <a:ext uri="{FF2B5EF4-FFF2-40B4-BE49-F238E27FC236}">
                    <a16:creationId xmlns:a16="http://schemas.microsoft.com/office/drawing/2014/main" xmlns="" id="{A5C924D5-D55D-6E04-5F81-D3114FC33B0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16836;p61">
                <a:extLst>
                  <a:ext uri="{FF2B5EF4-FFF2-40B4-BE49-F238E27FC236}">
                    <a16:creationId xmlns:a16="http://schemas.microsoft.com/office/drawing/2014/main" xmlns="" id="{59EA5013-2B14-56DE-1EBB-89998E759487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16837;p61">
                <a:extLst>
                  <a:ext uri="{FF2B5EF4-FFF2-40B4-BE49-F238E27FC236}">
                    <a16:creationId xmlns:a16="http://schemas.microsoft.com/office/drawing/2014/main" xmlns="" id="{8D918090-3AED-9BBB-E655-C2DCEB661893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16838;p61">
                <a:extLst>
                  <a:ext uri="{FF2B5EF4-FFF2-40B4-BE49-F238E27FC236}">
                    <a16:creationId xmlns:a16="http://schemas.microsoft.com/office/drawing/2014/main" xmlns="" id="{55A54A76-3E92-B39E-04C2-3C4411C65BBE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16839;p61">
                <a:extLst>
                  <a:ext uri="{FF2B5EF4-FFF2-40B4-BE49-F238E27FC236}">
                    <a16:creationId xmlns:a16="http://schemas.microsoft.com/office/drawing/2014/main" xmlns="" id="{F2DFE0A9-28DA-D4F4-DE4C-6A9E71412370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16840;p61">
                <a:extLst>
                  <a:ext uri="{FF2B5EF4-FFF2-40B4-BE49-F238E27FC236}">
                    <a16:creationId xmlns:a16="http://schemas.microsoft.com/office/drawing/2014/main" xmlns="" id="{886C41CA-9CAC-6D11-8576-1E1B40BB9F2D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16841;p61">
                <a:extLst>
                  <a:ext uri="{FF2B5EF4-FFF2-40B4-BE49-F238E27FC236}">
                    <a16:creationId xmlns:a16="http://schemas.microsoft.com/office/drawing/2014/main" xmlns="" id="{F3F78B5F-A146-20BC-D1AE-570C28559E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16842;p61">
                <a:extLst>
                  <a:ext uri="{FF2B5EF4-FFF2-40B4-BE49-F238E27FC236}">
                    <a16:creationId xmlns:a16="http://schemas.microsoft.com/office/drawing/2014/main" xmlns="" id="{ECC1B544-0B60-9622-A830-DBE2F5A627B8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16843;p61">
                <a:extLst>
                  <a:ext uri="{FF2B5EF4-FFF2-40B4-BE49-F238E27FC236}">
                    <a16:creationId xmlns:a16="http://schemas.microsoft.com/office/drawing/2014/main" xmlns="" id="{93739098-31B3-D77B-E2A6-FB8F5857406B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16844;p61">
                <a:extLst>
                  <a:ext uri="{FF2B5EF4-FFF2-40B4-BE49-F238E27FC236}">
                    <a16:creationId xmlns:a16="http://schemas.microsoft.com/office/drawing/2014/main" xmlns="" id="{76876D54-B794-C0DC-8750-F511EBC1D9A5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16845;p61">
                <a:extLst>
                  <a:ext uri="{FF2B5EF4-FFF2-40B4-BE49-F238E27FC236}">
                    <a16:creationId xmlns:a16="http://schemas.microsoft.com/office/drawing/2014/main" xmlns="" id="{111DE054-30FF-5C9E-C2A0-5C644C56C23C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16846;p61">
                <a:extLst>
                  <a:ext uri="{FF2B5EF4-FFF2-40B4-BE49-F238E27FC236}">
                    <a16:creationId xmlns:a16="http://schemas.microsoft.com/office/drawing/2014/main" xmlns="" id="{307110A6-99D2-C248-835F-50843F3E5CA8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16847;p61">
                <a:extLst>
                  <a:ext uri="{FF2B5EF4-FFF2-40B4-BE49-F238E27FC236}">
                    <a16:creationId xmlns:a16="http://schemas.microsoft.com/office/drawing/2014/main" xmlns="" id="{1108ABBF-9158-5CD1-7493-FDFD130D5AFD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16848;p61">
                <a:extLst>
                  <a:ext uri="{FF2B5EF4-FFF2-40B4-BE49-F238E27FC236}">
                    <a16:creationId xmlns:a16="http://schemas.microsoft.com/office/drawing/2014/main" xmlns="" id="{22425F61-0C05-38D5-CDCD-722D7168BA2D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16849;p61">
                <a:extLst>
                  <a:ext uri="{FF2B5EF4-FFF2-40B4-BE49-F238E27FC236}">
                    <a16:creationId xmlns:a16="http://schemas.microsoft.com/office/drawing/2014/main" xmlns="" id="{2635A17A-168A-F1C8-0178-D26E166D82B6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16850;p61">
                <a:extLst>
                  <a:ext uri="{FF2B5EF4-FFF2-40B4-BE49-F238E27FC236}">
                    <a16:creationId xmlns:a16="http://schemas.microsoft.com/office/drawing/2014/main" xmlns="" id="{223505BE-632A-BC90-E826-FE94AC123AE8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16851;p61">
                <a:extLst>
                  <a:ext uri="{FF2B5EF4-FFF2-40B4-BE49-F238E27FC236}">
                    <a16:creationId xmlns:a16="http://schemas.microsoft.com/office/drawing/2014/main" xmlns="" id="{E6BF7A70-2631-64E5-9D86-F626BD336FD9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01" name="Picture 800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BAADDF-B6A3-7ADB-393F-FB7DF278D7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525002" y="596193"/>
            <a:ext cx="1446909" cy="1959017"/>
          </a:xfrm>
          <a:prstGeom prst="rect">
            <a:avLst/>
          </a:prstGeom>
        </p:spPr>
      </p:pic>
      <p:grpSp>
        <p:nvGrpSpPr>
          <p:cNvPr id="802" name="Google Shape;16125;p61">
            <a:extLst>
              <a:ext uri="{FF2B5EF4-FFF2-40B4-BE49-F238E27FC236}">
                <a16:creationId xmlns:a16="http://schemas.microsoft.com/office/drawing/2014/main" xmlns="" id="{005BF082-0412-062C-E6A0-34A9668EC34B}"/>
              </a:ext>
            </a:extLst>
          </p:cNvPr>
          <p:cNvGrpSpPr/>
          <p:nvPr/>
        </p:nvGrpSpPr>
        <p:grpSpPr>
          <a:xfrm>
            <a:off x="9507510" y="3602745"/>
            <a:ext cx="640015" cy="568923"/>
            <a:chOff x="3097058" y="1823311"/>
            <a:chExt cx="480011" cy="426692"/>
          </a:xfrm>
        </p:grpSpPr>
        <p:sp>
          <p:nvSpPr>
            <p:cNvPr id="803" name="Google Shape;16126;p61">
              <a:extLst>
                <a:ext uri="{FF2B5EF4-FFF2-40B4-BE49-F238E27FC236}">
                  <a16:creationId xmlns:a16="http://schemas.microsoft.com/office/drawing/2014/main" xmlns="" id="{C3AFDCFA-0264-8C24-6D9F-B072706986A4}"/>
                </a:ext>
              </a:extLst>
            </p:cNvPr>
            <p:cNvSpPr/>
            <p:nvPr/>
          </p:nvSpPr>
          <p:spPr>
            <a:xfrm>
              <a:off x="3150377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4" name="Google Shape;16127;p61">
              <a:extLst>
                <a:ext uri="{FF2B5EF4-FFF2-40B4-BE49-F238E27FC236}">
                  <a16:creationId xmlns:a16="http://schemas.microsoft.com/office/drawing/2014/main" xmlns="" id="{5F547029-CA44-5BCF-A1B6-814B3A65DFF2}"/>
                </a:ext>
              </a:extLst>
            </p:cNvPr>
            <p:cNvSpPr/>
            <p:nvPr/>
          </p:nvSpPr>
          <p:spPr>
            <a:xfrm>
              <a:off x="3257015" y="1823311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5" name="Google Shape;16128;p61">
              <a:extLst>
                <a:ext uri="{FF2B5EF4-FFF2-40B4-BE49-F238E27FC236}">
                  <a16:creationId xmlns:a16="http://schemas.microsoft.com/office/drawing/2014/main" xmlns="" id="{DFBD5F65-8FCD-5305-4F17-BA4F03FA1C94}"/>
                </a:ext>
              </a:extLst>
            </p:cNvPr>
            <p:cNvSpPr/>
            <p:nvPr/>
          </p:nvSpPr>
          <p:spPr>
            <a:xfrm>
              <a:off x="3310381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6" name="Google Shape;16129;p61">
              <a:extLst>
                <a:ext uri="{FF2B5EF4-FFF2-40B4-BE49-F238E27FC236}">
                  <a16:creationId xmlns:a16="http://schemas.microsoft.com/office/drawing/2014/main" xmlns="" id="{FDF50C78-06DC-2B7F-26D3-6EEE5F0AD39C}"/>
                </a:ext>
              </a:extLst>
            </p:cNvPr>
            <p:cNvSpPr/>
            <p:nvPr/>
          </p:nvSpPr>
          <p:spPr>
            <a:xfrm>
              <a:off x="3363700" y="1823311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7" name="Google Shape;16130;p61">
              <a:extLst>
                <a:ext uri="{FF2B5EF4-FFF2-40B4-BE49-F238E27FC236}">
                  <a16:creationId xmlns:a16="http://schemas.microsoft.com/office/drawing/2014/main" xmlns="" id="{F5272504-F6BB-874C-F221-A94FD39875FB}"/>
                </a:ext>
              </a:extLst>
            </p:cNvPr>
            <p:cNvSpPr/>
            <p:nvPr/>
          </p:nvSpPr>
          <p:spPr>
            <a:xfrm>
              <a:off x="3203696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8" name="Google Shape;16131;p61">
              <a:extLst>
                <a:ext uri="{FF2B5EF4-FFF2-40B4-BE49-F238E27FC236}">
                  <a16:creationId xmlns:a16="http://schemas.microsoft.com/office/drawing/2014/main" xmlns="" id="{95641A09-D503-C1A4-B28E-C30DBC4D5CA4}"/>
                </a:ext>
              </a:extLst>
            </p:cNvPr>
            <p:cNvSpPr/>
            <p:nvPr/>
          </p:nvSpPr>
          <p:spPr>
            <a:xfrm>
              <a:off x="3363700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9" name="Google Shape;16132;p61">
              <a:extLst>
                <a:ext uri="{FF2B5EF4-FFF2-40B4-BE49-F238E27FC236}">
                  <a16:creationId xmlns:a16="http://schemas.microsoft.com/office/drawing/2014/main" xmlns="" id="{7DA66C67-391D-C89A-B781-4883957ABC91}"/>
                </a:ext>
              </a:extLst>
            </p:cNvPr>
            <p:cNvSpPr/>
            <p:nvPr/>
          </p:nvSpPr>
          <p:spPr>
            <a:xfrm>
              <a:off x="3417019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0" name="Google Shape;16133;p61">
              <a:extLst>
                <a:ext uri="{FF2B5EF4-FFF2-40B4-BE49-F238E27FC236}">
                  <a16:creationId xmlns:a16="http://schemas.microsoft.com/office/drawing/2014/main" xmlns="" id="{6F93E100-6670-7D5C-5D81-5D724A45A187}"/>
                </a:ext>
              </a:extLst>
            </p:cNvPr>
            <p:cNvSpPr/>
            <p:nvPr/>
          </p:nvSpPr>
          <p:spPr>
            <a:xfrm>
              <a:off x="3470338" y="1876630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1" name="Google Shape;16134;p61">
              <a:extLst>
                <a:ext uri="{FF2B5EF4-FFF2-40B4-BE49-F238E27FC236}">
                  <a16:creationId xmlns:a16="http://schemas.microsoft.com/office/drawing/2014/main" xmlns="" id="{23A14D7D-694C-CAD7-89C1-EC170173284D}"/>
                </a:ext>
              </a:extLst>
            </p:cNvPr>
            <p:cNvSpPr/>
            <p:nvPr/>
          </p:nvSpPr>
          <p:spPr>
            <a:xfrm>
              <a:off x="309705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2" name="Google Shape;16135;p61">
              <a:extLst>
                <a:ext uri="{FF2B5EF4-FFF2-40B4-BE49-F238E27FC236}">
                  <a16:creationId xmlns:a16="http://schemas.microsoft.com/office/drawing/2014/main" xmlns="" id="{EAFC75A7-C39F-2080-E26E-B7B749133103}"/>
                </a:ext>
              </a:extLst>
            </p:cNvPr>
            <p:cNvSpPr/>
            <p:nvPr/>
          </p:nvSpPr>
          <p:spPr>
            <a:xfrm>
              <a:off x="3363700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3" name="Google Shape;16136;p61">
              <a:extLst>
                <a:ext uri="{FF2B5EF4-FFF2-40B4-BE49-F238E27FC236}">
                  <a16:creationId xmlns:a16="http://schemas.microsoft.com/office/drawing/2014/main" xmlns="" id="{56ACFECA-531C-A86D-6D2F-92BF2F29BF9F}"/>
                </a:ext>
              </a:extLst>
            </p:cNvPr>
            <p:cNvSpPr/>
            <p:nvPr/>
          </p:nvSpPr>
          <p:spPr>
            <a:xfrm>
              <a:off x="3417019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4" name="Google Shape;16137;p61">
              <a:extLst>
                <a:ext uri="{FF2B5EF4-FFF2-40B4-BE49-F238E27FC236}">
                  <a16:creationId xmlns:a16="http://schemas.microsoft.com/office/drawing/2014/main" xmlns="" id="{F2268294-BEED-FCC1-2879-37FCE4F21CA9}"/>
                </a:ext>
              </a:extLst>
            </p:cNvPr>
            <p:cNvSpPr/>
            <p:nvPr/>
          </p:nvSpPr>
          <p:spPr>
            <a:xfrm>
              <a:off x="3470338" y="1929948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5" name="Google Shape;16138;p61">
              <a:extLst>
                <a:ext uri="{FF2B5EF4-FFF2-40B4-BE49-F238E27FC236}">
                  <a16:creationId xmlns:a16="http://schemas.microsoft.com/office/drawing/2014/main" xmlns="" id="{499158D2-9208-7464-1CA4-6FEAAD98DE0E}"/>
                </a:ext>
              </a:extLst>
            </p:cNvPr>
            <p:cNvSpPr/>
            <p:nvPr/>
          </p:nvSpPr>
          <p:spPr>
            <a:xfrm>
              <a:off x="3257015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6" name="Google Shape;16139;p61">
              <a:extLst>
                <a:ext uri="{FF2B5EF4-FFF2-40B4-BE49-F238E27FC236}">
                  <a16:creationId xmlns:a16="http://schemas.microsoft.com/office/drawing/2014/main" xmlns="" id="{481A91B1-1808-3A62-53D7-7C652754E8BD}"/>
                </a:ext>
              </a:extLst>
            </p:cNvPr>
            <p:cNvSpPr/>
            <p:nvPr/>
          </p:nvSpPr>
          <p:spPr>
            <a:xfrm>
              <a:off x="3310381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7" name="Google Shape;16140;p61">
              <a:extLst>
                <a:ext uri="{FF2B5EF4-FFF2-40B4-BE49-F238E27FC236}">
                  <a16:creationId xmlns:a16="http://schemas.microsoft.com/office/drawing/2014/main" xmlns="" id="{52A65B1A-A968-78FD-3DFB-3D6DFC7921DF}"/>
                </a:ext>
              </a:extLst>
            </p:cNvPr>
            <p:cNvSpPr/>
            <p:nvPr/>
          </p:nvSpPr>
          <p:spPr>
            <a:xfrm>
              <a:off x="3363700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8" name="Google Shape;16141;p61">
              <a:extLst>
                <a:ext uri="{FF2B5EF4-FFF2-40B4-BE49-F238E27FC236}">
                  <a16:creationId xmlns:a16="http://schemas.microsoft.com/office/drawing/2014/main" xmlns="" id="{BEF721DA-383B-ADCB-73EA-66A90448A5B2}"/>
                </a:ext>
              </a:extLst>
            </p:cNvPr>
            <p:cNvSpPr/>
            <p:nvPr/>
          </p:nvSpPr>
          <p:spPr>
            <a:xfrm>
              <a:off x="3417019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9" name="Google Shape;16142;p61">
              <a:extLst>
                <a:ext uri="{FF2B5EF4-FFF2-40B4-BE49-F238E27FC236}">
                  <a16:creationId xmlns:a16="http://schemas.microsoft.com/office/drawing/2014/main" xmlns="" id="{C6F2ACDB-53B0-4813-723A-BB3866BE97E7}"/>
                </a:ext>
              </a:extLst>
            </p:cNvPr>
            <p:cNvSpPr/>
            <p:nvPr/>
          </p:nvSpPr>
          <p:spPr>
            <a:xfrm>
              <a:off x="3470338" y="1983314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0" name="Google Shape;16143;p61">
              <a:extLst>
                <a:ext uri="{FF2B5EF4-FFF2-40B4-BE49-F238E27FC236}">
                  <a16:creationId xmlns:a16="http://schemas.microsoft.com/office/drawing/2014/main" xmlns="" id="{C69D99D6-681E-6FBD-B249-1E0939435EAA}"/>
                </a:ext>
              </a:extLst>
            </p:cNvPr>
            <p:cNvSpPr/>
            <p:nvPr/>
          </p:nvSpPr>
          <p:spPr>
            <a:xfrm>
              <a:off x="3203696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1" name="Google Shape;16144;p61">
              <a:extLst>
                <a:ext uri="{FF2B5EF4-FFF2-40B4-BE49-F238E27FC236}">
                  <a16:creationId xmlns:a16="http://schemas.microsoft.com/office/drawing/2014/main" xmlns="" id="{D99B41C4-C8F6-DA2E-CF88-52ECA2BFAF4F}"/>
                </a:ext>
              </a:extLst>
            </p:cNvPr>
            <p:cNvSpPr/>
            <p:nvPr/>
          </p:nvSpPr>
          <p:spPr>
            <a:xfrm>
              <a:off x="3257015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2" name="Google Shape;16145;p61">
              <a:extLst>
                <a:ext uri="{FF2B5EF4-FFF2-40B4-BE49-F238E27FC236}">
                  <a16:creationId xmlns:a16="http://schemas.microsoft.com/office/drawing/2014/main" xmlns="" id="{95BBA523-C7BD-4767-7129-31A9C3E8A0DE}"/>
                </a:ext>
              </a:extLst>
            </p:cNvPr>
            <p:cNvSpPr/>
            <p:nvPr/>
          </p:nvSpPr>
          <p:spPr>
            <a:xfrm>
              <a:off x="3310381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3" name="Google Shape;16146;p61">
              <a:extLst>
                <a:ext uri="{FF2B5EF4-FFF2-40B4-BE49-F238E27FC236}">
                  <a16:creationId xmlns:a16="http://schemas.microsoft.com/office/drawing/2014/main" xmlns="" id="{35E668E2-A598-BE46-1494-496B985A05B8}"/>
                </a:ext>
              </a:extLst>
            </p:cNvPr>
            <p:cNvSpPr/>
            <p:nvPr/>
          </p:nvSpPr>
          <p:spPr>
            <a:xfrm>
              <a:off x="3363700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4" name="Google Shape;16147;p61">
              <a:extLst>
                <a:ext uri="{FF2B5EF4-FFF2-40B4-BE49-F238E27FC236}">
                  <a16:creationId xmlns:a16="http://schemas.microsoft.com/office/drawing/2014/main" xmlns="" id="{A420E1D1-E2CD-0AC5-CEBF-4B3A55DEF68D}"/>
                </a:ext>
              </a:extLst>
            </p:cNvPr>
            <p:cNvSpPr/>
            <p:nvPr/>
          </p:nvSpPr>
          <p:spPr>
            <a:xfrm>
              <a:off x="3417019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5" name="Google Shape;16148;p61">
              <a:extLst>
                <a:ext uri="{FF2B5EF4-FFF2-40B4-BE49-F238E27FC236}">
                  <a16:creationId xmlns:a16="http://schemas.microsoft.com/office/drawing/2014/main" xmlns="" id="{48292DFF-363B-DCE7-32C3-8888FCD71760}"/>
                </a:ext>
              </a:extLst>
            </p:cNvPr>
            <p:cNvSpPr/>
            <p:nvPr/>
          </p:nvSpPr>
          <p:spPr>
            <a:xfrm>
              <a:off x="3470338" y="2036633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6" name="Google Shape;16149;p61">
              <a:extLst>
                <a:ext uri="{FF2B5EF4-FFF2-40B4-BE49-F238E27FC236}">
                  <a16:creationId xmlns:a16="http://schemas.microsoft.com/office/drawing/2014/main" xmlns="" id="{023A420F-544C-E2E7-89FF-D0393A889989}"/>
                </a:ext>
              </a:extLst>
            </p:cNvPr>
            <p:cNvSpPr/>
            <p:nvPr/>
          </p:nvSpPr>
          <p:spPr>
            <a:xfrm>
              <a:off x="3203696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7" name="Google Shape;16150;p61">
              <a:extLst>
                <a:ext uri="{FF2B5EF4-FFF2-40B4-BE49-F238E27FC236}">
                  <a16:creationId xmlns:a16="http://schemas.microsoft.com/office/drawing/2014/main" xmlns="" id="{84C6C100-4DBB-8A8D-416C-0E1FCD2AE361}"/>
                </a:ext>
              </a:extLst>
            </p:cNvPr>
            <p:cNvSpPr/>
            <p:nvPr/>
          </p:nvSpPr>
          <p:spPr>
            <a:xfrm>
              <a:off x="3257015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8" name="Google Shape;16151;p61">
              <a:extLst>
                <a:ext uri="{FF2B5EF4-FFF2-40B4-BE49-F238E27FC236}">
                  <a16:creationId xmlns:a16="http://schemas.microsoft.com/office/drawing/2014/main" xmlns="" id="{5DE8531C-2E17-912C-1A39-4A3EA3F4D5D5}"/>
                </a:ext>
              </a:extLst>
            </p:cNvPr>
            <p:cNvSpPr/>
            <p:nvPr/>
          </p:nvSpPr>
          <p:spPr>
            <a:xfrm>
              <a:off x="3310381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9" name="Google Shape;16152;p61">
              <a:extLst>
                <a:ext uri="{FF2B5EF4-FFF2-40B4-BE49-F238E27FC236}">
                  <a16:creationId xmlns:a16="http://schemas.microsoft.com/office/drawing/2014/main" xmlns="" id="{3A7AA6D2-B905-D6ED-DE45-A7AF3662712D}"/>
                </a:ext>
              </a:extLst>
            </p:cNvPr>
            <p:cNvSpPr/>
            <p:nvPr/>
          </p:nvSpPr>
          <p:spPr>
            <a:xfrm>
              <a:off x="3363700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0" name="Google Shape;16153;p61">
              <a:extLst>
                <a:ext uri="{FF2B5EF4-FFF2-40B4-BE49-F238E27FC236}">
                  <a16:creationId xmlns:a16="http://schemas.microsoft.com/office/drawing/2014/main" xmlns="" id="{8DCB9F10-789C-FDB7-8CF5-0A9DAA3C9AA7}"/>
                </a:ext>
              </a:extLst>
            </p:cNvPr>
            <p:cNvSpPr/>
            <p:nvPr/>
          </p:nvSpPr>
          <p:spPr>
            <a:xfrm>
              <a:off x="3417019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1" name="Google Shape;16154;p61">
              <a:extLst>
                <a:ext uri="{FF2B5EF4-FFF2-40B4-BE49-F238E27FC236}">
                  <a16:creationId xmlns:a16="http://schemas.microsoft.com/office/drawing/2014/main" xmlns="" id="{01686DE2-2738-5DE8-1357-7213CFA00EDD}"/>
                </a:ext>
              </a:extLst>
            </p:cNvPr>
            <p:cNvSpPr/>
            <p:nvPr/>
          </p:nvSpPr>
          <p:spPr>
            <a:xfrm>
              <a:off x="3470338" y="2089952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2" name="Google Shape;16155;p61">
              <a:extLst>
                <a:ext uri="{FF2B5EF4-FFF2-40B4-BE49-F238E27FC236}">
                  <a16:creationId xmlns:a16="http://schemas.microsoft.com/office/drawing/2014/main" xmlns="" id="{FACE89E2-E411-2DF3-40C3-75911BA59957}"/>
                </a:ext>
              </a:extLst>
            </p:cNvPr>
            <p:cNvSpPr/>
            <p:nvPr/>
          </p:nvSpPr>
          <p:spPr>
            <a:xfrm>
              <a:off x="3203696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3" name="Google Shape;16156;p61">
              <a:extLst>
                <a:ext uri="{FF2B5EF4-FFF2-40B4-BE49-F238E27FC236}">
                  <a16:creationId xmlns:a16="http://schemas.microsoft.com/office/drawing/2014/main" xmlns="" id="{5148458B-9091-DA1C-DFAB-8EDECEACD197}"/>
                </a:ext>
              </a:extLst>
            </p:cNvPr>
            <p:cNvSpPr/>
            <p:nvPr/>
          </p:nvSpPr>
          <p:spPr>
            <a:xfrm>
              <a:off x="3257015" y="2143271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4" name="Google Shape;16157;p61">
              <a:extLst>
                <a:ext uri="{FF2B5EF4-FFF2-40B4-BE49-F238E27FC236}">
                  <a16:creationId xmlns:a16="http://schemas.microsoft.com/office/drawing/2014/main" xmlns="" id="{31E8D03D-0023-8C88-512B-6293CBEF817C}"/>
                </a:ext>
              </a:extLst>
            </p:cNvPr>
            <p:cNvSpPr/>
            <p:nvPr/>
          </p:nvSpPr>
          <p:spPr>
            <a:xfrm>
              <a:off x="3310381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5" name="Google Shape;16158;p61">
              <a:extLst>
                <a:ext uri="{FF2B5EF4-FFF2-40B4-BE49-F238E27FC236}">
                  <a16:creationId xmlns:a16="http://schemas.microsoft.com/office/drawing/2014/main" xmlns="" id="{8C699590-A2F7-76D6-CE08-BFF7F9C3E0C0}"/>
                </a:ext>
              </a:extLst>
            </p:cNvPr>
            <p:cNvSpPr/>
            <p:nvPr/>
          </p:nvSpPr>
          <p:spPr>
            <a:xfrm>
              <a:off x="3363700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4" y="1145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6" name="Google Shape;16159;p61">
              <a:extLst>
                <a:ext uri="{FF2B5EF4-FFF2-40B4-BE49-F238E27FC236}">
                  <a16:creationId xmlns:a16="http://schemas.microsoft.com/office/drawing/2014/main" xmlns="" id="{DA248E8D-354D-9722-1873-A5E402ED0775}"/>
                </a:ext>
              </a:extLst>
            </p:cNvPr>
            <p:cNvSpPr/>
            <p:nvPr/>
          </p:nvSpPr>
          <p:spPr>
            <a:xfrm>
              <a:off x="3417019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0" y="1"/>
                  </a:moveTo>
                  <a:lnTo>
                    <a:pt x="0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7" name="Google Shape;16160;p61">
              <a:extLst>
                <a:ext uri="{FF2B5EF4-FFF2-40B4-BE49-F238E27FC236}">
                  <a16:creationId xmlns:a16="http://schemas.microsoft.com/office/drawing/2014/main" xmlns="" id="{8A1A468B-5AD1-FC29-1F01-CF144ABC1C41}"/>
                </a:ext>
              </a:extLst>
            </p:cNvPr>
            <p:cNvSpPr/>
            <p:nvPr/>
          </p:nvSpPr>
          <p:spPr>
            <a:xfrm>
              <a:off x="3470338" y="2143271"/>
              <a:ext cx="53366" cy="53412"/>
            </a:xfrm>
            <a:custGeom>
              <a:avLst/>
              <a:gdLst/>
              <a:ahLst/>
              <a:cxnLst/>
              <a:rect l="l" t="t" r="r" b="b"/>
              <a:pathLst>
                <a:path w="1145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8" name="Google Shape;16161;p61">
              <a:extLst>
                <a:ext uri="{FF2B5EF4-FFF2-40B4-BE49-F238E27FC236}">
                  <a16:creationId xmlns:a16="http://schemas.microsoft.com/office/drawing/2014/main" xmlns="" id="{EC619D6F-262C-979F-A9DB-15D09367C81E}"/>
                </a:ext>
              </a:extLst>
            </p:cNvPr>
            <p:cNvSpPr/>
            <p:nvPr/>
          </p:nvSpPr>
          <p:spPr>
            <a:xfrm>
              <a:off x="3257015" y="2196637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9" name="Google Shape;16162;p61">
              <a:extLst>
                <a:ext uri="{FF2B5EF4-FFF2-40B4-BE49-F238E27FC236}">
                  <a16:creationId xmlns:a16="http://schemas.microsoft.com/office/drawing/2014/main" xmlns="" id="{FF551508-F4E5-039E-4BC4-55269C088065}"/>
                </a:ext>
              </a:extLst>
            </p:cNvPr>
            <p:cNvSpPr/>
            <p:nvPr/>
          </p:nvSpPr>
          <p:spPr>
            <a:xfrm>
              <a:off x="3310381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0" name="Google Shape;16163;p61">
              <a:extLst>
                <a:ext uri="{FF2B5EF4-FFF2-40B4-BE49-F238E27FC236}">
                  <a16:creationId xmlns:a16="http://schemas.microsoft.com/office/drawing/2014/main" xmlns="" id="{C2ADFD6F-483C-370C-1A21-BBEAE7626A7E}"/>
                </a:ext>
              </a:extLst>
            </p:cNvPr>
            <p:cNvSpPr/>
            <p:nvPr/>
          </p:nvSpPr>
          <p:spPr>
            <a:xfrm>
              <a:off x="3363700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4" y="1144"/>
                  </a:lnTo>
                  <a:lnTo>
                    <a:pt x="114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1" name="Google Shape;16164;p61">
              <a:extLst>
                <a:ext uri="{FF2B5EF4-FFF2-40B4-BE49-F238E27FC236}">
                  <a16:creationId xmlns:a16="http://schemas.microsoft.com/office/drawing/2014/main" xmlns="" id="{7E35E789-D1B7-6472-54FE-57FCD9C94A37}"/>
                </a:ext>
              </a:extLst>
            </p:cNvPr>
            <p:cNvSpPr/>
            <p:nvPr/>
          </p:nvSpPr>
          <p:spPr>
            <a:xfrm>
              <a:off x="3417019" y="2196637"/>
              <a:ext cx="53366" cy="53366"/>
            </a:xfrm>
            <a:custGeom>
              <a:avLst/>
              <a:gdLst/>
              <a:ahLst/>
              <a:cxnLst/>
              <a:rect l="l" t="t" r="r" b="b"/>
              <a:pathLst>
                <a:path w="1145" h="1145" extrusionOk="0">
                  <a:moveTo>
                    <a:pt x="0" y="0"/>
                  </a:moveTo>
                  <a:lnTo>
                    <a:pt x="0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2" name="Google Shape;16165;p61">
              <a:extLst>
                <a:ext uri="{FF2B5EF4-FFF2-40B4-BE49-F238E27FC236}">
                  <a16:creationId xmlns:a16="http://schemas.microsoft.com/office/drawing/2014/main" xmlns="" id="{8AC0EFD5-FA94-4E5C-C853-E409644488BB}"/>
                </a:ext>
              </a:extLst>
            </p:cNvPr>
            <p:cNvSpPr/>
            <p:nvPr/>
          </p:nvSpPr>
          <p:spPr>
            <a:xfrm>
              <a:off x="3523657" y="1929948"/>
              <a:ext cx="53412" cy="53412"/>
            </a:xfrm>
            <a:custGeom>
              <a:avLst/>
              <a:gdLst/>
              <a:ahLst/>
              <a:cxnLst/>
              <a:rect l="l" t="t" r="r" b="b"/>
              <a:pathLst>
                <a:path w="1146" h="1146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3" name="Google Shape;16166;p61">
              <a:extLst>
                <a:ext uri="{FF2B5EF4-FFF2-40B4-BE49-F238E27FC236}">
                  <a16:creationId xmlns:a16="http://schemas.microsoft.com/office/drawing/2014/main" xmlns="" id="{DA4F4A4D-BB92-C5B0-A9E6-4B4BD2C0B6A0}"/>
                </a:ext>
              </a:extLst>
            </p:cNvPr>
            <p:cNvSpPr/>
            <p:nvPr/>
          </p:nvSpPr>
          <p:spPr>
            <a:xfrm>
              <a:off x="3523657" y="1983314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4"/>
                  </a:lnTo>
                  <a:lnTo>
                    <a:pt x="1145" y="1144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4" name="Google Shape;16167;p61">
              <a:extLst>
                <a:ext uri="{FF2B5EF4-FFF2-40B4-BE49-F238E27FC236}">
                  <a16:creationId xmlns:a16="http://schemas.microsoft.com/office/drawing/2014/main" xmlns="" id="{94DD666E-C73C-11B3-36A2-424BFB4CE73D}"/>
                </a:ext>
              </a:extLst>
            </p:cNvPr>
            <p:cNvSpPr/>
            <p:nvPr/>
          </p:nvSpPr>
          <p:spPr>
            <a:xfrm>
              <a:off x="3523657" y="2036633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0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5" name="Google Shape;16168;p61">
              <a:extLst>
                <a:ext uri="{FF2B5EF4-FFF2-40B4-BE49-F238E27FC236}">
                  <a16:creationId xmlns:a16="http://schemas.microsoft.com/office/drawing/2014/main" xmlns="" id="{16D74F65-9E76-A30F-78F7-B0D2658E7EF0}"/>
                </a:ext>
              </a:extLst>
            </p:cNvPr>
            <p:cNvSpPr/>
            <p:nvPr/>
          </p:nvSpPr>
          <p:spPr>
            <a:xfrm>
              <a:off x="3523657" y="2089952"/>
              <a:ext cx="53412" cy="53366"/>
            </a:xfrm>
            <a:custGeom>
              <a:avLst/>
              <a:gdLst/>
              <a:ahLst/>
              <a:cxnLst/>
              <a:rect l="l" t="t" r="r" b="b"/>
              <a:pathLst>
                <a:path w="1146" h="1145" extrusionOk="0">
                  <a:moveTo>
                    <a:pt x="1" y="1"/>
                  </a:moveTo>
                  <a:lnTo>
                    <a:pt x="1" y="1145"/>
                  </a:lnTo>
                  <a:lnTo>
                    <a:pt x="1145" y="1145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46" name="Google Shape;16786;p61">
            <a:extLst>
              <a:ext uri="{FF2B5EF4-FFF2-40B4-BE49-F238E27FC236}">
                <a16:creationId xmlns:a16="http://schemas.microsoft.com/office/drawing/2014/main" xmlns="" id="{0324BF11-8567-2E77-32DB-AB40013A9E45}"/>
              </a:ext>
            </a:extLst>
          </p:cNvPr>
          <p:cNvGrpSpPr/>
          <p:nvPr/>
        </p:nvGrpSpPr>
        <p:grpSpPr>
          <a:xfrm flipH="1">
            <a:off x="3288115" y="4794963"/>
            <a:ext cx="416093" cy="205835"/>
            <a:chOff x="5978084" y="1951462"/>
            <a:chExt cx="308355" cy="154178"/>
          </a:xfrm>
        </p:grpSpPr>
        <p:sp>
          <p:nvSpPr>
            <p:cNvPr id="847" name="Google Shape;16787;p61">
              <a:extLst>
                <a:ext uri="{FF2B5EF4-FFF2-40B4-BE49-F238E27FC236}">
                  <a16:creationId xmlns:a16="http://schemas.microsoft.com/office/drawing/2014/main" xmlns="" id="{09E99905-E28F-C684-8C24-464D727222B5}"/>
                </a:ext>
              </a:extLst>
            </p:cNvPr>
            <p:cNvSpPr/>
            <p:nvPr/>
          </p:nvSpPr>
          <p:spPr>
            <a:xfrm>
              <a:off x="5978084" y="2002590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1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1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8" name="Google Shape;16788;p61">
              <a:extLst>
                <a:ext uri="{FF2B5EF4-FFF2-40B4-BE49-F238E27FC236}">
                  <a16:creationId xmlns:a16="http://schemas.microsoft.com/office/drawing/2014/main" xmlns="" id="{573EDBD9-CAE1-5FFB-FD37-FF1D20E8036B}"/>
                </a:ext>
              </a:extLst>
            </p:cNvPr>
            <p:cNvSpPr/>
            <p:nvPr/>
          </p:nvSpPr>
          <p:spPr>
            <a:xfrm>
              <a:off x="5978084" y="2028178"/>
              <a:ext cx="25634" cy="25634"/>
            </a:xfrm>
            <a:custGeom>
              <a:avLst/>
              <a:gdLst/>
              <a:ahLst/>
              <a:cxnLst/>
              <a:rect l="l" t="t" r="r" b="b"/>
              <a:pathLst>
                <a:path w="550" h="550" extrusionOk="0">
                  <a:moveTo>
                    <a:pt x="1" y="0"/>
                  </a:moveTo>
                  <a:lnTo>
                    <a:pt x="1" y="549"/>
                  </a:lnTo>
                  <a:lnTo>
                    <a:pt x="549" y="54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FFC86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49" name="Google Shape;16789;p61">
              <a:extLst>
                <a:ext uri="{FF2B5EF4-FFF2-40B4-BE49-F238E27FC236}">
                  <a16:creationId xmlns:a16="http://schemas.microsoft.com/office/drawing/2014/main" xmlns="" id="{C01FEF16-484A-4AA9-F286-07DB97BD9932}"/>
                </a:ext>
              </a:extLst>
            </p:cNvPr>
            <p:cNvGrpSpPr/>
            <p:nvPr/>
          </p:nvGrpSpPr>
          <p:grpSpPr>
            <a:xfrm>
              <a:off x="6003671" y="1951462"/>
              <a:ext cx="282768" cy="154178"/>
              <a:chOff x="6003671" y="1951462"/>
              <a:chExt cx="282768" cy="154178"/>
            </a:xfrm>
          </p:grpSpPr>
          <p:sp>
            <p:nvSpPr>
              <p:cNvPr id="850" name="Google Shape;16790;p61">
                <a:extLst>
                  <a:ext uri="{FF2B5EF4-FFF2-40B4-BE49-F238E27FC236}">
                    <a16:creationId xmlns:a16="http://schemas.microsoft.com/office/drawing/2014/main" xmlns="" id="{257B733E-C767-21BB-A48C-762A078EA6D8}"/>
                  </a:ext>
                </a:extLst>
              </p:cNvPr>
              <p:cNvSpPr/>
              <p:nvPr/>
            </p:nvSpPr>
            <p:spPr>
              <a:xfrm>
                <a:off x="602921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16791;p61">
                <a:extLst>
                  <a:ext uri="{FF2B5EF4-FFF2-40B4-BE49-F238E27FC236}">
                    <a16:creationId xmlns:a16="http://schemas.microsoft.com/office/drawing/2014/main" xmlns="" id="{72D5E53C-4A99-D397-0DFA-F4CC700B215B}"/>
                  </a:ext>
                </a:extLst>
              </p:cNvPr>
              <p:cNvSpPr/>
              <p:nvPr/>
            </p:nvSpPr>
            <p:spPr>
              <a:xfrm>
                <a:off x="6054799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16792;p61">
                <a:extLst>
                  <a:ext uri="{FF2B5EF4-FFF2-40B4-BE49-F238E27FC236}">
                    <a16:creationId xmlns:a16="http://schemas.microsoft.com/office/drawing/2014/main" xmlns="" id="{17B52DC2-9CE7-54FF-FDEA-C594DBF944AB}"/>
                  </a:ext>
                </a:extLst>
              </p:cNvPr>
              <p:cNvSpPr/>
              <p:nvPr/>
            </p:nvSpPr>
            <p:spPr>
              <a:xfrm>
                <a:off x="6080387" y="1951462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16793;p61">
                <a:extLst>
                  <a:ext uri="{FF2B5EF4-FFF2-40B4-BE49-F238E27FC236}">
                    <a16:creationId xmlns:a16="http://schemas.microsoft.com/office/drawing/2014/main" xmlns="" id="{822D110B-5EC8-47F2-B07E-4AEAF153A0B2}"/>
                  </a:ext>
                </a:extLst>
              </p:cNvPr>
              <p:cNvSpPr/>
              <p:nvPr/>
            </p:nvSpPr>
            <p:spPr>
              <a:xfrm>
                <a:off x="6106674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4" name="Google Shape;16794;p61">
                <a:extLst>
                  <a:ext uri="{FF2B5EF4-FFF2-40B4-BE49-F238E27FC236}">
                    <a16:creationId xmlns:a16="http://schemas.microsoft.com/office/drawing/2014/main" xmlns="" id="{9594EC7D-60B3-0ED5-B1C8-E0AD7486ED53}"/>
                  </a:ext>
                </a:extLst>
              </p:cNvPr>
              <p:cNvSpPr/>
              <p:nvPr/>
            </p:nvSpPr>
            <p:spPr>
              <a:xfrm>
                <a:off x="613221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5" name="Google Shape;16795;p61">
                <a:extLst>
                  <a:ext uri="{FF2B5EF4-FFF2-40B4-BE49-F238E27FC236}">
                    <a16:creationId xmlns:a16="http://schemas.microsoft.com/office/drawing/2014/main" xmlns="" id="{EF46828B-1A96-4149-184C-4F3AD9BC5815}"/>
                  </a:ext>
                </a:extLst>
              </p:cNvPr>
              <p:cNvSpPr/>
              <p:nvPr/>
            </p:nvSpPr>
            <p:spPr>
              <a:xfrm>
                <a:off x="6157802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6" name="Google Shape;16796;p61">
                <a:extLst>
                  <a:ext uri="{FF2B5EF4-FFF2-40B4-BE49-F238E27FC236}">
                    <a16:creationId xmlns:a16="http://schemas.microsoft.com/office/drawing/2014/main" xmlns="" id="{6BE6792D-A3F1-2082-DFB6-FD210DEA2844}"/>
                  </a:ext>
                </a:extLst>
              </p:cNvPr>
              <p:cNvSpPr/>
              <p:nvPr/>
            </p:nvSpPr>
            <p:spPr>
              <a:xfrm>
                <a:off x="6183390" y="1951462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7" name="Google Shape;16797;p61">
                <a:extLst>
                  <a:ext uri="{FF2B5EF4-FFF2-40B4-BE49-F238E27FC236}">
                    <a16:creationId xmlns:a16="http://schemas.microsoft.com/office/drawing/2014/main" xmlns="" id="{4877DC0C-58D1-D0C5-3D31-9A06AFAA3612}"/>
                  </a:ext>
                </a:extLst>
              </p:cNvPr>
              <p:cNvSpPr/>
              <p:nvPr/>
            </p:nvSpPr>
            <p:spPr>
              <a:xfrm>
                <a:off x="6208930" y="1951462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8" name="Google Shape;16798;p61">
                <a:extLst>
                  <a:ext uri="{FF2B5EF4-FFF2-40B4-BE49-F238E27FC236}">
                    <a16:creationId xmlns:a16="http://schemas.microsoft.com/office/drawing/2014/main" xmlns="" id="{08F03B19-39F7-C3A6-D137-1E30ACD916B7}"/>
                  </a:ext>
                </a:extLst>
              </p:cNvPr>
              <p:cNvSpPr/>
              <p:nvPr/>
            </p:nvSpPr>
            <p:spPr>
              <a:xfrm>
                <a:off x="6003671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16799;p61">
                <a:extLst>
                  <a:ext uri="{FF2B5EF4-FFF2-40B4-BE49-F238E27FC236}">
                    <a16:creationId xmlns:a16="http://schemas.microsoft.com/office/drawing/2014/main" xmlns="" id="{9D45FF4B-5F62-1C2F-5A0C-C899BE45D2E5}"/>
                  </a:ext>
                </a:extLst>
              </p:cNvPr>
              <p:cNvSpPr/>
              <p:nvPr/>
            </p:nvSpPr>
            <p:spPr>
              <a:xfrm>
                <a:off x="602921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16800;p61">
                <a:extLst>
                  <a:ext uri="{FF2B5EF4-FFF2-40B4-BE49-F238E27FC236}">
                    <a16:creationId xmlns:a16="http://schemas.microsoft.com/office/drawing/2014/main" xmlns="" id="{06312485-ACCE-0B9A-7DBE-01072374C187}"/>
                  </a:ext>
                </a:extLst>
              </p:cNvPr>
              <p:cNvSpPr/>
              <p:nvPr/>
            </p:nvSpPr>
            <p:spPr>
              <a:xfrm>
                <a:off x="6054799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16801;p61">
                <a:extLst>
                  <a:ext uri="{FF2B5EF4-FFF2-40B4-BE49-F238E27FC236}">
                    <a16:creationId xmlns:a16="http://schemas.microsoft.com/office/drawing/2014/main" xmlns="" id="{32709ECB-8223-63E3-3615-9E76D747EF0E}"/>
                  </a:ext>
                </a:extLst>
              </p:cNvPr>
              <p:cNvSpPr/>
              <p:nvPr/>
            </p:nvSpPr>
            <p:spPr>
              <a:xfrm>
                <a:off x="6080387" y="1977049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16802;p61">
                <a:extLst>
                  <a:ext uri="{FF2B5EF4-FFF2-40B4-BE49-F238E27FC236}">
                    <a16:creationId xmlns:a16="http://schemas.microsoft.com/office/drawing/2014/main" xmlns="" id="{11A1D2B3-8E56-2413-5C9B-8B3E20F2EFED}"/>
                  </a:ext>
                </a:extLst>
              </p:cNvPr>
              <p:cNvSpPr/>
              <p:nvPr/>
            </p:nvSpPr>
            <p:spPr>
              <a:xfrm>
                <a:off x="610667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16803;p61">
                <a:extLst>
                  <a:ext uri="{FF2B5EF4-FFF2-40B4-BE49-F238E27FC236}">
                    <a16:creationId xmlns:a16="http://schemas.microsoft.com/office/drawing/2014/main" xmlns="" id="{1B89B0CF-5D1A-87F9-02AC-CFC45D21A7F2}"/>
                  </a:ext>
                </a:extLst>
              </p:cNvPr>
              <p:cNvSpPr/>
              <p:nvPr/>
            </p:nvSpPr>
            <p:spPr>
              <a:xfrm>
                <a:off x="613221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16804;p61">
                <a:extLst>
                  <a:ext uri="{FF2B5EF4-FFF2-40B4-BE49-F238E27FC236}">
                    <a16:creationId xmlns:a16="http://schemas.microsoft.com/office/drawing/2014/main" xmlns="" id="{09C226E0-F488-2796-20E3-74B93BA5335E}"/>
                  </a:ext>
                </a:extLst>
              </p:cNvPr>
              <p:cNvSpPr/>
              <p:nvPr/>
            </p:nvSpPr>
            <p:spPr>
              <a:xfrm>
                <a:off x="6157802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16805;p61">
                <a:extLst>
                  <a:ext uri="{FF2B5EF4-FFF2-40B4-BE49-F238E27FC236}">
                    <a16:creationId xmlns:a16="http://schemas.microsoft.com/office/drawing/2014/main" xmlns="" id="{4DF3FE73-B1FF-7EAD-EEC5-7E746BCC6613}"/>
                  </a:ext>
                </a:extLst>
              </p:cNvPr>
              <p:cNvSpPr/>
              <p:nvPr/>
            </p:nvSpPr>
            <p:spPr>
              <a:xfrm>
                <a:off x="6183390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16806;p61">
                <a:extLst>
                  <a:ext uri="{FF2B5EF4-FFF2-40B4-BE49-F238E27FC236}">
                    <a16:creationId xmlns:a16="http://schemas.microsoft.com/office/drawing/2014/main" xmlns="" id="{77DC8BF3-20CA-1ACD-6514-49488D4E4491}"/>
                  </a:ext>
                </a:extLst>
              </p:cNvPr>
              <p:cNvSpPr/>
              <p:nvPr/>
            </p:nvSpPr>
            <p:spPr>
              <a:xfrm>
                <a:off x="6208930" y="1977049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16807;p61">
                <a:extLst>
                  <a:ext uri="{FF2B5EF4-FFF2-40B4-BE49-F238E27FC236}">
                    <a16:creationId xmlns:a16="http://schemas.microsoft.com/office/drawing/2014/main" xmlns="" id="{CE7BE233-4DBB-4287-34B6-6B97C279ECC1}"/>
                  </a:ext>
                </a:extLst>
              </p:cNvPr>
              <p:cNvSpPr/>
              <p:nvPr/>
            </p:nvSpPr>
            <p:spPr>
              <a:xfrm>
                <a:off x="6003671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16808;p61">
                <a:extLst>
                  <a:ext uri="{FF2B5EF4-FFF2-40B4-BE49-F238E27FC236}">
                    <a16:creationId xmlns:a16="http://schemas.microsoft.com/office/drawing/2014/main" xmlns="" id="{0EB50FFE-5340-4F0F-E9BE-79EB3776BBC5}"/>
                  </a:ext>
                </a:extLst>
              </p:cNvPr>
              <p:cNvSpPr/>
              <p:nvPr/>
            </p:nvSpPr>
            <p:spPr>
              <a:xfrm>
                <a:off x="602921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16809;p61">
                <a:extLst>
                  <a:ext uri="{FF2B5EF4-FFF2-40B4-BE49-F238E27FC236}">
                    <a16:creationId xmlns:a16="http://schemas.microsoft.com/office/drawing/2014/main" xmlns="" id="{1FB0A597-889C-7CA3-1F38-14FFA2F3A4AD}"/>
                  </a:ext>
                </a:extLst>
              </p:cNvPr>
              <p:cNvSpPr/>
              <p:nvPr/>
            </p:nvSpPr>
            <p:spPr>
              <a:xfrm>
                <a:off x="6054799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16810;p61">
                <a:extLst>
                  <a:ext uri="{FF2B5EF4-FFF2-40B4-BE49-F238E27FC236}">
                    <a16:creationId xmlns:a16="http://schemas.microsoft.com/office/drawing/2014/main" xmlns="" id="{40198A5F-A726-2FA3-70F7-A7059BE95D09}"/>
                  </a:ext>
                </a:extLst>
              </p:cNvPr>
              <p:cNvSpPr/>
              <p:nvPr/>
            </p:nvSpPr>
            <p:spPr>
              <a:xfrm>
                <a:off x="6080387" y="2002590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16811;p61">
                <a:extLst>
                  <a:ext uri="{FF2B5EF4-FFF2-40B4-BE49-F238E27FC236}">
                    <a16:creationId xmlns:a16="http://schemas.microsoft.com/office/drawing/2014/main" xmlns="" id="{9B515A4D-D87B-2CC8-1720-A431FAC6534D}"/>
                  </a:ext>
                </a:extLst>
              </p:cNvPr>
              <p:cNvSpPr/>
              <p:nvPr/>
            </p:nvSpPr>
            <p:spPr>
              <a:xfrm>
                <a:off x="610667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16812;p61">
                <a:extLst>
                  <a:ext uri="{FF2B5EF4-FFF2-40B4-BE49-F238E27FC236}">
                    <a16:creationId xmlns:a16="http://schemas.microsoft.com/office/drawing/2014/main" xmlns="" id="{D0AE9255-157E-B24A-9128-52FC7A7EC59F}"/>
                  </a:ext>
                </a:extLst>
              </p:cNvPr>
              <p:cNvSpPr/>
              <p:nvPr/>
            </p:nvSpPr>
            <p:spPr>
              <a:xfrm>
                <a:off x="613221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16813;p61">
                <a:extLst>
                  <a:ext uri="{FF2B5EF4-FFF2-40B4-BE49-F238E27FC236}">
                    <a16:creationId xmlns:a16="http://schemas.microsoft.com/office/drawing/2014/main" xmlns="" id="{39417401-C0F3-FF60-D194-8377E8C82249}"/>
                  </a:ext>
                </a:extLst>
              </p:cNvPr>
              <p:cNvSpPr/>
              <p:nvPr/>
            </p:nvSpPr>
            <p:spPr>
              <a:xfrm>
                <a:off x="6157802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16814;p61">
                <a:extLst>
                  <a:ext uri="{FF2B5EF4-FFF2-40B4-BE49-F238E27FC236}">
                    <a16:creationId xmlns:a16="http://schemas.microsoft.com/office/drawing/2014/main" xmlns="" id="{4E9FC5F1-51BA-51CD-1101-CA02BFC9D174}"/>
                  </a:ext>
                </a:extLst>
              </p:cNvPr>
              <p:cNvSpPr/>
              <p:nvPr/>
            </p:nvSpPr>
            <p:spPr>
              <a:xfrm>
                <a:off x="6208930" y="2002590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16815;p61">
                <a:extLst>
                  <a:ext uri="{FF2B5EF4-FFF2-40B4-BE49-F238E27FC236}">
                    <a16:creationId xmlns:a16="http://schemas.microsoft.com/office/drawing/2014/main" xmlns="" id="{B8323DC7-D837-01B3-8803-8A05DC8996E3}"/>
                  </a:ext>
                </a:extLst>
              </p:cNvPr>
              <p:cNvSpPr/>
              <p:nvPr/>
            </p:nvSpPr>
            <p:spPr>
              <a:xfrm>
                <a:off x="602921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16816;p61">
                <a:extLst>
                  <a:ext uri="{FF2B5EF4-FFF2-40B4-BE49-F238E27FC236}">
                    <a16:creationId xmlns:a16="http://schemas.microsoft.com/office/drawing/2014/main" xmlns="" id="{42481F79-FB68-15DF-CF64-750C9252972E}"/>
                  </a:ext>
                </a:extLst>
              </p:cNvPr>
              <p:cNvSpPr/>
              <p:nvPr/>
            </p:nvSpPr>
            <p:spPr>
              <a:xfrm>
                <a:off x="6080387" y="2028178"/>
                <a:ext cx="26333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16817;p61">
                <a:extLst>
                  <a:ext uri="{FF2B5EF4-FFF2-40B4-BE49-F238E27FC236}">
                    <a16:creationId xmlns:a16="http://schemas.microsoft.com/office/drawing/2014/main" xmlns="" id="{B350D041-73CC-5169-289A-016421ABEB1D}"/>
                  </a:ext>
                </a:extLst>
              </p:cNvPr>
              <p:cNvSpPr/>
              <p:nvPr/>
            </p:nvSpPr>
            <p:spPr>
              <a:xfrm>
                <a:off x="613221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16818;p61">
                <a:extLst>
                  <a:ext uri="{FF2B5EF4-FFF2-40B4-BE49-F238E27FC236}">
                    <a16:creationId xmlns:a16="http://schemas.microsoft.com/office/drawing/2014/main" xmlns="" id="{B5AD4DC7-DF2B-066B-1641-CCA9865115D3}"/>
                  </a:ext>
                </a:extLst>
              </p:cNvPr>
              <p:cNvSpPr/>
              <p:nvPr/>
            </p:nvSpPr>
            <p:spPr>
              <a:xfrm>
                <a:off x="6183390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16819;p61">
                <a:extLst>
                  <a:ext uri="{FF2B5EF4-FFF2-40B4-BE49-F238E27FC236}">
                    <a16:creationId xmlns:a16="http://schemas.microsoft.com/office/drawing/2014/main" xmlns="" id="{C9D0B49D-BC37-94BC-8327-2032CE4244DB}"/>
                  </a:ext>
                </a:extLst>
              </p:cNvPr>
              <p:cNvSpPr/>
              <p:nvPr/>
            </p:nvSpPr>
            <p:spPr>
              <a:xfrm>
                <a:off x="6003671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16820;p61">
                <a:extLst>
                  <a:ext uri="{FF2B5EF4-FFF2-40B4-BE49-F238E27FC236}">
                    <a16:creationId xmlns:a16="http://schemas.microsoft.com/office/drawing/2014/main" xmlns="" id="{26466F88-5808-AD7A-C9E0-20CE10ACD21F}"/>
                  </a:ext>
                </a:extLst>
              </p:cNvPr>
              <p:cNvSpPr/>
              <p:nvPr/>
            </p:nvSpPr>
            <p:spPr>
              <a:xfrm>
                <a:off x="6054799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16821;p61">
                <a:extLst>
                  <a:ext uri="{FF2B5EF4-FFF2-40B4-BE49-F238E27FC236}">
                    <a16:creationId xmlns:a16="http://schemas.microsoft.com/office/drawing/2014/main" xmlns="" id="{EC716B14-9B17-B095-30A7-06731E2DB742}"/>
                  </a:ext>
                </a:extLst>
              </p:cNvPr>
              <p:cNvSpPr/>
              <p:nvPr/>
            </p:nvSpPr>
            <p:spPr>
              <a:xfrm>
                <a:off x="610667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16822;p61">
                <a:extLst>
                  <a:ext uri="{FF2B5EF4-FFF2-40B4-BE49-F238E27FC236}">
                    <a16:creationId xmlns:a16="http://schemas.microsoft.com/office/drawing/2014/main" xmlns="" id="{7365A6A4-1F54-8EBA-E28E-89914444A2B6}"/>
                  </a:ext>
                </a:extLst>
              </p:cNvPr>
              <p:cNvSpPr/>
              <p:nvPr/>
            </p:nvSpPr>
            <p:spPr>
              <a:xfrm>
                <a:off x="615780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16823;p61">
                <a:extLst>
                  <a:ext uri="{FF2B5EF4-FFF2-40B4-BE49-F238E27FC236}">
                    <a16:creationId xmlns:a16="http://schemas.microsoft.com/office/drawing/2014/main" xmlns="" id="{1F4C7B9A-C9C9-311B-79E2-FBB093CDBBFD}"/>
                  </a:ext>
                </a:extLst>
              </p:cNvPr>
              <p:cNvSpPr/>
              <p:nvPr/>
            </p:nvSpPr>
            <p:spPr>
              <a:xfrm>
                <a:off x="6208930" y="2053765"/>
                <a:ext cx="26380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65" y="564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16824;p61">
                <a:extLst>
                  <a:ext uri="{FF2B5EF4-FFF2-40B4-BE49-F238E27FC236}">
                    <a16:creationId xmlns:a16="http://schemas.microsoft.com/office/drawing/2014/main" xmlns="" id="{8694BB95-2D93-9565-8E54-92B2AF2D26D4}"/>
                  </a:ext>
                </a:extLst>
              </p:cNvPr>
              <p:cNvSpPr/>
              <p:nvPr/>
            </p:nvSpPr>
            <p:spPr>
              <a:xfrm>
                <a:off x="602921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16825;p61">
                <a:extLst>
                  <a:ext uri="{FF2B5EF4-FFF2-40B4-BE49-F238E27FC236}">
                    <a16:creationId xmlns:a16="http://schemas.microsoft.com/office/drawing/2014/main" xmlns="" id="{8F6FF8E5-A595-CC87-2CB5-400238880AB3}"/>
                  </a:ext>
                </a:extLst>
              </p:cNvPr>
              <p:cNvSpPr/>
              <p:nvPr/>
            </p:nvSpPr>
            <p:spPr>
              <a:xfrm>
                <a:off x="6080387" y="2080052"/>
                <a:ext cx="26333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64" y="549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16826;p61">
                <a:extLst>
                  <a:ext uri="{FF2B5EF4-FFF2-40B4-BE49-F238E27FC236}">
                    <a16:creationId xmlns:a16="http://schemas.microsoft.com/office/drawing/2014/main" xmlns="" id="{51466FBB-09AA-1FD3-A231-655F84E37881}"/>
                  </a:ext>
                </a:extLst>
              </p:cNvPr>
              <p:cNvSpPr/>
              <p:nvPr/>
            </p:nvSpPr>
            <p:spPr>
              <a:xfrm>
                <a:off x="6183390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16827;p61">
                <a:extLst>
                  <a:ext uri="{FF2B5EF4-FFF2-40B4-BE49-F238E27FC236}">
                    <a16:creationId xmlns:a16="http://schemas.microsoft.com/office/drawing/2014/main" xmlns="" id="{EF646EE4-CFBB-6AB4-06BE-5032A13A5A1C}"/>
                  </a:ext>
                </a:extLst>
              </p:cNvPr>
              <p:cNvSpPr/>
              <p:nvPr/>
            </p:nvSpPr>
            <p:spPr>
              <a:xfrm>
                <a:off x="6235264" y="1977049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16828;p61">
                <a:extLst>
                  <a:ext uri="{FF2B5EF4-FFF2-40B4-BE49-F238E27FC236}">
                    <a16:creationId xmlns:a16="http://schemas.microsoft.com/office/drawing/2014/main" xmlns="" id="{89BB8F63-5DAC-574E-AAED-366BFE3E12C5}"/>
                  </a:ext>
                </a:extLst>
              </p:cNvPr>
              <p:cNvSpPr/>
              <p:nvPr/>
            </p:nvSpPr>
            <p:spPr>
              <a:xfrm>
                <a:off x="623526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FC8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16829;p61">
                <a:extLst>
                  <a:ext uri="{FF2B5EF4-FFF2-40B4-BE49-F238E27FC236}">
                    <a16:creationId xmlns:a16="http://schemas.microsoft.com/office/drawing/2014/main" xmlns="" id="{F9BB66D4-C835-664F-B4D8-BF50E86A566B}"/>
                  </a:ext>
                </a:extLst>
              </p:cNvPr>
              <p:cNvSpPr/>
              <p:nvPr/>
            </p:nvSpPr>
            <p:spPr>
              <a:xfrm>
                <a:off x="6260805" y="1951462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16830;p61">
                <a:extLst>
                  <a:ext uri="{FF2B5EF4-FFF2-40B4-BE49-F238E27FC236}">
                    <a16:creationId xmlns:a16="http://schemas.microsoft.com/office/drawing/2014/main" xmlns="" id="{BC6F428E-76A7-C0D9-BA9A-95A4C035AEBB}"/>
                  </a:ext>
                </a:extLst>
              </p:cNvPr>
              <p:cNvSpPr/>
              <p:nvPr/>
            </p:nvSpPr>
            <p:spPr>
              <a:xfrm>
                <a:off x="6260805" y="2002590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1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16831;p61">
                <a:extLst>
                  <a:ext uri="{FF2B5EF4-FFF2-40B4-BE49-F238E27FC236}">
                    <a16:creationId xmlns:a16="http://schemas.microsoft.com/office/drawing/2014/main" xmlns="" id="{A6FAA87E-48D5-21B2-C577-AFD944E2CBFC}"/>
                  </a:ext>
                </a:extLst>
              </p:cNvPr>
              <p:cNvSpPr/>
              <p:nvPr/>
            </p:nvSpPr>
            <p:spPr>
              <a:xfrm>
                <a:off x="626080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4F687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16832;p61">
                <a:extLst>
                  <a:ext uri="{FF2B5EF4-FFF2-40B4-BE49-F238E27FC236}">
                    <a16:creationId xmlns:a16="http://schemas.microsoft.com/office/drawing/2014/main" xmlns="" id="{0D1FE0E0-9244-0AAD-96D8-7A67B1F3EEF4}"/>
                  </a:ext>
                </a:extLst>
              </p:cNvPr>
              <p:cNvSpPr/>
              <p:nvPr/>
            </p:nvSpPr>
            <p:spPr>
              <a:xfrm>
                <a:off x="6183390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16833;p61">
                <a:extLst>
                  <a:ext uri="{FF2B5EF4-FFF2-40B4-BE49-F238E27FC236}">
                    <a16:creationId xmlns:a16="http://schemas.microsoft.com/office/drawing/2014/main" xmlns="" id="{A58028E2-1D68-0338-4531-FC262741D892}"/>
                  </a:ext>
                </a:extLst>
              </p:cNvPr>
              <p:cNvSpPr/>
              <p:nvPr/>
            </p:nvSpPr>
            <p:spPr>
              <a:xfrm>
                <a:off x="6106674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16834;p61">
                <a:extLst>
                  <a:ext uri="{FF2B5EF4-FFF2-40B4-BE49-F238E27FC236}">
                    <a16:creationId xmlns:a16="http://schemas.microsoft.com/office/drawing/2014/main" xmlns="" id="{B77055CF-0106-C7CA-66A6-BA82A8CC9A7E}"/>
                  </a:ext>
                </a:extLst>
              </p:cNvPr>
              <p:cNvSpPr/>
              <p:nvPr/>
            </p:nvSpPr>
            <p:spPr>
              <a:xfrm>
                <a:off x="6157802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16835;p61">
                <a:extLst>
                  <a:ext uri="{FF2B5EF4-FFF2-40B4-BE49-F238E27FC236}">
                    <a16:creationId xmlns:a16="http://schemas.microsoft.com/office/drawing/2014/main" xmlns="" id="{AF9FE2D8-AC30-5F23-AE84-3385DCD7EF64}"/>
                  </a:ext>
                </a:extLst>
              </p:cNvPr>
              <p:cNvSpPr/>
              <p:nvPr/>
            </p:nvSpPr>
            <p:spPr>
              <a:xfrm>
                <a:off x="6208930" y="2028178"/>
                <a:ext cx="2638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16836;p61">
                <a:extLst>
                  <a:ext uri="{FF2B5EF4-FFF2-40B4-BE49-F238E27FC236}">
                    <a16:creationId xmlns:a16="http://schemas.microsoft.com/office/drawing/2014/main" xmlns="" id="{D272B166-ECDF-0BA9-CAA6-722D8E142ACA}"/>
                  </a:ext>
                </a:extLst>
              </p:cNvPr>
              <p:cNvSpPr/>
              <p:nvPr/>
            </p:nvSpPr>
            <p:spPr>
              <a:xfrm>
                <a:off x="6080387" y="2053765"/>
                <a:ext cx="26333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64" y="564"/>
                    </a:lnTo>
                    <a:lnTo>
                      <a:pt x="56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16837;p61">
                <a:extLst>
                  <a:ext uri="{FF2B5EF4-FFF2-40B4-BE49-F238E27FC236}">
                    <a16:creationId xmlns:a16="http://schemas.microsoft.com/office/drawing/2014/main" xmlns="" id="{4DBB7758-E0E4-128D-F0E7-6F70FD072D8B}"/>
                  </a:ext>
                </a:extLst>
              </p:cNvPr>
              <p:cNvSpPr/>
              <p:nvPr/>
            </p:nvSpPr>
            <p:spPr>
              <a:xfrm>
                <a:off x="6132215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50" y="564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16838;p61">
                <a:extLst>
                  <a:ext uri="{FF2B5EF4-FFF2-40B4-BE49-F238E27FC236}">
                    <a16:creationId xmlns:a16="http://schemas.microsoft.com/office/drawing/2014/main" xmlns="" id="{9E9CF4BB-4E75-02E1-CFEE-62EC388AB921}"/>
                  </a:ext>
                </a:extLst>
              </p:cNvPr>
              <p:cNvSpPr/>
              <p:nvPr/>
            </p:nvSpPr>
            <p:spPr>
              <a:xfrm>
                <a:off x="6183390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16839;p61">
                <a:extLst>
                  <a:ext uri="{FF2B5EF4-FFF2-40B4-BE49-F238E27FC236}">
                    <a16:creationId xmlns:a16="http://schemas.microsoft.com/office/drawing/2014/main" xmlns="" id="{C2F9E80C-6ED7-8F48-3F8D-7F130F987B2A}"/>
                  </a:ext>
                </a:extLst>
              </p:cNvPr>
              <p:cNvSpPr/>
              <p:nvPr/>
            </p:nvSpPr>
            <p:spPr>
              <a:xfrm>
                <a:off x="6106674" y="2080052"/>
                <a:ext cx="25588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16840;p61">
                <a:extLst>
                  <a:ext uri="{FF2B5EF4-FFF2-40B4-BE49-F238E27FC236}">
                    <a16:creationId xmlns:a16="http://schemas.microsoft.com/office/drawing/2014/main" xmlns="" id="{1CA85147-37C9-5BB3-8A3B-7D479A009E87}"/>
                  </a:ext>
                </a:extLst>
              </p:cNvPr>
              <p:cNvSpPr/>
              <p:nvPr/>
            </p:nvSpPr>
            <p:spPr>
              <a:xfrm>
                <a:off x="613221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50" y="549"/>
                    </a:lnTo>
                    <a:lnTo>
                      <a:pt x="55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16841;p61">
                <a:extLst>
                  <a:ext uri="{FF2B5EF4-FFF2-40B4-BE49-F238E27FC236}">
                    <a16:creationId xmlns:a16="http://schemas.microsoft.com/office/drawing/2014/main" xmlns="" id="{E0A08FC2-2D01-4437-4FF2-DC6EADFD9028}"/>
                  </a:ext>
                </a:extLst>
              </p:cNvPr>
              <p:cNvSpPr/>
              <p:nvPr/>
            </p:nvSpPr>
            <p:spPr>
              <a:xfrm>
                <a:off x="6157802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16842;p61">
                <a:extLst>
                  <a:ext uri="{FF2B5EF4-FFF2-40B4-BE49-F238E27FC236}">
                    <a16:creationId xmlns:a16="http://schemas.microsoft.com/office/drawing/2014/main" xmlns="" id="{1FE29A14-5F9C-A3BB-D862-AEE61F6DE136}"/>
                  </a:ext>
                </a:extLst>
              </p:cNvPr>
              <p:cNvSpPr/>
              <p:nvPr/>
            </p:nvSpPr>
            <p:spPr>
              <a:xfrm>
                <a:off x="6208930" y="2080052"/>
                <a:ext cx="26380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66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65" y="549"/>
                    </a:lnTo>
                    <a:lnTo>
                      <a:pt x="56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16843;p61">
                <a:extLst>
                  <a:ext uri="{FF2B5EF4-FFF2-40B4-BE49-F238E27FC236}">
                    <a16:creationId xmlns:a16="http://schemas.microsoft.com/office/drawing/2014/main" xmlns="" id="{EDF0A47B-647C-BC47-44AB-1274C764B41D}"/>
                  </a:ext>
                </a:extLst>
              </p:cNvPr>
              <p:cNvSpPr/>
              <p:nvPr/>
            </p:nvSpPr>
            <p:spPr>
              <a:xfrm>
                <a:off x="6260805" y="1977049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16844;p61">
                <a:extLst>
                  <a:ext uri="{FF2B5EF4-FFF2-40B4-BE49-F238E27FC236}">
                    <a16:creationId xmlns:a16="http://schemas.microsoft.com/office/drawing/2014/main" xmlns="" id="{72691C80-2861-13FB-8E8B-E596CF36B932}"/>
                  </a:ext>
                </a:extLst>
              </p:cNvPr>
              <p:cNvSpPr/>
              <p:nvPr/>
            </p:nvSpPr>
            <p:spPr>
              <a:xfrm>
                <a:off x="6260805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16845;p61">
                <a:extLst>
                  <a:ext uri="{FF2B5EF4-FFF2-40B4-BE49-F238E27FC236}">
                    <a16:creationId xmlns:a16="http://schemas.microsoft.com/office/drawing/2014/main" xmlns="" id="{C5F3E132-68EB-F974-868A-56594DE29103}"/>
                  </a:ext>
                </a:extLst>
              </p:cNvPr>
              <p:cNvSpPr/>
              <p:nvPr/>
            </p:nvSpPr>
            <p:spPr>
              <a:xfrm>
                <a:off x="6260805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1" y="0"/>
                    </a:moveTo>
                    <a:lnTo>
                      <a:pt x="1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16846;p61">
                <a:extLst>
                  <a:ext uri="{FF2B5EF4-FFF2-40B4-BE49-F238E27FC236}">
                    <a16:creationId xmlns:a16="http://schemas.microsoft.com/office/drawing/2014/main" xmlns="" id="{D4BD2405-DE66-56F8-975B-604556CB3932}"/>
                  </a:ext>
                </a:extLst>
              </p:cNvPr>
              <p:cNvSpPr/>
              <p:nvPr/>
            </p:nvSpPr>
            <p:spPr>
              <a:xfrm>
                <a:off x="6003671" y="2028178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16847;p61">
                <a:extLst>
                  <a:ext uri="{FF2B5EF4-FFF2-40B4-BE49-F238E27FC236}">
                    <a16:creationId xmlns:a16="http://schemas.microsoft.com/office/drawing/2014/main" xmlns="" id="{0576078F-374A-227B-FD2D-6F2E3C48E57B}"/>
                  </a:ext>
                </a:extLst>
              </p:cNvPr>
              <p:cNvSpPr/>
              <p:nvPr/>
            </p:nvSpPr>
            <p:spPr>
              <a:xfrm>
                <a:off x="6054799" y="2028178"/>
                <a:ext cx="25634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50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16848;p61">
                <a:extLst>
                  <a:ext uri="{FF2B5EF4-FFF2-40B4-BE49-F238E27FC236}">
                    <a16:creationId xmlns:a16="http://schemas.microsoft.com/office/drawing/2014/main" xmlns="" id="{8BAF6ECD-7C92-F81B-9E51-3903474C719B}"/>
                  </a:ext>
                </a:extLst>
              </p:cNvPr>
              <p:cNvSpPr/>
              <p:nvPr/>
            </p:nvSpPr>
            <p:spPr>
              <a:xfrm>
                <a:off x="6029212" y="2053765"/>
                <a:ext cx="25634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65" extrusionOk="0">
                    <a:moveTo>
                      <a:pt x="1" y="0"/>
                    </a:moveTo>
                    <a:lnTo>
                      <a:pt x="1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16849;p61">
                <a:extLst>
                  <a:ext uri="{FF2B5EF4-FFF2-40B4-BE49-F238E27FC236}">
                    <a16:creationId xmlns:a16="http://schemas.microsoft.com/office/drawing/2014/main" xmlns="" id="{F84E79E7-1463-C190-99B8-5F7A3B04F4B1}"/>
                  </a:ext>
                </a:extLst>
              </p:cNvPr>
              <p:cNvSpPr/>
              <p:nvPr/>
            </p:nvSpPr>
            <p:spPr>
              <a:xfrm>
                <a:off x="6054799" y="2080052"/>
                <a:ext cx="25634" cy="255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549" extrusionOk="0">
                    <a:moveTo>
                      <a:pt x="0" y="0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16850;p61">
                <a:extLst>
                  <a:ext uri="{FF2B5EF4-FFF2-40B4-BE49-F238E27FC236}">
                    <a16:creationId xmlns:a16="http://schemas.microsoft.com/office/drawing/2014/main" xmlns="" id="{F9502439-E0F9-6117-BD9F-EFC65AA81316}"/>
                  </a:ext>
                </a:extLst>
              </p:cNvPr>
              <p:cNvSpPr/>
              <p:nvPr/>
            </p:nvSpPr>
            <p:spPr>
              <a:xfrm>
                <a:off x="6235264" y="2002590"/>
                <a:ext cx="25588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0" extrusionOk="0">
                    <a:moveTo>
                      <a:pt x="0" y="1"/>
                    </a:moveTo>
                    <a:lnTo>
                      <a:pt x="0" y="549"/>
                    </a:lnTo>
                    <a:lnTo>
                      <a:pt x="549" y="549"/>
                    </a:lnTo>
                    <a:lnTo>
                      <a:pt x="54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16851;p61">
                <a:extLst>
                  <a:ext uri="{FF2B5EF4-FFF2-40B4-BE49-F238E27FC236}">
                    <a16:creationId xmlns:a16="http://schemas.microsoft.com/office/drawing/2014/main" xmlns="" id="{1322AB45-2DFD-CDA9-A8B9-33D6AAE3E6E8}"/>
                  </a:ext>
                </a:extLst>
              </p:cNvPr>
              <p:cNvSpPr/>
              <p:nvPr/>
            </p:nvSpPr>
            <p:spPr>
              <a:xfrm>
                <a:off x="6235264" y="2053765"/>
                <a:ext cx="25588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65" extrusionOk="0">
                    <a:moveTo>
                      <a:pt x="0" y="0"/>
                    </a:moveTo>
                    <a:lnTo>
                      <a:pt x="0" y="564"/>
                    </a:lnTo>
                    <a:lnTo>
                      <a:pt x="549" y="564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912" name="Picture 911">
            <a:hlinkClick r:id="rId7" action="ppaction://hlinksldjump"/>
            <a:extLst>
              <a:ext uri="{FF2B5EF4-FFF2-40B4-BE49-F238E27FC236}">
                <a16:creationId xmlns:a16="http://schemas.microsoft.com/office/drawing/2014/main" xmlns="" id="{2EBFFC3A-681D-111A-579B-6DE3BBCC53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248159">
            <a:off x="9091380" y="3619088"/>
            <a:ext cx="1446909" cy="1959017"/>
          </a:xfrm>
          <a:prstGeom prst="rect">
            <a:avLst/>
          </a:prstGeom>
        </p:spPr>
      </p:pic>
      <p:pic>
        <p:nvPicPr>
          <p:cNvPr id="999" name="Picture 998">
            <a:extLst>
              <a:ext uri="{FF2B5EF4-FFF2-40B4-BE49-F238E27FC236}">
                <a16:creationId xmlns:a16="http://schemas.microsoft.com/office/drawing/2014/main" xmlns="" id="{E55BB8D9-80CA-26FE-DF8B-7BF3A80ED46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644687" y="213037"/>
            <a:ext cx="385772" cy="420265"/>
          </a:xfrm>
          <a:prstGeom prst="rect">
            <a:avLst/>
          </a:prstGeom>
        </p:spPr>
      </p:pic>
      <p:pic>
        <p:nvPicPr>
          <p:cNvPr id="1000" name="Picture 999">
            <a:extLst>
              <a:ext uri="{FF2B5EF4-FFF2-40B4-BE49-F238E27FC236}">
                <a16:creationId xmlns:a16="http://schemas.microsoft.com/office/drawing/2014/main" xmlns="" id="{8513EBDD-E8D7-E109-E368-2755463871E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082882" y="189072"/>
            <a:ext cx="385772" cy="420265"/>
          </a:xfrm>
          <a:prstGeom prst="rect">
            <a:avLst/>
          </a:prstGeom>
        </p:spPr>
      </p:pic>
      <p:pic>
        <p:nvPicPr>
          <p:cNvPr id="1001" name="Picture 1000">
            <a:extLst>
              <a:ext uri="{FF2B5EF4-FFF2-40B4-BE49-F238E27FC236}">
                <a16:creationId xmlns:a16="http://schemas.microsoft.com/office/drawing/2014/main" xmlns="" id="{33740292-2A96-06DF-B499-1420DB4996F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483054" y="189072"/>
            <a:ext cx="385772" cy="420265"/>
          </a:xfrm>
          <a:prstGeom prst="rect">
            <a:avLst/>
          </a:prstGeom>
        </p:spPr>
      </p:pic>
      <p:pic>
        <p:nvPicPr>
          <p:cNvPr id="1002" name="Picture 1001">
            <a:extLst>
              <a:ext uri="{FF2B5EF4-FFF2-40B4-BE49-F238E27FC236}">
                <a16:creationId xmlns:a16="http://schemas.microsoft.com/office/drawing/2014/main" xmlns="" id="{AF79556D-3462-8B98-DC81-21271A4053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-1" r="68982" b="-36056"/>
          <a:stretch/>
        </p:blipFill>
        <p:spPr>
          <a:xfrm>
            <a:off x="1893489" y="189905"/>
            <a:ext cx="385772" cy="420265"/>
          </a:xfrm>
          <a:prstGeom prst="rect">
            <a:avLst/>
          </a:prstGeom>
        </p:spPr>
      </p:pic>
      <p:grpSp>
        <p:nvGrpSpPr>
          <p:cNvPr id="1010" name="Group 1009">
            <a:extLst>
              <a:ext uri="{FF2B5EF4-FFF2-40B4-BE49-F238E27FC236}">
                <a16:creationId xmlns:a16="http://schemas.microsoft.com/office/drawing/2014/main" xmlns="" id="{8E13C78C-8EEB-FB00-608B-1796936852DA}"/>
              </a:ext>
            </a:extLst>
          </p:cNvPr>
          <p:cNvGrpSpPr/>
          <p:nvPr/>
        </p:nvGrpSpPr>
        <p:grpSpPr>
          <a:xfrm>
            <a:off x="2453172" y="618935"/>
            <a:ext cx="7427603" cy="2797621"/>
            <a:chOff x="1868250" y="878189"/>
            <a:chExt cx="5570702" cy="2098216"/>
          </a:xfrm>
        </p:grpSpPr>
        <p:sp>
          <p:nvSpPr>
            <p:cNvPr id="1004" name="Google Shape;13821;p30">
              <a:hlinkClick r:id="rId11" action="ppaction://hlinksldjump"/>
              <a:extLst>
                <a:ext uri="{FF2B5EF4-FFF2-40B4-BE49-F238E27FC236}">
                  <a16:creationId xmlns:a16="http://schemas.microsoft.com/office/drawing/2014/main" xmlns="" id="{03D175FD-DED0-57B5-9119-5D88F07A1B0F}"/>
                </a:ext>
              </a:extLst>
            </p:cNvPr>
            <p:cNvSpPr/>
            <p:nvPr/>
          </p:nvSpPr>
          <p:spPr>
            <a:xfrm>
              <a:off x="1954052" y="878189"/>
              <a:ext cx="5484900" cy="2098216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3826;p30">
              <a:extLst>
                <a:ext uri="{FF2B5EF4-FFF2-40B4-BE49-F238E27FC236}">
                  <a16:creationId xmlns:a16="http://schemas.microsoft.com/office/drawing/2014/main" xmlns="" id="{75CE0B09-18E2-3E9F-2ADD-89EB9A66799D}"/>
                </a:ext>
              </a:extLst>
            </p:cNvPr>
            <p:cNvSpPr txBox="1">
              <a:spLocks/>
            </p:cNvSpPr>
            <p:nvPr/>
          </p:nvSpPr>
          <p:spPr>
            <a:xfrm>
              <a:off x="1868250" y="1099850"/>
              <a:ext cx="5407500" cy="1756200"/>
            </a:xfrm>
            <a:prstGeom prst="rect">
              <a:avLst/>
            </a:prstGeom>
          </p:spPr>
          <p:txBody>
            <a:bodyPr spcFirstLastPara="1" wrap="square" lIns="0" tIns="0" rIns="0" bIns="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1219170"/>
              <a:r>
                <a:rPr lang="en-US" sz="8800" kern="0" dirty="0">
                  <a:solidFill>
                    <a:srgbClr val="FFB229"/>
                  </a:solidFill>
                  <a:latin typeface="SVN-Blade Runner" panose="02040603050506020204" pitchFamily="18" charset="0"/>
                </a:rPr>
                <a:t>CHIẾN THẮNG</a:t>
              </a:r>
              <a:endParaRPr lang="en-US" sz="4267" kern="0" dirty="0">
                <a:solidFill>
                  <a:srgbClr val="1D1D1B"/>
                </a:solidFill>
              </a:endParaRPr>
            </a:p>
          </p:txBody>
        </p:sp>
      </p:grpSp>
      <p:sp>
        <p:nvSpPr>
          <p:cNvPr id="2" name="Rectangle: Rounded Corners 1">
            <a:hlinkClick r:id="rId12" action="ppaction://hlinksldjump"/>
            <a:extLst>
              <a:ext uri="{FF2B5EF4-FFF2-40B4-BE49-F238E27FC236}">
                <a16:creationId xmlns:a16="http://schemas.microsoft.com/office/drawing/2014/main" xmlns="" id="{AB2CB3E8-EF0D-335B-A8F0-830C5176150A}"/>
              </a:ext>
            </a:extLst>
          </p:cNvPr>
          <p:cNvSpPr/>
          <p:nvPr/>
        </p:nvSpPr>
        <p:spPr>
          <a:xfrm>
            <a:off x="10119360" y="6217920"/>
            <a:ext cx="1656080" cy="46736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03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95062E-6 L 0.04236 -0.05371 L 0.07604 -0.10494 L 0.11319 -0.13303 " pathEditMode="relative" rAng="0" ptsTypes="AAAA">
                                      <p:cBhvr>
                                        <p:cTn id="3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0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0.10556 -0.13364 L 0.18941 -0.2608 L 0.28212 -0.33056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97" y="-165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3457E-7 L 0.20504 -0.20586 L 0.36806 -0.40185 L 0.54827 -0.5089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7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13" y="-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46914E-6 L 0.17778 -0.04969 L 0.31927 -0.09692 L 0.47535 -0.12253 " pathEditMode="relative" rAng="0" ptsTypes="AAAA">
                                      <p:cBhvr>
                                        <p:cTn id="123" dur="2000" fill="hold"/>
                                        <p:tgtEl>
                                          <p:spTgt spid="8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67" y="-6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hoa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xmlns="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xmlns="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B.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xmlns="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xmlns="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xmlns="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xmlns="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xmlns="" id="{5E26E56D-8A5A-D385-B8A7-DE5F20F7C146}"/>
              </a:ext>
            </a:extLst>
          </p:cNvPr>
          <p:cNvGrpSpPr/>
          <p:nvPr/>
        </p:nvGrpSpPr>
        <p:grpSpPr>
          <a:xfrm>
            <a:off x="918892" y="2911503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xmlns="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A.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endParaRPr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xmlns="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xmlns="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xmlns="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xmlns="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4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xmlns="" id="{C4976ED9-D42B-A475-F187-83FCD3CAA792}"/>
              </a:ext>
            </a:extLst>
          </p:cNvPr>
          <p:cNvGrpSpPr/>
          <p:nvPr/>
        </p:nvGrpSpPr>
        <p:grpSpPr>
          <a:xfrm>
            <a:off x="905194" y="4440484"/>
            <a:ext cx="4890021" cy="1290244"/>
            <a:chOff x="678895" y="3330363"/>
            <a:chExt cx="3667516" cy="967683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xmlns="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xmlns="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xmlns="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xmlns="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xmlns="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xmlns="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448F03-B5D3-C5A3-EA4F-6A2CF876009D}"/>
                </a:ext>
              </a:extLst>
            </p:cNvPr>
            <p:cNvSpPr txBox="1"/>
            <p:nvPr/>
          </p:nvSpPr>
          <p:spPr>
            <a:xfrm>
              <a:off x="1533139" y="3330363"/>
              <a:ext cx="195871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C.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xmlns="" id="{5E605DAB-1186-9BEC-0F61-A8F086897185}"/>
              </a:ext>
            </a:extLst>
          </p:cNvPr>
          <p:cNvGrpSpPr/>
          <p:nvPr/>
        </p:nvGrpSpPr>
        <p:grpSpPr>
          <a:xfrm>
            <a:off x="6287194" y="4498106"/>
            <a:ext cx="4890021" cy="1232623"/>
            <a:chOff x="4715395" y="3373579"/>
            <a:chExt cx="3667516" cy="924467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xmlns="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xmlns="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xmlns="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xmlns="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xmlns="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xmlns="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4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E4979DC-8EDB-C265-9D11-E52D67B6647A}"/>
                </a:ext>
              </a:extLst>
            </p:cNvPr>
            <p:cNvSpPr txBox="1"/>
            <p:nvPr/>
          </p:nvSpPr>
          <p:spPr>
            <a:xfrm>
              <a:off x="5538162" y="3373579"/>
              <a:ext cx="199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D.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phú</a:t>
              </a:r>
              <a:r>
                <a:rPr lang="en-US" sz="44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 </a:t>
              </a:r>
              <a:r>
                <a:rPr lang="en-US" sz="4400" kern="0" dirty="0" err="1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rPr>
                <a:t>thọ</a:t>
              </a:r>
              <a:endParaRPr lang="en-US" sz="44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xmlns="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576939" y="308212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xmlns="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xmlns="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xmlns="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396" y="89376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6242013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2. Quy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tổ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chức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5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xmlns="" id="{1C34FE59-4D7C-4E87-1FCF-03EC916AF5BC}"/>
              </a:ext>
            </a:extLst>
          </p:cNvPr>
          <p:cNvGrpSpPr/>
          <p:nvPr/>
        </p:nvGrpSpPr>
        <p:grpSpPr>
          <a:xfrm flipH="1">
            <a:off x="870878" y="2804495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xmlns="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xmlns="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xmlns="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xmlns="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xmlns="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xmlns="" id="{5E26E56D-8A5A-D385-B8A7-DE5F20F7C146}"/>
              </a:ext>
            </a:extLst>
          </p:cNvPr>
          <p:cNvGrpSpPr/>
          <p:nvPr/>
        </p:nvGrpSpPr>
        <p:grpSpPr>
          <a:xfrm>
            <a:off x="6255154" y="2895108"/>
            <a:ext cx="4890021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xmlns="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xmlns="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xmlns="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xmlns="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xmlns="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8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xmlns="" id="{C4976ED9-D42B-A475-F187-83FCD3CAA792}"/>
              </a:ext>
            </a:extLst>
          </p:cNvPr>
          <p:cNvGrpSpPr/>
          <p:nvPr/>
        </p:nvGrpSpPr>
        <p:grpSpPr>
          <a:xfrm>
            <a:off x="905194" y="4513014"/>
            <a:ext cx="4890021" cy="1217715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xmlns="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xmlns="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xmlns="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xmlns="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xmlns="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xmlns="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448F03-B5D3-C5A3-EA4F-6A2CF876009D}"/>
                </a:ext>
              </a:extLst>
            </p:cNvPr>
            <p:cNvSpPr txBox="1"/>
            <p:nvPr/>
          </p:nvSpPr>
          <p:spPr>
            <a:xfrm>
              <a:off x="985837" y="3422696"/>
              <a:ext cx="2674517" cy="8091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xmlns="" id="{5E605DAB-1186-9BEC-0F61-A8F086897185}"/>
              </a:ext>
            </a:extLst>
          </p:cNvPr>
          <p:cNvGrpSpPr/>
          <p:nvPr/>
        </p:nvGrpSpPr>
        <p:grpSpPr>
          <a:xfrm>
            <a:off x="6287194" y="4511356"/>
            <a:ext cx="4890021" cy="1219374"/>
            <a:chOff x="4715395" y="3383516"/>
            <a:chExt cx="3667516" cy="914530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xmlns="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xmlns="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xmlns="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xmlns="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xmlns="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xmlns="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48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E4979DC-8EDB-C265-9D11-E52D67B6647A}"/>
                </a:ext>
              </a:extLst>
            </p:cNvPr>
            <p:cNvSpPr txBox="1"/>
            <p:nvPr/>
          </p:nvSpPr>
          <p:spPr>
            <a:xfrm>
              <a:off x="4753242" y="3383516"/>
              <a:ext cx="3544096" cy="421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đồng</a:t>
              </a:r>
              <a:endParaRPr lang="en-US" sz="2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xmlns="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9598882" y="2911160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xmlns="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102304" y="2988887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xmlns="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xmlns="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414074" y="4631751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6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656277" y="1094895"/>
            <a:ext cx="6445425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3. Quy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tắc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cơ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dirty="0" err="1"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4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sz="4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9" name="B">
            <a:extLst>
              <a:ext uri="{FF2B5EF4-FFF2-40B4-BE49-F238E27FC236}">
                <a16:creationId xmlns:a16="http://schemas.microsoft.com/office/drawing/2014/main" xmlns="" id="{1C34FE59-4D7C-4E87-1FCF-03EC916AF5BC}"/>
              </a:ext>
            </a:extLst>
          </p:cNvPr>
          <p:cNvGrpSpPr/>
          <p:nvPr/>
        </p:nvGrpSpPr>
        <p:grpSpPr>
          <a:xfrm flipH="1">
            <a:off x="6300892" y="2911503"/>
            <a:ext cx="4890021" cy="1217715"/>
            <a:chOff x="1783594" y="620894"/>
            <a:chExt cx="5498525" cy="2832356"/>
          </a:xfrm>
        </p:grpSpPr>
        <p:sp>
          <p:nvSpPr>
            <p:cNvPr id="120" name="Google Shape;15618;p50">
              <a:extLst>
                <a:ext uri="{FF2B5EF4-FFF2-40B4-BE49-F238E27FC236}">
                  <a16:creationId xmlns:a16="http://schemas.microsoft.com/office/drawing/2014/main" xmlns="" id="{DA40C69D-ACF8-67E3-0F3A-D882BC2A82B5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21630"/>
                <a:gd name="adj2" fmla="val 52326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" name="Google Shape;15619;p50">
              <a:extLst>
                <a:ext uri="{FF2B5EF4-FFF2-40B4-BE49-F238E27FC236}">
                  <a16:creationId xmlns:a16="http://schemas.microsoft.com/office/drawing/2014/main" xmlns="" id="{424FE246-333D-E7D0-FE86-81DB6C9E1D6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" name="Google Shape;15620;p50">
              <a:extLst>
                <a:ext uri="{FF2B5EF4-FFF2-40B4-BE49-F238E27FC236}">
                  <a16:creationId xmlns:a16="http://schemas.microsoft.com/office/drawing/2014/main" xmlns="" id="{E5EBE33D-A948-863D-A665-9AB734596352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" name="Google Shape;15621;p50">
              <a:extLst>
                <a:ext uri="{FF2B5EF4-FFF2-40B4-BE49-F238E27FC236}">
                  <a16:creationId xmlns:a16="http://schemas.microsoft.com/office/drawing/2014/main" xmlns="" id="{00ECA6F4-D866-32DC-1D9A-AD33990C641F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" name="Google Shape;15622;p50">
              <a:extLst>
                <a:ext uri="{FF2B5EF4-FFF2-40B4-BE49-F238E27FC236}">
                  <a16:creationId xmlns:a16="http://schemas.microsoft.com/office/drawing/2014/main" xmlns="" id="{E36435FD-3327-1F56-E90E-71514818FFB6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5" name="A">
            <a:extLst>
              <a:ext uri="{FF2B5EF4-FFF2-40B4-BE49-F238E27FC236}">
                <a16:creationId xmlns:a16="http://schemas.microsoft.com/office/drawing/2014/main" xmlns="" id="{5E26E56D-8A5A-D385-B8A7-DE5F20F7C146}"/>
              </a:ext>
            </a:extLst>
          </p:cNvPr>
          <p:cNvGrpSpPr/>
          <p:nvPr/>
        </p:nvGrpSpPr>
        <p:grpSpPr>
          <a:xfrm>
            <a:off x="1108780" y="4625547"/>
            <a:ext cx="4895864" cy="1223455"/>
            <a:chOff x="1777024" y="607543"/>
            <a:chExt cx="5505095" cy="2845707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xmlns="" id="{6FFCF106-2C2D-5FEB-9F5B-D00E0EF88AE2}"/>
                </a:ext>
              </a:extLst>
            </p:cNvPr>
            <p:cNvSpPr/>
            <p:nvPr/>
          </p:nvSpPr>
          <p:spPr>
            <a:xfrm>
              <a:off x="1777024" y="607543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xmlns="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xmlns="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xmlns="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xmlns="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32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1" name="C">
            <a:extLst>
              <a:ext uri="{FF2B5EF4-FFF2-40B4-BE49-F238E27FC236}">
                <a16:creationId xmlns:a16="http://schemas.microsoft.com/office/drawing/2014/main" xmlns="" id="{C4976ED9-D42B-A475-F187-83FCD3CAA792}"/>
              </a:ext>
            </a:extLst>
          </p:cNvPr>
          <p:cNvGrpSpPr/>
          <p:nvPr/>
        </p:nvGrpSpPr>
        <p:grpSpPr>
          <a:xfrm>
            <a:off x="995245" y="3012491"/>
            <a:ext cx="4890020" cy="1217714"/>
            <a:chOff x="678895" y="3384760"/>
            <a:chExt cx="3667516" cy="913286"/>
          </a:xfrm>
        </p:grpSpPr>
        <p:grpSp>
          <p:nvGrpSpPr>
            <p:cNvPr id="137" name="Google Shape;15623;p50">
              <a:extLst>
                <a:ext uri="{FF2B5EF4-FFF2-40B4-BE49-F238E27FC236}">
                  <a16:creationId xmlns:a16="http://schemas.microsoft.com/office/drawing/2014/main" xmlns="" id="{8B5B972D-B860-5E03-DC58-4A8C45932ADD}"/>
                </a:ext>
              </a:extLst>
            </p:cNvPr>
            <p:cNvGrpSpPr/>
            <p:nvPr/>
          </p:nvGrpSpPr>
          <p:grpSpPr>
            <a:xfrm rot="10800000">
              <a:off x="678895" y="3384760"/>
              <a:ext cx="3667516" cy="913286"/>
              <a:chOff x="1783594" y="620894"/>
              <a:chExt cx="5498525" cy="2832356"/>
            </a:xfrm>
          </p:grpSpPr>
          <p:sp>
            <p:nvSpPr>
              <p:cNvPr id="138" name="Google Shape;15624;p50">
                <a:extLst>
                  <a:ext uri="{FF2B5EF4-FFF2-40B4-BE49-F238E27FC236}">
                    <a16:creationId xmlns:a16="http://schemas.microsoft.com/office/drawing/2014/main" xmlns="" id="{531FA3C4-31FA-2988-D867-179BAE728FC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630"/>
                  <a:gd name="adj2" fmla="val 49085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15625;p50">
                <a:extLst>
                  <a:ext uri="{FF2B5EF4-FFF2-40B4-BE49-F238E27FC236}">
                    <a16:creationId xmlns:a16="http://schemas.microsoft.com/office/drawing/2014/main" xmlns="" id="{788CDBB2-9D31-F393-8D26-BDC60E72941C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15626;p50">
                <a:extLst>
                  <a:ext uri="{FF2B5EF4-FFF2-40B4-BE49-F238E27FC236}">
                    <a16:creationId xmlns:a16="http://schemas.microsoft.com/office/drawing/2014/main" xmlns="" id="{FD6775DA-0546-D247-2735-ACE419CB3A37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15627;p50">
                <a:extLst>
                  <a:ext uri="{FF2B5EF4-FFF2-40B4-BE49-F238E27FC236}">
                    <a16:creationId xmlns:a16="http://schemas.microsoft.com/office/drawing/2014/main" xmlns="" id="{EC735302-0B5F-C2AD-FE91-3740E220A1B9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15628;p50">
                <a:extLst>
                  <a:ext uri="{FF2B5EF4-FFF2-40B4-BE49-F238E27FC236}">
                    <a16:creationId xmlns:a16="http://schemas.microsoft.com/office/drawing/2014/main" xmlns="" id="{EC2E9161-65D1-EBB7-18DC-3881709A867A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C448F03-B5D3-C5A3-EA4F-6A2CF876009D}"/>
                </a:ext>
              </a:extLst>
            </p:cNvPr>
            <p:cNvSpPr txBox="1"/>
            <p:nvPr/>
          </p:nvSpPr>
          <p:spPr>
            <a:xfrm>
              <a:off x="710426" y="3420078"/>
              <a:ext cx="3562804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3" name="D">
            <a:extLst>
              <a:ext uri="{FF2B5EF4-FFF2-40B4-BE49-F238E27FC236}">
                <a16:creationId xmlns:a16="http://schemas.microsoft.com/office/drawing/2014/main" xmlns="" id="{5E605DAB-1186-9BEC-0F61-A8F086897185}"/>
              </a:ext>
            </a:extLst>
          </p:cNvPr>
          <p:cNvGrpSpPr/>
          <p:nvPr/>
        </p:nvGrpSpPr>
        <p:grpSpPr>
          <a:xfrm>
            <a:off x="6287195" y="4504460"/>
            <a:ext cx="4890022" cy="1226270"/>
            <a:chOff x="4715395" y="3378344"/>
            <a:chExt cx="3667516" cy="919702"/>
          </a:xfrm>
        </p:grpSpPr>
        <p:grpSp>
          <p:nvGrpSpPr>
            <p:cNvPr id="131" name="Google Shape;15617;p50">
              <a:extLst>
                <a:ext uri="{FF2B5EF4-FFF2-40B4-BE49-F238E27FC236}">
                  <a16:creationId xmlns:a16="http://schemas.microsoft.com/office/drawing/2014/main" xmlns="" id="{D6DBF8E7-3E7D-02AE-4FE3-C681576BC94D}"/>
                </a:ext>
              </a:extLst>
            </p:cNvPr>
            <p:cNvGrpSpPr/>
            <p:nvPr/>
          </p:nvGrpSpPr>
          <p:grpSpPr>
            <a:xfrm rot="10800000" flipH="1">
              <a:off x="4715395" y="3384760"/>
              <a:ext cx="3667516" cy="913286"/>
              <a:chOff x="1783594" y="620894"/>
              <a:chExt cx="5498525" cy="2832356"/>
            </a:xfrm>
          </p:grpSpPr>
          <p:sp>
            <p:nvSpPr>
              <p:cNvPr id="132" name="Google Shape;15618;p50">
                <a:extLst>
                  <a:ext uri="{FF2B5EF4-FFF2-40B4-BE49-F238E27FC236}">
                    <a16:creationId xmlns:a16="http://schemas.microsoft.com/office/drawing/2014/main" xmlns="" id="{4C62B069-BB00-32A2-9A6F-5C947F713E04}"/>
                  </a:ext>
                </a:extLst>
              </p:cNvPr>
              <p:cNvSpPr/>
              <p:nvPr/>
            </p:nvSpPr>
            <p:spPr>
              <a:xfrm>
                <a:off x="1790650" y="627950"/>
                <a:ext cx="5484900" cy="2822100"/>
              </a:xfrm>
              <a:prstGeom prst="wedgeRectCallout">
                <a:avLst>
                  <a:gd name="adj1" fmla="val -21899"/>
                  <a:gd name="adj2" fmla="val 51246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15619;p50">
                <a:extLst>
                  <a:ext uri="{FF2B5EF4-FFF2-40B4-BE49-F238E27FC236}">
                    <a16:creationId xmlns:a16="http://schemas.microsoft.com/office/drawing/2014/main" xmlns="" id="{F0493F9A-453F-8D4C-9213-71AF62AAD35B}"/>
                  </a:ext>
                </a:extLst>
              </p:cNvPr>
              <p:cNvSpPr/>
              <p:nvPr/>
            </p:nvSpPr>
            <p:spPr>
              <a:xfrm>
                <a:off x="1783594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15620;p50">
                <a:extLst>
                  <a:ext uri="{FF2B5EF4-FFF2-40B4-BE49-F238E27FC236}">
                    <a16:creationId xmlns:a16="http://schemas.microsoft.com/office/drawing/2014/main" xmlns="" id="{4275A17E-9E8F-254E-5159-CEB4250E852D}"/>
                  </a:ext>
                </a:extLst>
              </p:cNvPr>
              <p:cNvSpPr/>
              <p:nvPr/>
            </p:nvSpPr>
            <p:spPr>
              <a:xfrm>
                <a:off x="7007019" y="620894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15621;p50">
                <a:extLst>
                  <a:ext uri="{FF2B5EF4-FFF2-40B4-BE49-F238E27FC236}">
                    <a16:creationId xmlns:a16="http://schemas.microsoft.com/office/drawing/2014/main" xmlns="" id="{0BD2D628-4BDE-D182-7A3A-BB882AA719C0}"/>
                  </a:ext>
                </a:extLst>
              </p:cNvPr>
              <p:cNvSpPr/>
              <p:nvPr/>
            </p:nvSpPr>
            <p:spPr>
              <a:xfrm>
                <a:off x="1783594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15622;p50">
                <a:extLst>
                  <a:ext uri="{FF2B5EF4-FFF2-40B4-BE49-F238E27FC236}">
                    <a16:creationId xmlns:a16="http://schemas.microsoft.com/office/drawing/2014/main" xmlns="" id="{3EA00075-2CF8-00B5-8002-E4131780FC84}"/>
                  </a:ext>
                </a:extLst>
              </p:cNvPr>
              <p:cNvSpPr/>
              <p:nvPr/>
            </p:nvSpPr>
            <p:spPr>
              <a:xfrm>
                <a:off x="7007019" y="3178150"/>
                <a:ext cx="275100" cy="275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 defTabSz="1219170">
                  <a:buClr>
                    <a:srgbClr val="000000"/>
                  </a:buClr>
                </a:pPr>
                <a:endParaRPr sz="3200" kern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6E4979DC-8EDB-C265-9D11-E52D67B6647A}"/>
                </a:ext>
              </a:extLst>
            </p:cNvPr>
            <p:cNvSpPr txBox="1"/>
            <p:nvPr/>
          </p:nvSpPr>
          <p:spPr>
            <a:xfrm>
              <a:off x="4816496" y="3378344"/>
              <a:ext cx="3450993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Bộ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Giáo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dirty="0" err="1">
                  <a:solidFill>
                    <a:srgbClr val="202124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ục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đào</a:t>
              </a:r>
              <a:r>
                <a:rPr lang="en-US" sz="3200" b="0" i="0" dirty="0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0" i="0" dirty="0" err="1">
                  <a:solidFill>
                    <a:srgbClr val="202124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tạo</a:t>
              </a:r>
              <a:endParaRPr lang="en-US" sz="3200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xmlns="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4365115" y="4789263"/>
            <a:ext cx="1519061" cy="1058363"/>
          </a:xfrm>
          <a:prstGeom prst="rect">
            <a:avLst/>
          </a:prstGeom>
        </p:spPr>
      </p:pic>
      <p:pic>
        <p:nvPicPr>
          <p:cNvPr id="148" name="2">
            <a:extLst>
              <a:ext uri="{FF2B5EF4-FFF2-40B4-BE49-F238E27FC236}">
                <a16:creationId xmlns:a16="http://schemas.microsoft.com/office/drawing/2014/main" xmlns="" id="{32AD7559-0E05-61CF-9EA8-7D903CD473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802062" y="3055024"/>
            <a:ext cx="1596841" cy="1112555"/>
          </a:xfrm>
          <a:prstGeom prst="rect">
            <a:avLst/>
          </a:prstGeom>
        </p:spPr>
      </p:pic>
      <p:pic>
        <p:nvPicPr>
          <p:cNvPr id="149" name="4">
            <a:extLst>
              <a:ext uri="{FF2B5EF4-FFF2-40B4-BE49-F238E27FC236}">
                <a16:creationId xmlns:a16="http://schemas.microsoft.com/office/drawing/2014/main" xmlns="" id="{DCB817EB-E912-0800-4B76-9E01881AB7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9799985" y="4631751"/>
            <a:ext cx="1596841" cy="1112555"/>
          </a:xfrm>
          <a:prstGeom prst="rect">
            <a:avLst/>
          </a:prstGeom>
        </p:spPr>
      </p:pic>
      <p:pic>
        <p:nvPicPr>
          <p:cNvPr id="150" name="3">
            <a:extLst>
              <a:ext uri="{FF2B5EF4-FFF2-40B4-BE49-F238E27FC236}">
                <a16:creationId xmlns:a16="http://schemas.microsoft.com/office/drawing/2014/main" xmlns="" id="{10BCED6F-096C-CACC-5CFF-70AE6D748F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952" t="3500" r="5426" b="52898"/>
          <a:stretch/>
        </p:blipFill>
        <p:spPr>
          <a:xfrm>
            <a:off x="4282149" y="3205976"/>
            <a:ext cx="1596841" cy="1112555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2356" y="1076643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11" name="Google Shape;16011;p60"/>
          <p:cNvGrpSpPr/>
          <p:nvPr/>
        </p:nvGrpSpPr>
        <p:grpSpPr>
          <a:xfrm>
            <a:off x="1980168" y="761330"/>
            <a:ext cx="8231659" cy="1690769"/>
            <a:chOff x="1783594" y="620894"/>
            <a:chExt cx="5498525" cy="2832356"/>
          </a:xfrm>
        </p:grpSpPr>
        <p:sp>
          <p:nvSpPr>
            <p:cNvPr id="16012" name="Google Shape;16012;p60"/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55031"/>
                <a:gd name="adj2" fmla="val 2122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3" name="Google Shape;16013;p60"/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4" name="Google Shape;16014;p60"/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5" name="Google Shape;16015;p60"/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16" name="Google Shape;16016;p60"/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2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16017" name="Google Shape;16017;p60"/>
          <p:cNvSpPr txBox="1">
            <a:spLocks noGrp="1"/>
          </p:cNvSpPr>
          <p:nvPr>
            <p:ph type="title"/>
          </p:nvPr>
        </p:nvSpPr>
        <p:spPr>
          <a:xfrm>
            <a:off x="2840343" y="1127272"/>
            <a:ext cx="7083379" cy="76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vi-VN" dirty="0">
                <a:latin typeface="Cambria" panose="02040503050406030204" pitchFamily="18" charset="0"/>
                <a:ea typeface="Cambria" panose="02040503050406030204" pitchFamily="18" charset="0"/>
              </a:rPr>
              <a:t>Nêu quy tắc viết hoa tên cơ quan tổ chức, đoàn thể?</a:t>
            </a:r>
            <a:endParaRPr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5" name="A">
            <a:extLst>
              <a:ext uri="{FF2B5EF4-FFF2-40B4-BE49-F238E27FC236}">
                <a16:creationId xmlns:a16="http://schemas.microsoft.com/office/drawing/2014/main" xmlns="" id="{5E26E56D-8A5A-D385-B8A7-DE5F20F7C146}"/>
              </a:ext>
            </a:extLst>
          </p:cNvPr>
          <p:cNvGrpSpPr/>
          <p:nvPr/>
        </p:nvGrpSpPr>
        <p:grpSpPr>
          <a:xfrm>
            <a:off x="1314450" y="3462859"/>
            <a:ext cx="9648825" cy="1217715"/>
            <a:chOff x="1783594" y="620894"/>
            <a:chExt cx="5498525" cy="2832356"/>
          </a:xfrm>
        </p:grpSpPr>
        <p:sp>
          <p:nvSpPr>
            <p:cNvPr id="126" name="Google Shape;15624;p50">
              <a:extLst>
                <a:ext uri="{FF2B5EF4-FFF2-40B4-BE49-F238E27FC236}">
                  <a16:creationId xmlns:a16="http://schemas.microsoft.com/office/drawing/2014/main" xmlns="" id="{6FFCF106-2C2D-5FEB-9F5B-D00E0EF88AE2}"/>
                </a:ext>
              </a:extLst>
            </p:cNvPr>
            <p:cNvSpPr/>
            <p:nvPr/>
          </p:nvSpPr>
          <p:spPr>
            <a:xfrm>
              <a:off x="1790650" y="627950"/>
              <a:ext cx="5484900" cy="2822100"/>
            </a:xfrm>
            <a:prstGeom prst="wedgeRectCallout">
              <a:avLst>
                <a:gd name="adj1" fmla="val -19749"/>
                <a:gd name="adj2" fmla="val 45843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hoa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phận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riêng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15625;p50">
              <a:extLst>
                <a:ext uri="{FF2B5EF4-FFF2-40B4-BE49-F238E27FC236}">
                  <a16:creationId xmlns:a16="http://schemas.microsoft.com/office/drawing/2014/main" xmlns="" id="{575807AE-A43A-0512-53D2-28FEDB047CBF}"/>
                </a:ext>
              </a:extLst>
            </p:cNvPr>
            <p:cNvSpPr/>
            <p:nvPr/>
          </p:nvSpPr>
          <p:spPr>
            <a:xfrm>
              <a:off x="1783594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8" name="Google Shape;15626;p50">
              <a:extLst>
                <a:ext uri="{FF2B5EF4-FFF2-40B4-BE49-F238E27FC236}">
                  <a16:creationId xmlns:a16="http://schemas.microsoft.com/office/drawing/2014/main" xmlns="" id="{E563E5F4-B0CF-FB94-30BF-12D710278F4D}"/>
                </a:ext>
              </a:extLst>
            </p:cNvPr>
            <p:cNvSpPr/>
            <p:nvPr/>
          </p:nvSpPr>
          <p:spPr>
            <a:xfrm>
              <a:off x="7007019" y="620894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9" name="Google Shape;15627;p50">
              <a:extLst>
                <a:ext uri="{FF2B5EF4-FFF2-40B4-BE49-F238E27FC236}">
                  <a16:creationId xmlns:a16="http://schemas.microsoft.com/office/drawing/2014/main" xmlns="" id="{D8EF0510-6F20-C198-3BA8-5B51E8F4FC07}"/>
                </a:ext>
              </a:extLst>
            </p:cNvPr>
            <p:cNvSpPr/>
            <p:nvPr/>
          </p:nvSpPr>
          <p:spPr>
            <a:xfrm>
              <a:off x="1783594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0" name="Google Shape;15628;p50">
              <a:extLst>
                <a:ext uri="{FF2B5EF4-FFF2-40B4-BE49-F238E27FC236}">
                  <a16:creationId xmlns:a16="http://schemas.microsoft.com/office/drawing/2014/main" xmlns="" id="{A11AB18C-3A29-0D9F-13C8-CC8F2E63033B}"/>
                </a:ext>
              </a:extLst>
            </p:cNvPr>
            <p:cNvSpPr/>
            <p:nvPr/>
          </p:nvSpPr>
          <p:spPr>
            <a:xfrm>
              <a:off x="7007019" y="3178150"/>
              <a:ext cx="275100" cy="275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endParaRPr sz="4000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47" name="1">
            <a:extLst>
              <a:ext uri="{FF2B5EF4-FFF2-40B4-BE49-F238E27FC236}">
                <a16:creationId xmlns:a16="http://schemas.microsoft.com/office/drawing/2014/main" xmlns="" id="{E7A87B6E-F2D3-7919-DF66-FE8527E28D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378" b="56398"/>
          <a:stretch/>
        </p:blipFill>
        <p:spPr>
          <a:xfrm>
            <a:off x="10245103" y="3359974"/>
            <a:ext cx="1519061" cy="1058363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  <a:extLst>
              <a:ext uri="{FF2B5EF4-FFF2-40B4-BE49-F238E27FC236}">
                <a16:creationId xmlns:a16="http://schemas.microsoft.com/office/drawing/2014/main" xmlns="" id="{4431EFDA-FBB0-3F6A-A459-53866D5D80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9736" y="1372354"/>
            <a:ext cx="2519899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afting and Mining! by Slidesgo">
  <a:themeElements>
    <a:clrScheme name="Simple Light">
      <a:dk1>
        <a:srgbClr val="1D1D1B"/>
      </a:dk1>
      <a:lt1>
        <a:srgbClr val="D9DEF8"/>
      </a:lt1>
      <a:dk2>
        <a:srgbClr val="352381"/>
      </a:dk2>
      <a:lt2>
        <a:srgbClr val="99A11F"/>
      </a:lt2>
      <a:accent1>
        <a:srgbClr val="ACBE1F"/>
      </a:accent1>
      <a:accent2>
        <a:srgbClr val="B1AA50"/>
      </a:accent2>
      <a:accent3>
        <a:srgbClr val="FFB229"/>
      </a:accent3>
      <a:accent4>
        <a:srgbClr val="F5D0AD"/>
      </a:accent4>
      <a:accent5>
        <a:srgbClr val="DA2432"/>
      </a:accent5>
      <a:accent6>
        <a:srgbClr val="6B4D34"/>
      </a:accent6>
      <a:hlink>
        <a:srgbClr val="1D1D1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588</Words>
  <Application>Microsoft Office PowerPoint</Application>
  <PresentationFormat>Widescreen</PresentationFormat>
  <Paragraphs>66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.VnTimeH</vt:lpstr>
      <vt:lpstr>Arial</vt:lpstr>
      <vt:lpstr>Calibri</vt:lpstr>
      <vt:lpstr>Cambria</vt:lpstr>
      <vt:lpstr>Garamond</vt:lpstr>
      <vt:lpstr>Inria Sans</vt:lpstr>
      <vt:lpstr>SVN-Blade Runner</vt:lpstr>
      <vt:lpstr>Times New Roman</vt:lpstr>
      <vt:lpstr>Crafting and Mining! by Slidesgo</vt:lpstr>
      <vt:lpstr>Organic</vt:lpstr>
      <vt:lpstr>PowerPoint Presentation</vt:lpstr>
      <vt:lpstr>01</vt:lpstr>
      <vt:lpstr>WHOA!</vt:lpstr>
      <vt:lpstr>PowerPoint Presentation</vt:lpstr>
      <vt:lpstr>PowerPoint Presentation</vt:lpstr>
      <vt:lpstr>1. Quy tắc viết hoa nào đúng?</vt:lpstr>
      <vt:lpstr>2. Quy tắc viết tên tổ chức nào đúng?</vt:lpstr>
      <vt:lpstr>3. Quy tắc viết tên cơ quan nào đúng?</vt:lpstr>
      <vt:lpstr>4. Nêu quy tắc viết hoa tên cơ quan tổ chức, đoàn thể?</vt:lpstr>
      <vt:lpstr>PowerPoint Presentation</vt:lpstr>
      <vt:lpstr>PowerPoint Presentation</vt:lpstr>
      <vt:lpstr>02</vt:lpstr>
      <vt:lpstr>1. Nêu sự khác nhau về cách viết hoa tên người với tên cơ quan, tổ chức dưới đây:</vt:lpstr>
      <vt:lpstr>PowerPoint Presentation</vt:lpstr>
      <vt:lpstr>PowerPoint Presentation</vt:lpstr>
      <vt:lpstr> 2. Nhận xét cách viết hoa tên cơ quan, tổ chức sau:</vt:lpstr>
      <vt:lpstr>3. Trường hợp nào dưới đây viết hoa đúng tên cơ quan, tổ chức?</vt:lpstr>
      <vt:lpstr>4. Viết</vt:lpstr>
      <vt:lpstr>PowerPoint Presentation</vt:lpstr>
      <vt:lpstr>03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TỪ NGỮ CHỈ SỰ VẬT, HOẠT ĐỘNG  CÂU NÊU  HOẠT ĐỘNG</dc:title>
  <dc:creator>Thao Tran</dc:creator>
  <cp:lastModifiedBy>ADMIN</cp:lastModifiedBy>
  <cp:revision>31</cp:revision>
  <dcterms:created xsi:type="dcterms:W3CDTF">2024-01-08T01:16:38Z</dcterms:created>
  <dcterms:modified xsi:type="dcterms:W3CDTF">2024-05-20T09:35:55Z</dcterms:modified>
</cp:coreProperties>
</file>