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2"/>
  </p:notesMasterIdLst>
  <p:sldIdLst>
    <p:sldId id="454" r:id="rId2"/>
    <p:sldId id="434" r:id="rId3"/>
    <p:sldId id="435" r:id="rId4"/>
    <p:sldId id="437" r:id="rId5"/>
    <p:sldId id="440" r:id="rId6"/>
    <p:sldId id="436" r:id="rId7"/>
    <p:sldId id="396" r:id="rId8"/>
    <p:sldId id="441" r:id="rId9"/>
    <p:sldId id="447" r:id="rId10"/>
    <p:sldId id="449" r:id="rId11"/>
    <p:sldId id="431" r:id="rId12"/>
    <p:sldId id="443" r:id="rId13"/>
    <p:sldId id="439" r:id="rId14"/>
    <p:sldId id="445" r:id="rId15"/>
    <p:sldId id="451" r:id="rId16"/>
    <p:sldId id="448" r:id="rId17"/>
    <p:sldId id="432" r:id="rId18"/>
    <p:sldId id="433" r:id="rId19"/>
    <p:sldId id="386" r:id="rId20"/>
    <p:sldId id="3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F92"/>
    <a:srgbClr val="CCFF66"/>
    <a:srgbClr val="F0F0F0"/>
    <a:srgbClr val="FFFFFF"/>
    <a:srgbClr val="CCFFFF"/>
    <a:srgbClr val="FFFFCC"/>
    <a:srgbClr val="CCFFCC"/>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824" autoAdjust="0"/>
  </p:normalViewPr>
  <p:slideViewPr>
    <p:cSldViewPr snapToGrid="0">
      <p:cViewPr varScale="1">
        <p:scale>
          <a:sx n="67" d="100"/>
          <a:sy n="67" d="100"/>
        </p:scale>
        <p:origin x="96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D4FA-B696-40D0-ABC5-64F9F694A7B5}"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6B46-36BC-4478-B36A-082DA069441B}" type="slidenum">
              <a:rPr lang="en-US" smtClean="0"/>
              <a:t>‹#›</a:t>
            </a:fld>
            <a:endParaRPr lang="en-US"/>
          </a:p>
        </p:txBody>
      </p:sp>
    </p:spTree>
    <p:extLst>
      <p:ext uri="{BB962C8B-B14F-4D97-AF65-F5344CB8AC3E}">
        <p14:creationId xmlns:p14="http://schemas.microsoft.com/office/powerpoint/2010/main" val="11952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692791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894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6892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7450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5235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6623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962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7471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4182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90062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7747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8711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0285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3448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738350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0945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3770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38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9580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1234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
        <p:nvSpPr>
          <p:cNvPr id="12" name="9Slide.vn - 2019">
            <a:extLst>
              <a:ext uri="{FF2B5EF4-FFF2-40B4-BE49-F238E27FC236}">
                <a16:creationId xmlns=""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7884804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4CD90EA-B6DC-43A3-844F-B90DFB5B9C1F}"/>
              </a:ext>
            </a:extLst>
          </p:cNvPr>
          <p:cNvSpPr txBox="1"/>
          <p:nvPr/>
        </p:nvSpPr>
        <p:spPr>
          <a:xfrm>
            <a:off x="1056068" y="628249"/>
            <a:ext cx="10032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glow rad="228600">
                    <a:srgbClr val="FFC000">
                      <a:satMod val="175000"/>
                      <a:alpha val="40000"/>
                    </a:srgbClr>
                  </a:glow>
                </a:effectLst>
                <a:uLnTx/>
                <a:uFillTx/>
                <a:latin typeface="Times New Roman" panose="02020603050405020304" pitchFamily="18" charset="0"/>
                <a:ea typeface="+mn-ea"/>
                <a:cs typeface="Times New Roman" panose="02020603050405020304" pitchFamily="18" charset="0"/>
              </a:rPr>
              <a:t>TRƯỜNG TIỂU </a:t>
            </a:r>
            <a:r>
              <a:rPr kumimoji="0" lang="en-US" sz="1800" b="1" i="0" u="none" strike="noStrike" kern="1200" cap="none" spc="0" normalizeH="0" baseline="0" noProof="0">
                <a:ln>
                  <a:noFill/>
                </a:ln>
                <a:solidFill>
                  <a:srgbClr val="002060"/>
                </a:solidFill>
                <a:effectLst>
                  <a:glow rad="228600">
                    <a:srgbClr val="FFC000">
                      <a:satMod val="175000"/>
                      <a:alpha val="40000"/>
                    </a:srgbClr>
                  </a:glow>
                </a:effectLst>
                <a:uLnTx/>
                <a:uFillTx/>
                <a:latin typeface="Times New Roman" panose="02020603050405020304" pitchFamily="18" charset="0"/>
                <a:ea typeface="+mn-ea"/>
                <a:cs typeface="Times New Roman" panose="02020603050405020304" pitchFamily="18" charset="0"/>
              </a:rPr>
              <a:t>HỌC </a:t>
            </a:r>
            <a:r>
              <a:rPr lang="en-US" b="1" smtClean="0">
                <a:solidFill>
                  <a:srgbClr val="00206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BẮC HƯNG</a:t>
            </a:r>
            <a:endParaRPr kumimoji="0" lang="en-US" sz="1800" b="1" i="0" u="none" strike="noStrike" kern="1200" cap="none" spc="0" normalizeH="0" baseline="0" noProof="0" dirty="0">
              <a:ln>
                <a:noFill/>
              </a:ln>
              <a:solidFill>
                <a:srgbClr val="002060"/>
              </a:solidFill>
              <a:effectLst>
                <a:glow rad="228600">
                  <a:srgbClr val="FFC000">
                    <a:satMod val="175000"/>
                    <a:alpha val="40000"/>
                  </a:srgbClr>
                </a:glo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HỘI THI GIÁO VIÊN CHỦ NHIỆM GIỎI CẤP TRƯỜNG </a:t>
            </a:r>
            <a:r>
              <a:rPr lang="en-US" b="1">
                <a:solidFill>
                  <a:srgbClr val="00206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NĂM </a:t>
            </a:r>
            <a:r>
              <a:rPr lang="en-US" b="1" smtClean="0">
                <a:solidFill>
                  <a:srgbClr val="00206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HỌC 2023 -2024</a:t>
            </a:r>
            <a:endParaRPr kumimoji="0" lang="en-US" sz="1800" b="1" i="0" u="none" strike="noStrike" kern="1200" cap="none" spc="0" normalizeH="0" baseline="0" noProof="0" dirty="0">
              <a:ln>
                <a:noFill/>
              </a:ln>
              <a:solidFill>
                <a:srgbClr val="002060"/>
              </a:solidFill>
              <a:effectLst>
                <a:glow rad="228600">
                  <a:srgbClr val="FFC000">
                    <a:satMod val="175000"/>
                    <a:alpha val="40000"/>
                  </a:srgbClr>
                </a:glow>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5AD1E769-E79C-429B-BE69-683D30BAB905}"/>
              </a:ext>
            </a:extLst>
          </p:cNvPr>
          <p:cNvSpPr txBox="1"/>
          <p:nvPr/>
        </p:nvSpPr>
        <p:spPr>
          <a:xfrm>
            <a:off x="1805081" y="2307832"/>
            <a:ext cx="8521349" cy="1323439"/>
          </a:xfrm>
          <a:prstGeom prst="rect">
            <a:avLst/>
          </a:prstGeom>
          <a:noFill/>
        </p:spPr>
        <p:txBody>
          <a:bodyPr wrap="square" rtlCol="0">
            <a:spAutoFit/>
          </a:bodyPr>
          <a:lstStyle/>
          <a:p>
            <a:pPr algn="ctr"/>
            <a:r>
              <a:rPr lang="en-US" sz="4000" b="1" smtClean="0">
                <a:solidFill>
                  <a:srgbClr val="C0000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HOẠT ĐỘNG TRẢI NGHIỆM </a:t>
            </a:r>
            <a:endParaRPr lang="en-US" sz="4000" b="1" smtClean="0">
              <a:solidFill>
                <a:srgbClr val="C00000"/>
              </a:solidFill>
              <a:effectLst>
                <a:glow rad="228600">
                  <a:srgbClr val="FFC000">
                    <a:satMod val="175000"/>
                    <a:alpha val="40000"/>
                  </a:srgbClr>
                </a:glow>
              </a:effectLst>
              <a:latin typeface="Times New Roman" panose="02020603050405020304" pitchFamily="18" charset="0"/>
              <a:cs typeface="Times New Roman" panose="02020603050405020304" pitchFamily="18" charset="0"/>
            </a:endParaRPr>
          </a:p>
          <a:p>
            <a:pPr algn="ctr"/>
            <a:r>
              <a:rPr lang="en-US" sz="4000" b="1" smtClean="0">
                <a:solidFill>
                  <a:srgbClr val="C0000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LỚP </a:t>
            </a:r>
            <a:r>
              <a:rPr lang="en-US" sz="4000" b="1" dirty="0">
                <a:solidFill>
                  <a:srgbClr val="C00000"/>
                </a:solidFill>
                <a:effectLst>
                  <a:glow rad="228600">
                    <a:srgbClr val="FFC000">
                      <a:satMod val="175000"/>
                      <a:alpha val="40000"/>
                    </a:srgbClr>
                  </a:glow>
                </a:effectLst>
                <a:latin typeface="Times New Roman" panose="02020603050405020304" pitchFamily="18" charset="0"/>
                <a:cs typeface="Times New Roman" panose="02020603050405020304" pitchFamily="18" charset="0"/>
              </a:rPr>
              <a:t>4</a:t>
            </a:r>
          </a:p>
        </p:txBody>
      </p:sp>
      <p:sp>
        <p:nvSpPr>
          <p:cNvPr id="7" name="TextBox 6">
            <a:extLst>
              <a:ext uri="{FF2B5EF4-FFF2-40B4-BE49-F238E27FC236}">
                <a16:creationId xmlns="" xmlns:a16="http://schemas.microsoft.com/office/drawing/2014/main" id="{8F09E157-766B-4255-B296-C30E457FB15F}"/>
              </a:ext>
            </a:extLst>
          </p:cNvPr>
          <p:cNvSpPr txBox="1"/>
          <p:nvPr/>
        </p:nvSpPr>
        <p:spPr>
          <a:xfrm>
            <a:off x="1963449" y="4664523"/>
            <a:ext cx="82178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GVCN</a:t>
            </a:r>
            <a:r>
              <a:rPr kumimoji="0" lang="en-US" sz="3600" b="1"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lang="en-US" sz="3600" b="1" noProof="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LÊ THỊ QUYÊN</a:t>
            </a:r>
            <a:endParaRPr kumimoji="0" lang="en-US" sz="3600" b="1"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8836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088" y="527475"/>
            <a:ext cx="9844087" cy="1200329"/>
          </a:xfrm>
          <a:prstGeom prst="rect">
            <a:avLst/>
          </a:prstGeom>
          <a:solidFill>
            <a:schemeClr val="accent1">
              <a:lumMod val="40000"/>
              <a:lumOff val="60000"/>
            </a:schemeClr>
          </a:solidFill>
        </p:spPr>
        <p:txBody>
          <a:bodyPr wrap="square" rtlCol="0">
            <a:spAutoFit/>
          </a:bodyPr>
          <a:lstStyle/>
          <a:p>
            <a:r>
              <a:rPr lang="en-US" sz="3600"/>
              <a:t>C</a:t>
            </a:r>
            <a:r>
              <a:rPr lang="en-US" sz="3600" smtClean="0"/>
              <a:t>hia </a:t>
            </a:r>
            <a:r>
              <a:rPr lang="en-US" sz="3600"/>
              <a:t>sẻ những kỉ niệm sâu sắc em đã có với thầy cô theo các gợi ý sau </a:t>
            </a:r>
            <a:r>
              <a:rPr lang="en-US" sz="3600" smtClean="0"/>
              <a:t>:</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679328" y="2561781"/>
            <a:ext cx="9844088"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a:latin typeface="Times New Roman" panose="02020603050405020304" pitchFamily="18" charset="0"/>
                <a:cs typeface="Times New Roman" panose="02020603050405020304" pitchFamily="18" charset="0"/>
              </a:rPr>
              <a:t>Em đã có kỉ niệm sâu sắc với thầy, cô giáo nào</a:t>
            </a:r>
            <a:r>
              <a:rPr lang="en-US" sz="3600" smtClean="0">
                <a:latin typeface="Times New Roman" panose="02020603050405020304" pitchFamily="18" charset="0"/>
                <a:cs typeface="Times New Roman" panose="02020603050405020304" pitchFamily="18" charset="0"/>
              </a:rPr>
              <a:t>?</a:t>
            </a:r>
          </a:p>
          <a:p>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Đó là kỉ niệm gì?</a:t>
            </a:r>
          </a:p>
        </p:txBody>
      </p:sp>
      <p:sp>
        <p:nvSpPr>
          <p:cNvPr id="4" name="TextBox 3"/>
          <p:cNvSpPr txBox="1"/>
          <p:nvPr/>
        </p:nvSpPr>
        <p:spPr>
          <a:xfrm>
            <a:off x="679328" y="4596087"/>
            <a:ext cx="9844088"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Nhắc lại kỉ niệm ấy, em muốn gửi thông điệp gì đến thầy cô?</a:t>
            </a: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9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3"/>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2"/>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 xmlns:a16="http://schemas.microsoft.com/office/drawing/2014/main" id="{05E4233E-7335-4FC6-BCA5-E7F73D14668F}"/>
              </a:ext>
            </a:extLst>
          </p:cNvPr>
          <p:cNvSpPr/>
          <p:nvPr/>
        </p:nvSpPr>
        <p:spPr>
          <a:xfrm>
            <a:off x="7995921" y="1488476"/>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4" y="1860569"/>
            <a:ext cx="1474147" cy="1568435"/>
          </a:xfrm>
          <a:prstGeom prst="rect">
            <a:avLst/>
          </a:prstGeom>
          <a:noFill/>
          <a:ln w="9525">
            <a:noFill/>
          </a:ln>
        </p:spPr>
      </p:pic>
      <p:sp>
        <p:nvSpPr>
          <p:cNvPr id="12" name="Thought Bubble: Cloud 11">
            <a:extLst>
              <a:ext uri="{FF2B5EF4-FFF2-40B4-BE49-F238E27FC236}">
                <a16:creationId xmlns=""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4886325" y="1828799"/>
            <a:ext cx="4386263" cy="369332"/>
          </a:xfrm>
          <a:prstGeom prst="rect">
            <a:avLst/>
          </a:prstGeom>
          <a:noFill/>
        </p:spPr>
        <p:txBody>
          <a:bodyPr wrap="square" rtlCol="0">
            <a:spAutoFit/>
          </a:bodyPr>
          <a:lstStyle/>
          <a:p>
            <a:endParaRPr lang="en-US"/>
          </a:p>
        </p:txBody>
      </p:sp>
      <p:sp>
        <p:nvSpPr>
          <p:cNvPr id="4" name="TextBox 3"/>
          <p:cNvSpPr txBox="1"/>
          <p:nvPr/>
        </p:nvSpPr>
        <p:spPr>
          <a:xfrm>
            <a:off x="0" y="0"/>
            <a:ext cx="12192000" cy="584775"/>
          </a:xfrm>
          <a:prstGeom prst="rect">
            <a:avLst/>
          </a:prstGeom>
          <a:solidFill>
            <a:schemeClr val="accent1"/>
          </a:solidFill>
        </p:spPr>
        <p:txBody>
          <a:bodyPr wrap="square" rtlCol="0">
            <a:spAutoFit/>
          </a:bodyPr>
          <a:lstStyle/>
          <a:p>
            <a:r>
              <a:rPr lang="en-US" sz="3200" b="1" smtClean="0"/>
              <a:t>VIẾT LỜI YÊU THƯƠNG MUỐN NÓI LÊN ĐÓ ĐỂ GỬI ĐẾN THẦY CÔ</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776"/>
            <a:ext cx="12192000" cy="6359968"/>
          </a:xfrm>
          <a:prstGeom prst="rect">
            <a:avLst/>
          </a:prstGeom>
        </p:spPr>
      </p:pic>
    </p:spTree>
    <p:extLst>
      <p:ext uri="{BB962C8B-B14F-4D97-AF65-F5344CB8AC3E}">
        <p14:creationId xmlns:p14="http://schemas.microsoft.com/office/powerpoint/2010/main" val="10743283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49" y="727650"/>
            <a:ext cx="10772775" cy="5972175"/>
          </a:xfrm>
          <a:prstGeom prst="rect">
            <a:avLst/>
          </a:prstGeom>
        </p:spPr>
      </p:pic>
      <p:sp>
        <p:nvSpPr>
          <p:cNvPr id="3" name="TextBox 2"/>
          <p:cNvSpPr txBox="1"/>
          <p:nvPr/>
        </p:nvSpPr>
        <p:spPr>
          <a:xfrm>
            <a:off x="2900363" y="142875"/>
            <a:ext cx="5528886" cy="584775"/>
          </a:xfrm>
          <a:prstGeom prst="rect">
            <a:avLst/>
          </a:prstGeom>
          <a:solidFill>
            <a:schemeClr val="accent1"/>
          </a:solidFill>
        </p:spPr>
        <p:txBody>
          <a:bodyPr wrap="none" rtlCol="0">
            <a:spAutoFit/>
          </a:bodyPr>
          <a:lstStyle/>
          <a:p>
            <a:r>
              <a:rPr lang="en-US" sz="3200" b="1" smtClean="0">
                <a:latin typeface="Times New Roman" panose="02020603050405020304" pitchFamily="18" charset="0"/>
                <a:cs typeface="Times New Roman" panose="02020603050405020304" pitchFamily="18" charset="0"/>
              </a:rPr>
              <a:t>CÁC BƯỚC GẤP HẠC GIẤY</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2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 y="0"/>
            <a:ext cx="12191999" cy="830997"/>
          </a:xfrm>
          <a:prstGeom prst="rect">
            <a:avLst/>
          </a:prstGeom>
          <a:solidFill>
            <a:schemeClr val="accent1"/>
          </a:solidFill>
        </p:spPr>
        <p:txBody>
          <a:bodyPr wrap="square" rtlCol="0">
            <a:spAutoFit/>
          </a:bodyPr>
          <a:lstStyle/>
          <a:p>
            <a:pPr algn="ctr"/>
            <a:r>
              <a:rPr lang="en-US" sz="4800" b="1" smtClean="0">
                <a:solidFill>
                  <a:srgbClr val="FF0000"/>
                </a:solidFill>
                <a:latin typeface="Times New Roman" panose="02020603050405020304" pitchFamily="18" charset="0"/>
                <a:cs typeface="Times New Roman" panose="02020603050405020304" pitchFamily="18" charset="0"/>
              </a:rPr>
              <a:t>HOẠT ĐỘNG 2: CHIA SẺ YÊU THƯƠNG</a:t>
            </a:r>
            <a:endParaRPr lang="en-US" sz="480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586"/>
            <a:ext cx="12192000" cy="6096414"/>
          </a:xfrm>
          <a:prstGeom prst="rect">
            <a:avLst/>
          </a:prstGeom>
        </p:spPr>
      </p:pic>
    </p:spTree>
    <p:extLst>
      <p:ext uri="{BB962C8B-B14F-4D97-AF65-F5344CB8AC3E}">
        <p14:creationId xmlns:p14="http://schemas.microsoft.com/office/powerpoint/2010/main" val="3679152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7475"/>
            <a:ext cx="12192000" cy="1261884"/>
          </a:xfrm>
          <a:prstGeom prst="rect">
            <a:avLst/>
          </a:prstGeom>
          <a:solidFill>
            <a:schemeClr val="accent1">
              <a:lumMod val="40000"/>
              <a:lumOff val="60000"/>
            </a:schemeClr>
          </a:solidFill>
        </p:spPr>
        <p:txBody>
          <a:bodyPr wrap="square" rtlCol="0">
            <a:spAutoFit/>
          </a:bodyPr>
          <a:lstStyle/>
          <a:p>
            <a:r>
              <a:rPr lang="en-US" sz="3800" smtClean="0">
                <a:latin typeface="Times New Roman" panose="02020603050405020304" pitchFamily="18" charset="0"/>
                <a:cs typeface="Times New Roman" panose="02020603050405020304" pitchFamily="18" charset="0"/>
              </a:rPr>
              <a:t>- Chia </a:t>
            </a:r>
            <a:r>
              <a:rPr lang="en-US" sz="3800">
                <a:latin typeface="Times New Roman" panose="02020603050405020304" pitchFamily="18" charset="0"/>
                <a:cs typeface="Times New Roman" panose="02020603050405020304" pitchFamily="18" charset="0"/>
              </a:rPr>
              <a:t>sẻ </a:t>
            </a:r>
            <a:r>
              <a:rPr lang="en-US" sz="3800" smtClean="0">
                <a:latin typeface="Times New Roman" panose="02020603050405020304" pitchFamily="18" charset="0"/>
                <a:cs typeface="Times New Roman" panose="02020603050405020304" pitchFamily="18" charset="0"/>
              </a:rPr>
              <a:t>theo nhóm về những khó khăn của em trong quá trình sinh hoạt và học tập.</a:t>
            </a:r>
            <a:endParaRPr lang="en-US" sz="3800">
              <a:latin typeface="Times New Roman" panose="02020603050405020304" pitchFamily="18" charset="0"/>
              <a:cs typeface="Times New Roman" panose="02020603050405020304" pitchFamily="18" charset="0"/>
            </a:endParaRPr>
          </a:p>
        </p:txBody>
      </p:sp>
      <p:sp>
        <p:nvSpPr>
          <p:cNvPr id="3" name="TextBox 2"/>
          <p:cNvSpPr txBox="1"/>
          <p:nvPr/>
        </p:nvSpPr>
        <p:spPr>
          <a:xfrm>
            <a:off x="0" y="2304606"/>
            <a:ext cx="12192000" cy="132343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000" smtClean="0">
                <a:latin typeface="Times New Roman" panose="02020603050405020304" pitchFamily="18" charset="0"/>
                <a:cs typeface="Times New Roman" panose="02020603050405020304" pitchFamily="18" charset="0"/>
              </a:rPr>
              <a:t>- Thảo luận về những việc làm cần thiết để giúp đỡ nhau vượt qua những khó khăn đó:</a:t>
            </a:r>
            <a:endParaRPr lang="en-US" sz="4000">
              <a:latin typeface="Times New Roman" panose="02020603050405020304" pitchFamily="18" charset="0"/>
              <a:cs typeface="Times New Roman" panose="02020603050405020304" pitchFamily="18" charset="0"/>
            </a:endParaRPr>
          </a:p>
        </p:txBody>
      </p:sp>
      <p:sp>
        <p:nvSpPr>
          <p:cNvPr id="4" name="TextBox 3"/>
          <p:cNvSpPr txBox="1"/>
          <p:nvPr/>
        </p:nvSpPr>
        <p:spPr>
          <a:xfrm>
            <a:off x="0" y="3628045"/>
            <a:ext cx="12192000" cy="2492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000" smtClean="0">
                <a:latin typeface="Times New Roman" panose="02020603050405020304" pitchFamily="18" charset="0"/>
                <a:cs typeface="Times New Roman" panose="02020603050405020304" pitchFamily="18" charset="0"/>
              </a:rPr>
              <a:t>+ Nói những lời động viên</a:t>
            </a:r>
          </a:p>
          <a:p>
            <a:r>
              <a:rPr lang="en-US" sz="4000" smtClean="0">
                <a:latin typeface="Times New Roman" panose="02020603050405020304" pitchFamily="18" charset="0"/>
                <a:cs typeface="Times New Roman" panose="02020603050405020304" pitchFamily="18" charset="0"/>
              </a:rPr>
              <a:t>+ Phân công đôi bạn cùng tiến để hỗ trợ nhau trong sinh hoạt và học tập</a:t>
            </a:r>
            <a:endParaRPr lang="en-US" sz="40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3"/>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2"/>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 xmlns:a16="http://schemas.microsoft.com/office/drawing/2014/main" id="{05E4233E-7335-4FC6-BCA5-E7F73D14668F}"/>
              </a:ext>
            </a:extLst>
          </p:cNvPr>
          <p:cNvSpPr/>
          <p:nvPr/>
        </p:nvSpPr>
        <p:spPr>
          <a:xfrm>
            <a:off x="7995921" y="1488476"/>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4" y="1860569"/>
            <a:ext cx="1474147" cy="1568435"/>
          </a:xfrm>
          <a:prstGeom prst="rect">
            <a:avLst/>
          </a:prstGeom>
          <a:noFill/>
          <a:ln w="9525">
            <a:noFill/>
          </a:ln>
        </p:spPr>
      </p:pic>
      <p:sp>
        <p:nvSpPr>
          <p:cNvPr id="12" name="Thought Bubble: Cloud 11">
            <a:extLst>
              <a:ext uri="{FF2B5EF4-FFF2-40B4-BE49-F238E27FC236}">
                <a16:creationId xmlns=""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extLst>
      <p:ext uri="{BB962C8B-B14F-4D97-AF65-F5344CB8AC3E}">
        <p14:creationId xmlns:p14="http://schemas.microsoft.com/office/powerpoint/2010/main" val="957953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 xmlns:a16="http://schemas.microsoft.com/office/drawing/2014/main" id="{2C1DA928-5E51-1A29-F6AF-54E447785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 xmlns:a16="http://schemas.microsoft.com/office/drawing/2014/main" id="{E02B93EE-7957-009B-BDBC-060F02F3B4FD}"/>
              </a:ext>
            </a:extLst>
          </p:cNvPr>
          <p:cNvGrpSpPr/>
          <p:nvPr/>
        </p:nvGrpSpPr>
        <p:grpSpPr>
          <a:xfrm>
            <a:off x="2913322" y="1486748"/>
            <a:ext cx="8708065" cy="2808684"/>
            <a:chOff x="3328481" y="125388"/>
            <a:chExt cx="5535038" cy="2808684"/>
          </a:xfrm>
        </p:grpSpPr>
        <p:pic>
          <p:nvPicPr>
            <p:cNvPr id="17" name="图片 1">
              <a:extLst>
                <a:ext uri="{FF2B5EF4-FFF2-40B4-BE49-F238E27FC236}">
                  <a16:creationId xmlns=""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 xmlns:a16="http://schemas.microsoft.com/office/drawing/2014/main" id="{49829FCA-5D3F-AF6C-B7BC-F57575976E67}"/>
                </a:ext>
              </a:extLst>
            </p:cNvPr>
            <p:cNvSpPr txBox="1"/>
            <p:nvPr/>
          </p:nvSpPr>
          <p:spPr>
            <a:xfrm>
              <a:off x="3877992" y="535514"/>
              <a:ext cx="4485414" cy="2123658"/>
            </a:xfrm>
            <a:prstGeom prst="rect">
              <a:avLst/>
            </a:prstGeom>
            <a:noFill/>
          </p:spPr>
          <p:txBody>
            <a:bodyPr wrap="square">
              <a:spAutoFit/>
            </a:bodyPr>
            <a:lstStyle/>
            <a:p>
              <a:pPr algn="ctr">
                <a:defRPr/>
              </a:pPr>
              <a:r>
                <a:rPr lang="en-US" sz="4400" b="1" smtClean="0">
                  <a:solidFill>
                    <a:srgbClr val="FF0000"/>
                  </a:solidFill>
                  <a:latin typeface="Calibri" panose="020F0502020204030204"/>
                </a:rPr>
                <a:t> Mang món quà, thông điệp </a:t>
              </a:r>
              <a:r>
                <a:rPr lang="en-US" sz="4400" b="1" err="1">
                  <a:solidFill>
                    <a:srgbClr val="FF0000"/>
                  </a:solidFill>
                  <a:latin typeface="Calibri" panose="020F0502020204030204"/>
                </a:rPr>
                <a:t>gửi</a:t>
              </a:r>
              <a:r>
                <a:rPr lang="en-US" sz="4400" b="1">
                  <a:solidFill>
                    <a:srgbClr val="FF0000"/>
                  </a:solidFill>
                  <a:latin typeface="Calibri" panose="020F0502020204030204"/>
                </a:rPr>
                <a:t> </a:t>
              </a:r>
              <a:r>
                <a:rPr lang="en-US" sz="4400" b="1" smtClean="0">
                  <a:solidFill>
                    <a:srgbClr val="FF0000"/>
                  </a:solidFill>
                  <a:latin typeface="Calibri" panose="020F0502020204030204"/>
                </a:rPr>
                <a:t>đến các thầy cô trong trường</a:t>
              </a:r>
              <a:endParaRPr lang="en-US" sz="4400" b="1" dirty="0">
                <a:solidFill>
                  <a:srgbClr val="FF0000"/>
                </a:solidFill>
                <a:latin typeface="Calibri" panose="020F0502020204030204"/>
              </a:endParaRPr>
            </a:p>
          </p:txBody>
        </p:sp>
      </p:grpSp>
      <p:pic>
        <p:nvPicPr>
          <p:cNvPr id="12" name="Picture 11">
            <a:extLst>
              <a:ext uri="{FF2B5EF4-FFF2-40B4-BE49-F238E27FC236}">
                <a16:creationId xmlns=""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2391716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 xmlns:a16="http://schemas.microsoft.com/office/drawing/2014/main" id="{7AB1A499-33B8-C9F6-631C-1374E9851575}"/>
              </a:ext>
            </a:extLst>
          </p:cNvPr>
          <p:cNvGrpSpPr/>
          <p:nvPr/>
        </p:nvGrpSpPr>
        <p:grpSpPr>
          <a:xfrm>
            <a:off x="2981291" y="368784"/>
            <a:ext cx="6404209" cy="3845401"/>
            <a:chOff x="3665215" y="980369"/>
            <a:chExt cx="4686676" cy="2814110"/>
          </a:xfrm>
        </p:grpSpPr>
        <p:sp>
          <p:nvSpPr>
            <p:cNvPr id="6" name="Freeform: Shape 5">
              <a:extLst>
                <a:ext uri="{FF2B5EF4-FFF2-40B4-BE49-F238E27FC236}">
                  <a16:creationId xmlns=""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a:defRPr/>
              </a:pPr>
              <a:endParaRPr lang="en-US">
                <a:solidFill>
                  <a:prstClr val="black"/>
                </a:solidFill>
                <a:latin typeface="Calibri" panose="020F0502020204030204"/>
              </a:endParaRPr>
            </a:p>
          </p:txBody>
        </p:sp>
        <p:sp>
          <p:nvSpPr>
            <p:cNvPr id="7" name="Freeform: Shape 6">
              <a:extLst>
                <a:ext uri="{FF2B5EF4-FFF2-40B4-BE49-F238E27FC236}">
                  <a16:creationId xmlns=""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a:defRPr/>
              </a:pPr>
              <a:endParaRPr lang="en-US">
                <a:solidFill>
                  <a:prstClr val="black"/>
                </a:solidFill>
                <a:latin typeface="Calibri" panose="020F0502020204030204"/>
              </a:endParaRPr>
            </a:p>
          </p:txBody>
        </p:sp>
        <p:sp>
          <p:nvSpPr>
            <p:cNvPr id="8" name="Freeform: Shape 7">
              <a:extLst>
                <a:ext uri="{FF2B5EF4-FFF2-40B4-BE49-F238E27FC236}">
                  <a16:creationId xmlns=""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a:defRPr/>
              </a:pPr>
              <a:endParaRPr lang="en-US">
                <a:solidFill>
                  <a:prstClr val="black"/>
                </a:solidFill>
                <a:latin typeface="Calibri" panose="020F0502020204030204"/>
              </a:endParaRPr>
            </a:p>
          </p:txBody>
        </p:sp>
      </p:grpSp>
      <p:sp>
        <p:nvSpPr>
          <p:cNvPr id="9" name="TextBox 8">
            <a:extLst>
              <a:ext uri="{FF2B5EF4-FFF2-40B4-BE49-F238E27FC236}">
                <a16:creationId xmlns="" xmlns:a16="http://schemas.microsoft.com/office/drawing/2014/main" id="{04C391FA-AB40-F1C3-7E92-9765B234543A}"/>
              </a:ext>
            </a:extLst>
          </p:cNvPr>
          <p:cNvSpPr txBox="1"/>
          <p:nvPr/>
        </p:nvSpPr>
        <p:spPr>
          <a:xfrm>
            <a:off x="4079318" y="811751"/>
            <a:ext cx="4280627" cy="2554545"/>
          </a:xfrm>
          <a:prstGeom prst="rect">
            <a:avLst/>
          </a:prstGeom>
          <a:noFill/>
        </p:spPr>
        <p:txBody>
          <a:bodyPr wrap="square" rtlCol="0">
            <a:spAutoFit/>
          </a:bodyPr>
          <a:lstStyle/>
          <a:p>
            <a:pPr algn="ctr">
              <a:defRPr/>
            </a:pPr>
            <a:r>
              <a:rPr lang="en-US" sz="80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a:rPr>
              <a:t>VẬN DỤNG</a:t>
            </a:r>
          </a:p>
        </p:txBody>
      </p:sp>
      <p:pic>
        <p:nvPicPr>
          <p:cNvPr id="11" name="Picture 10" descr="A picture containing toy, doll&#10;&#10;Description automatically generated">
            <a:extLst>
              <a:ext uri="{FF2B5EF4-FFF2-40B4-BE49-F238E27FC236}">
                <a16:creationId xmlns=""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80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2" y="749303"/>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6" y="3575475"/>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6"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6" y="5048675"/>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6" y="4239262"/>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5" y="4578776"/>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6" y="3960709"/>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6"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2"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6" y="3993729"/>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9"/>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6" y="3720256"/>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90" y="3649135"/>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6" y="3507742"/>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6"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9"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2"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3" y="4667676"/>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764467" y="691117"/>
            <a:ext cx="7410893" cy="5095004"/>
          </a:xfrm>
          <a:prstGeom prst="rect">
            <a:avLst/>
          </a:prstGeom>
          <a:noFill/>
          <a:ln w="9525">
            <a:noFill/>
          </a:ln>
        </p:spPr>
      </p:pic>
      <p:sp>
        <p:nvSpPr>
          <p:cNvPr id="30" name="Rounded Rectangle 29"/>
          <p:cNvSpPr/>
          <p:nvPr/>
        </p:nvSpPr>
        <p:spPr>
          <a:xfrm>
            <a:off x="2827846" y="749303"/>
            <a:ext cx="7247489" cy="4813882"/>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3600" b="1" kern="0" dirty="0">
                <a:solidFill>
                  <a:srgbClr val="FFFF00"/>
                </a:solidFill>
                <a:latin typeface="Times New Roman" panose="02020603050405020304" pitchFamily="18" charset="0"/>
                <a:cs typeface="Times New Roman" panose="02020603050405020304" pitchFamily="18" charset="0"/>
                <a:sym typeface="Arial" panose="020B0604020202020204"/>
              </a:rPr>
              <a:t>V</a:t>
            </a:r>
            <a:r>
              <a:rPr lang="vi-VN" sz="3600" b="1" kern="0">
                <a:solidFill>
                  <a:srgbClr val="FFFF00"/>
                </a:solidFill>
                <a:latin typeface="Times New Roman" panose="02020603050405020304" pitchFamily="18" charset="0"/>
                <a:cs typeface="Times New Roman" panose="02020603050405020304" pitchFamily="18" charset="0"/>
                <a:sym typeface="Arial" panose="020B0604020202020204"/>
              </a:rPr>
              <a:t>ề </a:t>
            </a:r>
            <a:r>
              <a:rPr lang="vi-VN" sz="3600" b="1" kern="0" smtClean="0">
                <a:solidFill>
                  <a:srgbClr val="FFFF00"/>
                </a:solidFill>
                <a:latin typeface="Times New Roman" panose="02020603050405020304" pitchFamily="18" charset="0"/>
                <a:cs typeface="Times New Roman" panose="02020603050405020304" pitchFamily="18" charset="0"/>
                <a:sym typeface="Arial" panose="020B0604020202020204"/>
              </a:rPr>
              <a:t>nhà:</a:t>
            </a:r>
            <a:endParaRPr lang="vi-VN" sz="3600" b="1" kern="0" dirty="0">
              <a:solidFill>
                <a:srgbClr val="FFFF00"/>
              </a:solidFill>
              <a:latin typeface="Times New Roman" panose="02020603050405020304" pitchFamily="18" charset="0"/>
              <a:cs typeface="Times New Roman" panose="02020603050405020304" pitchFamily="18" charset="0"/>
              <a:sym typeface="Arial" panose="020B0604020202020204"/>
            </a:endParaRPr>
          </a:p>
          <a:p>
            <a:r>
              <a:rPr lang="nl-NL" sz="3600">
                <a:latin typeface="Times New Roman" panose="02020603050405020304" pitchFamily="18" charset="0"/>
                <a:cs typeface="Times New Roman" panose="02020603050405020304" pitchFamily="18" charset="0"/>
              </a:rPr>
              <a:t>T</a:t>
            </a:r>
            <a:r>
              <a:rPr lang="nl-NL" sz="3600" smtClean="0">
                <a:latin typeface="Times New Roman" panose="02020603050405020304" pitchFamily="18" charset="0"/>
                <a:cs typeface="Times New Roman" panose="02020603050405020304" pitchFamily="18" charset="0"/>
              </a:rPr>
              <a:t>iếp </a:t>
            </a:r>
            <a:r>
              <a:rPr lang="nl-NL" sz="3600">
                <a:latin typeface="Times New Roman" panose="02020603050405020304" pitchFamily="18" charset="0"/>
                <a:cs typeface="Times New Roman" panose="02020603050405020304" pitchFamily="18" charset="0"/>
              </a:rPr>
              <a:t>tục gấp hạc giấy yêu thương gửi tới thầy cô và thực hiện trao cánh hạc giấy ấy cho những thầy cô của mình (thầy cô giáo cũ, thầy cô trong trường hoặc ngoài nhà </a:t>
            </a:r>
            <a:r>
              <a:rPr lang="nl-NL" sz="3600" smtClean="0">
                <a:latin typeface="Times New Roman" panose="02020603050405020304" pitchFamily="18" charset="0"/>
                <a:cs typeface="Times New Roman" panose="02020603050405020304" pitchFamily="18" charset="0"/>
              </a:rPr>
              <a:t>trường)</a:t>
            </a:r>
            <a:endParaRPr lang="en-US" sz="3600">
              <a:latin typeface="Times New Roman" panose="02020603050405020304" pitchFamily="18" charset="0"/>
              <a:cs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80384"/>
          </a:xfrm>
          <a:prstGeom prst="rect">
            <a:avLst/>
          </a:prstGeom>
        </p:spPr>
      </p:pic>
      <p:sp>
        <p:nvSpPr>
          <p:cNvPr id="4" name="TextBox 3"/>
          <p:cNvSpPr txBox="1"/>
          <p:nvPr/>
        </p:nvSpPr>
        <p:spPr>
          <a:xfrm>
            <a:off x="1724026" y="576400"/>
            <a:ext cx="8743951" cy="923330"/>
          </a:xfrm>
          <a:prstGeom prst="rect">
            <a:avLst/>
          </a:prstGeom>
          <a:noFill/>
        </p:spPr>
        <p:txBody>
          <a:bodyPr wrap="square" rtlCol="0">
            <a:spAutoFit/>
          </a:bodyPr>
          <a:lstStyle/>
          <a:p>
            <a:r>
              <a:rPr lang="en-US" sz="5400" b="1">
                <a:solidFill>
                  <a:srgbClr val="FF0000"/>
                </a:solidFill>
                <a:latin typeface="Times New Roman" panose="02020603050405020304" pitchFamily="18" charset="0"/>
                <a:cs typeface="Times New Roman" panose="02020603050405020304" pitchFamily="18" charset="0"/>
              </a:rPr>
              <a:t>MỘT NGHÌN CÁNH HẠC</a:t>
            </a:r>
          </a:p>
        </p:txBody>
      </p:sp>
    </p:spTree>
    <p:extLst>
      <p:ext uri="{BB962C8B-B14F-4D97-AF65-F5344CB8AC3E}">
        <p14:creationId xmlns:p14="http://schemas.microsoft.com/office/powerpoint/2010/main" val="3245645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assroom with desks and chairs&#10;&#10;Description automatically generated with medium confidence">
            <a:extLst>
              <a:ext uri="{FF2B5EF4-FFF2-40B4-BE49-F238E27FC236}">
                <a16:creationId xmlns="" xmlns:a16="http://schemas.microsoft.com/office/drawing/2014/main" id="{6805F7D4-EB8D-B1AE-BE86-A48FBD8ECC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 xmlns:a16="http://schemas.microsoft.com/office/drawing/2014/main" id="{7AB1A499-33B8-C9F6-631C-1374E9851575}"/>
              </a:ext>
            </a:extLst>
          </p:cNvPr>
          <p:cNvGrpSpPr/>
          <p:nvPr/>
        </p:nvGrpSpPr>
        <p:grpSpPr>
          <a:xfrm>
            <a:off x="1761993" y="458078"/>
            <a:ext cx="8213453" cy="5459725"/>
            <a:chOff x="3665215" y="980369"/>
            <a:chExt cx="4686676" cy="2814110"/>
          </a:xfrm>
        </p:grpSpPr>
        <p:sp>
          <p:nvSpPr>
            <p:cNvPr id="6" name="Freeform: Shape 5">
              <a:extLst>
                <a:ext uri="{FF2B5EF4-FFF2-40B4-BE49-F238E27FC236}">
                  <a16:creationId xmlns=""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 xmlns:a16="http://schemas.microsoft.com/office/drawing/2014/main" id="{04C391FA-AB40-F1C3-7E92-9765B234543A}"/>
              </a:ext>
            </a:extLst>
          </p:cNvPr>
          <p:cNvSpPr txBox="1"/>
          <p:nvPr/>
        </p:nvSpPr>
        <p:spPr>
          <a:xfrm>
            <a:off x="2746307" y="1626708"/>
            <a:ext cx="6422967" cy="3785652"/>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TẠM BIỆT</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HẸN GẶP LẠI</a:t>
            </a:r>
          </a:p>
        </p:txBody>
      </p:sp>
    </p:spTree>
    <p:extLst>
      <p:ext uri="{BB962C8B-B14F-4D97-AF65-F5344CB8AC3E}">
        <p14:creationId xmlns:p14="http://schemas.microsoft.com/office/powerpoint/2010/main" val="5884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4" descr="C:\Users\ADMIN\Desktop\NH%E1%BB%AENG C%C3%81NH H%E1%BA%A0C GI%E1%BA%A4Y.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34780"/>
          </a:xfrm>
          <a:prstGeom prst="rect">
            <a:avLst/>
          </a:prstGeom>
        </p:spPr>
      </p:pic>
      <p:sp>
        <p:nvSpPr>
          <p:cNvPr id="11" name="TextBox 10"/>
          <p:cNvSpPr txBox="1"/>
          <p:nvPr/>
        </p:nvSpPr>
        <p:spPr>
          <a:xfrm>
            <a:off x="858348" y="6334780"/>
            <a:ext cx="10475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THÀNH PHỐ HIROSHIMA BỊ BOM NGUYÊN TỬ SAN PHẲNG</a:t>
            </a:r>
          </a:p>
        </p:txBody>
      </p:sp>
    </p:spTree>
    <p:extLst>
      <p:ext uri="{BB962C8B-B14F-4D97-AF65-F5344CB8AC3E}">
        <p14:creationId xmlns:p14="http://schemas.microsoft.com/office/powerpoint/2010/main" val="370746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850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1915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1405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medium confidence">
            <a:extLst>
              <a:ext uri="{FF2B5EF4-FFF2-40B4-BE49-F238E27FC236}">
                <a16:creationId xmlns="" xmlns:a16="http://schemas.microsoft.com/office/drawing/2014/main" id="{D6A00A20-EDD6-3102-B8FC-545A34488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Rounded Corners 31">
            <a:extLst>
              <a:ext uri="{FF2B5EF4-FFF2-40B4-BE49-F238E27FC236}">
                <a16:creationId xmlns="" xmlns:a16="http://schemas.microsoft.com/office/drawing/2014/main" id="{B2D3EBD5-2D46-E122-212F-207457D9C3F5}"/>
              </a:ext>
            </a:extLst>
          </p:cNvPr>
          <p:cNvSpPr/>
          <p:nvPr/>
        </p:nvSpPr>
        <p:spPr>
          <a:xfrm>
            <a:off x="1571951" y="41323"/>
            <a:ext cx="8949106" cy="4116341"/>
          </a:xfrm>
          <a:custGeom>
            <a:avLst/>
            <a:gdLst>
              <a:gd name="connsiteX0" fmla="*/ 0 w 8949106"/>
              <a:gd name="connsiteY0" fmla="*/ 686071 h 4116341"/>
              <a:gd name="connsiteX1" fmla="*/ 686071 w 8949106"/>
              <a:gd name="connsiteY1" fmla="*/ 0 h 4116341"/>
              <a:gd name="connsiteX2" fmla="*/ 1344684 w 8949106"/>
              <a:gd name="connsiteY2" fmla="*/ 0 h 4116341"/>
              <a:gd name="connsiteX3" fmla="*/ 2079067 w 8949106"/>
              <a:gd name="connsiteY3" fmla="*/ 0 h 4116341"/>
              <a:gd name="connsiteX4" fmla="*/ 2434601 w 8949106"/>
              <a:gd name="connsiteY4" fmla="*/ 0 h 4116341"/>
              <a:gd name="connsiteX5" fmla="*/ 2941675 w 8949106"/>
              <a:gd name="connsiteY5" fmla="*/ 0 h 4116341"/>
              <a:gd name="connsiteX6" fmla="*/ 3600288 w 8949106"/>
              <a:gd name="connsiteY6" fmla="*/ 0 h 4116341"/>
              <a:gd name="connsiteX7" fmla="*/ 3955822 w 8949106"/>
              <a:gd name="connsiteY7" fmla="*/ 0 h 4116341"/>
              <a:gd name="connsiteX8" fmla="*/ 4462896 w 8949106"/>
              <a:gd name="connsiteY8" fmla="*/ 0 h 4116341"/>
              <a:gd name="connsiteX9" fmla="*/ 4818431 w 8949106"/>
              <a:gd name="connsiteY9" fmla="*/ 0 h 4116341"/>
              <a:gd name="connsiteX10" fmla="*/ 5249735 w 8949106"/>
              <a:gd name="connsiteY10" fmla="*/ 0 h 4116341"/>
              <a:gd name="connsiteX11" fmla="*/ 5681039 w 8949106"/>
              <a:gd name="connsiteY11" fmla="*/ 0 h 4116341"/>
              <a:gd name="connsiteX12" fmla="*/ 6112343 w 8949106"/>
              <a:gd name="connsiteY12" fmla="*/ 0 h 4116341"/>
              <a:gd name="connsiteX13" fmla="*/ 6543647 w 8949106"/>
              <a:gd name="connsiteY13" fmla="*/ 0 h 4116341"/>
              <a:gd name="connsiteX14" fmla="*/ 6974951 w 8949106"/>
              <a:gd name="connsiteY14" fmla="*/ 0 h 4116341"/>
              <a:gd name="connsiteX15" fmla="*/ 7406255 w 8949106"/>
              <a:gd name="connsiteY15" fmla="*/ 0 h 4116341"/>
              <a:gd name="connsiteX16" fmla="*/ 8263035 w 8949106"/>
              <a:gd name="connsiteY16" fmla="*/ 0 h 4116341"/>
              <a:gd name="connsiteX17" fmla="*/ 8949106 w 8949106"/>
              <a:gd name="connsiteY17" fmla="*/ 686071 h 4116341"/>
              <a:gd name="connsiteX18" fmla="*/ 8949106 w 8949106"/>
              <a:gd name="connsiteY18" fmla="*/ 1289795 h 4116341"/>
              <a:gd name="connsiteX19" fmla="*/ 8949106 w 8949106"/>
              <a:gd name="connsiteY19" fmla="*/ 1893519 h 4116341"/>
              <a:gd name="connsiteX20" fmla="*/ 8949106 w 8949106"/>
              <a:gd name="connsiteY20" fmla="*/ 2497242 h 4116341"/>
              <a:gd name="connsiteX21" fmla="*/ 8949106 w 8949106"/>
              <a:gd name="connsiteY21" fmla="*/ 3430270 h 4116341"/>
              <a:gd name="connsiteX22" fmla="*/ 8263035 w 8949106"/>
              <a:gd name="connsiteY22" fmla="*/ 4116341 h 4116341"/>
              <a:gd name="connsiteX23" fmla="*/ 7604422 w 8949106"/>
              <a:gd name="connsiteY23" fmla="*/ 4116341 h 4116341"/>
              <a:gd name="connsiteX24" fmla="*/ 6945809 w 8949106"/>
              <a:gd name="connsiteY24" fmla="*/ 4116341 h 4116341"/>
              <a:gd name="connsiteX25" fmla="*/ 6438735 w 8949106"/>
              <a:gd name="connsiteY25" fmla="*/ 4116341 h 4116341"/>
              <a:gd name="connsiteX26" fmla="*/ 5780122 w 8949106"/>
              <a:gd name="connsiteY26" fmla="*/ 4116341 h 4116341"/>
              <a:gd name="connsiteX27" fmla="*/ 5197279 w 8949106"/>
              <a:gd name="connsiteY27" fmla="*/ 4116341 h 4116341"/>
              <a:gd name="connsiteX28" fmla="*/ 4765975 w 8949106"/>
              <a:gd name="connsiteY28" fmla="*/ 4116341 h 4116341"/>
              <a:gd name="connsiteX29" fmla="*/ 4410440 w 8949106"/>
              <a:gd name="connsiteY29" fmla="*/ 4116341 h 4116341"/>
              <a:gd name="connsiteX30" fmla="*/ 3903366 w 8949106"/>
              <a:gd name="connsiteY30" fmla="*/ 4116341 h 4116341"/>
              <a:gd name="connsiteX31" fmla="*/ 3396293 w 8949106"/>
              <a:gd name="connsiteY31" fmla="*/ 4116341 h 4116341"/>
              <a:gd name="connsiteX32" fmla="*/ 2661910 w 8949106"/>
              <a:gd name="connsiteY32" fmla="*/ 4116341 h 4116341"/>
              <a:gd name="connsiteX33" fmla="*/ 2230606 w 8949106"/>
              <a:gd name="connsiteY33" fmla="*/ 4116341 h 4116341"/>
              <a:gd name="connsiteX34" fmla="*/ 1647763 w 8949106"/>
              <a:gd name="connsiteY34" fmla="*/ 4116341 h 4116341"/>
              <a:gd name="connsiteX35" fmla="*/ 686071 w 8949106"/>
              <a:gd name="connsiteY35" fmla="*/ 4116341 h 4116341"/>
              <a:gd name="connsiteX36" fmla="*/ 0 w 8949106"/>
              <a:gd name="connsiteY36" fmla="*/ 3430270 h 4116341"/>
              <a:gd name="connsiteX37" fmla="*/ 0 w 8949106"/>
              <a:gd name="connsiteY37" fmla="*/ 2908872 h 4116341"/>
              <a:gd name="connsiteX38" fmla="*/ 0 w 8949106"/>
              <a:gd name="connsiteY38" fmla="*/ 2442358 h 4116341"/>
              <a:gd name="connsiteX39" fmla="*/ 0 w 8949106"/>
              <a:gd name="connsiteY39" fmla="*/ 1948403 h 4116341"/>
              <a:gd name="connsiteX40" fmla="*/ 0 w 8949106"/>
              <a:gd name="connsiteY40" fmla="*/ 1454447 h 4116341"/>
              <a:gd name="connsiteX41" fmla="*/ 0 w 8949106"/>
              <a:gd name="connsiteY41" fmla="*/ 686071 h 41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116341" fill="none" extrusionOk="0">
                <a:moveTo>
                  <a:pt x="0" y="686071"/>
                </a:moveTo>
                <a:cubicBezTo>
                  <a:pt x="62861" y="242472"/>
                  <a:pt x="335588" y="-97243"/>
                  <a:pt x="686071" y="0"/>
                </a:cubicBezTo>
                <a:cubicBezTo>
                  <a:pt x="896012" y="-6066"/>
                  <a:pt x="1211165" y="20793"/>
                  <a:pt x="1344684" y="0"/>
                </a:cubicBezTo>
                <a:cubicBezTo>
                  <a:pt x="1478203" y="-20793"/>
                  <a:pt x="1779560" y="5370"/>
                  <a:pt x="2079067" y="0"/>
                </a:cubicBezTo>
                <a:cubicBezTo>
                  <a:pt x="2378574" y="-5370"/>
                  <a:pt x="2301608" y="12883"/>
                  <a:pt x="2434601" y="0"/>
                </a:cubicBezTo>
                <a:cubicBezTo>
                  <a:pt x="2567594" y="-12883"/>
                  <a:pt x="2745962" y="49368"/>
                  <a:pt x="2941675" y="0"/>
                </a:cubicBezTo>
                <a:cubicBezTo>
                  <a:pt x="3137388" y="-49368"/>
                  <a:pt x="3351366" y="75566"/>
                  <a:pt x="3600288" y="0"/>
                </a:cubicBezTo>
                <a:cubicBezTo>
                  <a:pt x="3849210" y="-75566"/>
                  <a:pt x="3819300" y="7869"/>
                  <a:pt x="3955822" y="0"/>
                </a:cubicBezTo>
                <a:cubicBezTo>
                  <a:pt x="4092344" y="-7869"/>
                  <a:pt x="4270513" y="47338"/>
                  <a:pt x="4462896" y="0"/>
                </a:cubicBezTo>
                <a:cubicBezTo>
                  <a:pt x="4655279" y="-47338"/>
                  <a:pt x="4729089" y="12318"/>
                  <a:pt x="4818431" y="0"/>
                </a:cubicBezTo>
                <a:cubicBezTo>
                  <a:pt x="4907774" y="-12318"/>
                  <a:pt x="5125596" y="30396"/>
                  <a:pt x="5249735" y="0"/>
                </a:cubicBezTo>
                <a:cubicBezTo>
                  <a:pt x="5373874" y="-30396"/>
                  <a:pt x="5516103" y="28717"/>
                  <a:pt x="5681039" y="0"/>
                </a:cubicBezTo>
                <a:cubicBezTo>
                  <a:pt x="5845975" y="-28717"/>
                  <a:pt x="5995610" y="9020"/>
                  <a:pt x="6112343" y="0"/>
                </a:cubicBezTo>
                <a:cubicBezTo>
                  <a:pt x="6229076" y="-9020"/>
                  <a:pt x="6334347" y="2165"/>
                  <a:pt x="6543647" y="0"/>
                </a:cubicBezTo>
                <a:cubicBezTo>
                  <a:pt x="6752947" y="-2165"/>
                  <a:pt x="6820123" y="46384"/>
                  <a:pt x="6974951" y="0"/>
                </a:cubicBezTo>
                <a:cubicBezTo>
                  <a:pt x="7129779" y="-46384"/>
                  <a:pt x="7205552" y="9868"/>
                  <a:pt x="7406255" y="0"/>
                </a:cubicBezTo>
                <a:cubicBezTo>
                  <a:pt x="7606958" y="-9868"/>
                  <a:pt x="7939513" y="38278"/>
                  <a:pt x="8263035" y="0"/>
                </a:cubicBezTo>
                <a:cubicBezTo>
                  <a:pt x="8634596" y="-50102"/>
                  <a:pt x="8920815" y="296551"/>
                  <a:pt x="8949106" y="686071"/>
                </a:cubicBezTo>
                <a:cubicBezTo>
                  <a:pt x="8977268" y="912990"/>
                  <a:pt x="8942009" y="1135724"/>
                  <a:pt x="8949106" y="1289795"/>
                </a:cubicBezTo>
                <a:cubicBezTo>
                  <a:pt x="8956203" y="1443866"/>
                  <a:pt x="8926671" y="1643240"/>
                  <a:pt x="8949106" y="1893519"/>
                </a:cubicBezTo>
                <a:cubicBezTo>
                  <a:pt x="8971541" y="2143798"/>
                  <a:pt x="8944476" y="2329507"/>
                  <a:pt x="8949106" y="2497242"/>
                </a:cubicBezTo>
                <a:cubicBezTo>
                  <a:pt x="8953736" y="2664977"/>
                  <a:pt x="8920075" y="3129076"/>
                  <a:pt x="8949106" y="3430270"/>
                </a:cubicBezTo>
                <a:cubicBezTo>
                  <a:pt x="8941275" y="3855019"/>
                  <a:pt x="8598385" y="4085202"/>
                  <a:pt x="8263035" y="4116341"/>
                </a:cubicBezTo>
                <a:cubicBezTo>
                  <a:pt x="8122393" y="4187719"/>
                  <a:pt x="7821346" y="4094523"/>
                  <a:pt x="7604422" y="4116341"/>
                </a:cubicBezTo>
                <a:cubicBezTo>
                  <a:pt x="7387498" y="4138159"/>
                  <a:pt x="7141976" y="4113517"/>
                  <a:pt x="6945809" y="4116341"/>
                </a:cubicBezTo>
                <a:cubicBezTo>
                  <a:pt x="6749642" y="4119165"/>
                  <a:pt x="6604511" y="4060586"/>
                  <a:pt x="6438735" y="4116341"/>
                </a:cubicBezTo>
                <a:cubicBezTo>
                  <a:pt x="6272959" y="4172096"/>
                  <a:pt x="6060824" y="4078059"/>
                  <a:pt x="5780122" y="4116341"/>
                </a:cubicBezTo>
                <a:cubicBezTo>
                  <a:pt x="5499420" y="4154623"/>
                  <a:pt x="5481558" y="4087628"/>
                  <a:pt x="5197279" y="4116341"/>
                </a:cubicBezTo>
                <a:cubicBezTo>
                  <a:pt x="4913000" y="4145054"/>
                  <a:pt x="4902349" y="4074629"/>
                  <a:pt x="4765975" y="4116341"/>
                </a:cubicBezTo>
                <a:cubicBezTo>
                  <a:pt x="4629601" y="4158053"/>
                  <a:pt x="4495806" y="4075338"/>
                  <a:pt x="4410440" y="4116341"/>
                </a:cubicBezTo>
                <a:cubicBezTo>
                  <a:pt x="4325074" y="4157344"/>
                  <a:pt x="4036239" y="4116109"/>
                  <a:pt x="3903366" y="4116341"/>
                </a:cubicBezTo>
                <a:cubicBezTo>
                  <a:pt x="3770493" y="4116573"/>
                  <a:pt x="3610475" y="4103582"/>
                  <a:pt x="3396293" y="4116341"/>
                </a:cubicBezTo>
                <a:cubicBezTo>
                  <a:pt x="3182111" y="4129100"/>
                  <a:pt x="2858501" y="4062091"/>
                  <a:pt x="2661910" y="4116341"/>
                </a:cubicBezTo>
                <a:cubicBezTo>
                  <a:pt x="2465319" y="4170591"/>
                  <a:pt x="2409118" y="4091397"/>
                  <a:pt x="2230606" y="4116341"/>
                </a:cubicBezTo>
                <a:cubicBezTo>
                  <a:pt x="2052094" y="4141285"/>
                  <a:pt x="1913644" y="4068498"/>
                  <a:pt x="1647763" y="4116341"/>
                </a:cubicBezTo>
                <a:cubicBezTo>
                  <a:pt x="1381882" y="4164184"/>
                  <a:pt x="1021961" y="4093216"/>
                  <a:pt x="686071" y="4116341"/>
                </a:cubicBezTo>
                <a:cubicBezTo>
                  <a:pt x="328843" y="4147739"/>
                  <a:pt x="51681" y="3775443"/>
                  <a:pt x="0" y="3430270"/>
                </a:cubicBezTo>
                <a:cubicBezTo>
                  <a:pt x="-25138" y="3201988"/>
                  <a:pt x="51129" y="3032690"/>
                  <a:pt x="0" y="2908872"/>
                </a:cubicBezTo>
                <a:cubicBezTo>
                  <a:pt x="-51129" y="2785054"/>
                  <a:pt x="52947" y="2588572"/>
                  <a:pt x="0" y="2442358"/>
                </a:cubicBezTo>
                <a:cubicBezTo>
                  <a:pt x="-52947" y="2296144"/>
                  <a:pt x="33817" y="2146897"/>
                  <a:pt x="0" y="1948403"/>
                </a:cubicBezTo>
                <a:cubicBezTo>
                  <a:pt x="-33817" y="1749909"/>
                  <a:pt x="21989" y="1606028"/>
                  <a:pt x="0" y="1454447"/>
                </a:cubicBezTo>
                <a:cubicBezTo>
                  <a:pt x="-21989" y="1302866"/>
                  <a:pt x="27873" y="929387"/>
                  <a:pt x="0" y="686071"/>
                </a:cubicBezTo>
                <a:close/>
              </a:path>
              <a:path w="8949106" h="4116341" stroke="0" extrusionOk="0">
                <a:moveTo>
                  <a:pt x="0" y="686071"/>
                </a:moveTo>
                <a:cubicBezTo>
                  <a:pt x="39437" y="228464"/>
                  <a:pt x="343578" y="98688"/>
                  <a:pt x="686071" y="0"/>
                </a:cubicBezTo>
                <a:cubicBezTo>
                  <a:pt x="934705" y="-71062"/>
                  <a:pt x="1149393" y="23632"/>
                  <a:pt x="1420454" y="0"/>
                </a:cubicBezTo>
                <a:cubicBezTo>
                  <a:pt x="1691515" y="-23632"/>
                  <a:pt x="1777366" y="14802"/>
                  <a:pt x="1927527" y="0"/>
                </a:cubicBezTo>
                <a:cubicBezTo>
                  <a:pt x="2077688" y="-14802"/>
                  <a:pt x="2350585" y="42002"/>
                  <a:pt x="2586140" y="0"/>
                </a:cubicBezTo>
                <a:cubicBezTo>
                  <a:pt x="2821695" y="-42002"/>
                  <a:pt x="2978312" y="35394"/>
                  <a:pt x="3244753" y="0"/>
                </a:cubicBezTo>
                <a:cubicBezTo>
                  <a:pt x="3511194" y="-35394"/>
                  <a:pt x="3649034" y="35098"/>
                  <a:pt x="3827597" y="0"/>
                </a:cubicBezTo>
                <a:cubicBezTo>
                  <a:pt x="4006160" y="-35098"/>
                  <a:pt x="4341837" y="45771"/>
                  <a:pt x="4561980" y="0"/>
                </a:cubicBezTo>
                <a:cubicBezTo>
                  <a:pt x="4782123" y="-45771"/>
                  <a:pt x="4798913" y="3954"/>
                  <a:pt x="4917514" y="0"/>
                </a:cubicBezTo>
                <a:cubicBezTo>
                  <a:pt x="5036115" y="-3954"/>
                  <a:pt x="5321736" y="13512"/>
                  <a:pt x="5576127" y="0"/>
                </a:cubicBezTo>
                <a:cubicBezTo>
                  <a:pt x="5830518" y="-13512"/>
                  <a:pt x="6140958" y="47107"/>
                  <a:pt x="6310510" y="0"/>
                </a:cubicBezTo>
                <a:cubicBezTo>
                  <a:pt x="6480062" y="-47107"/>
                  <a:pt x="6886438" y="57051"/>
                  <a:pt x="7044892" y="0"/>
                </a:cubicBezTo>
                <a:cubicBezTo>
                  <a:pt x="7203346" y="-57051"/>
                  <a:pt x="7835504" y="105477"/>
                  <a:pt x="8263035" y="0"/>
                </a:cubicBezTo>
                <a:cubicBezTo>
                  <a:pt x="8748834" y="10908"/>
                  <a:pt x="8936426" y="321766"/>
                  <a:pt x="8949106" y="686071"/>
                </a:cubicBezTo>
                <a:cubicBezTo>
                  <a:pt x="8960938" y="895887"/>
                  <a:pt x="8888785" y="1041319"/>
                  <a:pt x="8949106" y="1207469"/>
                </a:cubicBezTo>
                <a:cubicBezTo>
                  <a:pt x="9009427" y="1373619"/>
                  <a:pt x="8880101" y="1536229"/>
                  <a:pt x="8949106" y="1783751"/>
                </a:cubicBezTo>
                <a:cubicBezTo>
                  <a:pt x="9018111" y="2031273"/>
                  <a:pt x="8913380" y="2127952"/>
                  <a:pt x="8949106" y="2250264"/>
                </a:cubicBezTo>
                <a:cubicBezTo>
                  <a:pt x="8984832" y="2372576"/>
                  <a:pt x="8935943" y="2639591"/>
                  <a:pt x="8949106" y="2744220"/>
                </a:cubicBezTo>
                <a:cubicBezTo>
                  <a:pt x="8962269" y="2848849"/>
                  <a:pt x="8892484" y="3271838"/>
                  <a:pt x="8949106" y="3430270"/>
                </a:cubicBezTo>
                <a:cubicBezTo>
                  <a:pt x="8941377" y="3804795"/>
                  <a:pt x="8660089" y="4151216"/>
                  <a:pt x="8263035" y="4116341"/>
                </a:cubicBezTo>
                <a:cubicBezTo>
                  <a:pt x="8132068" y="4134509"/>
                  <a:pt x="8010451" y="4095430"/>
                  <a:pt x="7831731" y="4116341"/>
                </a:cubicBezTo>
                <a:cubicBezTo>
                  <a:pt x="7653011" y="4137252"/>
                  <a:pt x="7360001" y="4073049"/>
                  <a:pt x="7097348" y="4116341"/>
                </a:cubicBezTo>
                <a:cubicBezTo>
                  <a:pt x="6834695" y="4159633"/>
                  <a:pt x="6705519" y="4057522"/>
                  <a:pt x="6590274" y="4116341"/>
                </a:cubicBezTo>
                <a:cubicBezTo>
                  <a:pt x="6475029" y="4175160"/>
                  <a:pt x="6295649" y="4094588"/>
                  <a:pt x="6007431" y="4116341"/>
                </a:cubicBezTo>
                <a:cubicBezTo>
                  <a:pt x="5719213" y="4138094"/>
                  <a:pt x="5694571" y="4105970"/>
                  <a:pt x="5576127" y="4116341"/>
                </a:cubicBezTo>
                <a:cubicBezTo>
                  <a:pt x="5457683" y="4126712"/>
                  <a:pt x="5230402" y="4114665"/>
                  <a:pt x="4917514" y="4116341"/>
                </a:cubicBezTo>
                <a:cubicBezTo>
                  <a:pt x="4604626" y="4118017"/>
                  <a:pt x="4580084" y="4108649"/>
                  <a:pt x="4410440" y="4116341"/>
                </a:cubicBezTo>
                <a:cubicBezTo>
                  <a:pt x="4240796" y="4124033"/>
                  <a:pt x="4030238" y="4093382"/>
                  <a:pt x="3676058" y="4116341"/>
                </a:cubicBezTo>
                <a:cubicBezTo>
                  <a:pt x="3321878" y="4139300"/>
                  <a:pt x="3225914" y="4074130"/>
                  <a:pt x="3093214" y="4116341"/>
                </a:cubicBezTo>
                <a:cubicBezTo>
                  <a:pt x="2960514" y="4158552"/>
                  <a:pt x="2662980" y="4084691"/>
                  <a:pt x="2358832" y="4116341"/>
                </a:cubicBezTo>
                <a:cubicBezTo>
                  <a:pt x="2054684" y="4147991"/>
                  <a:pt x="2108614" y="4097601"/>
                  <a:pt x="2003297" y="4116341"/>
                </a:cubicBezTo>
                <a:cubicBezTo>
                  <a:pt x="1897980" y="4135081"/>
                  <a:pt x="1461669" y="4082410"/>
                  <a:pt x="1268914" y="4116341"/>
                </a:cubicBezTo>
                <a:cubicBezTo>
                  <a:pt x="1076159" y="4150272"/>
                  <a:pt x="902136" y="4103713"/>
                  <a:pt x="686071" y="4116341"/>
                </a:cubicBezTo>
                <a:cubicBezTo>
                  <a:pt x="199091" y="4140220"/>
                  <a:pt x="17512" y="3820428"/>
                  <a:pt x="0" y="3430270"/>
                </a:cubicBezTo>
                <a:cubicBezTo>
                  <a:pt x="-39934" y="3196287"/>
                  <a:pt x="66137" y="2997085"/>
                  <a:pt x="0" y="2853988"/>
                </a:cubicBezTo>
                <a:cubicBezTo>
                  <a:pt x="-66137" y="2710891"/>
                  <a:pt x="14162" y="2528184"/>
                  <a:pt x="0" y="2360032"/>
                </a:cubicBezTo>
                <a:cubicBezTo>
                  <a:pt x="-14162" y="2191880"/>
                  <a:pt x="62805" y="1987555"/>
                  <a:pt x="0" y="1783751"/>
                </a:cubicBezTo>
                <a:cubicBezTo>
                  <a:pt x="-62805" y="1579947"/>
                  <a:pt x="47762" y="1419194"/>
                  <a:pt x="0" y="1289795"/>
                </a:cubicBezTo>
                <a:cubicBezTo>
                  <a:pt x="-47762" y="1160396"/>
                  <a:pt x="56190" y="953329"/>
                  <a:pt x="0" y="686071"/>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 12: Chủ đề </a:t>
            </a:r>
          </a:p>
          <a:p>
            <a:pPr algn="ctr"/>
            <a:r>
              <a:rPr lang="en-US" sz="48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trường, yêu lớp</a:t>
            </a:r>
          </a:p>
          <a:p>
            <a:pPr algn="ctr"/>
            <a:r>
              <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2: Thông điệp yêu thương</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123EFD05-5AA8-729C-CC3C-25C687AA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170" y="3476010"/>
            <a:ext cx="1551871" cy="2588472"/>
          </a:xfrm>
          <a:prstGeom prst="rect">
            <a:avLst/>
          </a:prstGeom>
        </p:spPr>
      </p:pic>
      <p:grpSp>
        <p:nvGrpSpPr>
          <p:cNvPr id="4" name="Group 3">
            <a:extLst>
              <a:ext uri="{FF2B5EF4-FFF2-40B4-BE49-F238E27FC236}">
                <a16:creationId xmlns="" xmlns:a16="http://schemas.microsoft.com/office/drawing/2014/main" id="{871966E4-DC72-4E6E-F362-B9879C8FCE4F}"/>
              </a:ext>
            </a:extLst>
          </p:cNvPr>
          <p:cNvGrpSpPr/>
          <p:nvPr/>
        </p:nvGrpSpPr>
        <p:grpSpPr>
          <a:xfrm>
            <a:off x="5216736" y="3769805"/>
            <a:ext cx="1895363" cy="3088197"/>
            <a:chOff x="5216734" y="3769803"/>
            <a:chExt cx="1895363" cy="3088197"/>
          </a:xfrm>
        </p:grpSpPr>
        <p:sp>
          <p:nvSpPr>
            <p:cNvPr id="2" name="TextBox 10">
              <a:extLst>
                <a:ext uri="{FF2B5EF4-FFF2-40B4-BE49-F238E27FC236}">
                  <a16:creationId xmlns="" xmlns:a16="http://schemas.microsoft.com/office/drawing/2014/main" id="{CBA03557-8FBA-0114-3807-98C33584E0D3}"/>
                </a:ext>
              </a:extLst>
            </p:cNvPr>
            <p:cNvSpPr txBox="1"/>
            <p:nvPr/>
          </p:nvSpPr>
          <p:spPr>
            <a:xfrm>
              <a:off x="5916029" y="457941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err="1">
                  <a:latin typeface="Arial" panose="020B0604020202020204" pitchFamily="34" charset="0"/>
                </a:rPr>
                <a:t>Nguyễn</a:t>
              </a:r>
              <a:r>
                <a:rPr lang="en-SG" dirty="0">
                  <a:latin typeface="Arial" panose="020B0604020202020204" pitchFamily="34" charset="0"/>
                </a:rPr>
                <a:t> </a:t>
              </a:r>
              <a:r>
                <a:rPr lang="en-SG" dirty="0" err="1">
                  <a:latin typeface="Arial" panose="020B0604020202020204" pitchFamily="34" charset="0"/>
                </a:rPr>
                <a:t>Thị</a:t>
              </a:r>
              <a:r>
                <a:rPr lang="en-SG" dirty="0">
                  <a:latin typeface="Arial" panose="020B0604020202020204" pitchFamily="34" charset="0"/>
                </a:rPr>
                <a:t> </a:t>
              </a:r>
              <a:r>
                <a:rPr lang="en-SG" dirty="0" err="1">
                  <a:latin typeface="Arial" panose="020B0604020202020204" pitchFamily="34" charset="0"/>
                </a:rPr>
                <a:t>Ái</a:t>
              </a:r>
              <a:r>
                <a:rPr lang="en-SG" dirty="0">
                  <a:latin typeface="Arial" panose="020B0604020202020204" pitchFamily="34" charset="0"/>
                </a:rPr>
                <a:t> </a:t>
              </a:r>
              <a:r>
                <a:rPr lang="en-SG" dirty="0" err="1">
                  <a:latin typeface="Arial" panose="020B0604020202020204" pitchFamily="34" charset="0"/>
                </a:rPr>
                <a:t>Quyên</a:t>
              </a:r>
              <a:endParaRPr lang="en-SG" dirty="0"/>
            </a:p>
          </p:txBody>
        </p:sp>
        <p:pic>
          <p:nvPicPr>
            <p:cNvPr id="7" name="Picture 6">
              <a:extLst>
                <a:ext uri="{FF2B5EF4-FFF2-40B4-BE49-F238E27FC236}">
                  <a16:creationId xmlns="" xmlns:a16="http://schemas.microsoft.com/office/drawing/2014/main" id="{C4C95FE9-E825-23EC-1374-312C5D954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34" y="3769803"/>
              <a:ext cx="1895363" cy="3088197"/>
            </a:xfrm>
            <a:prstGeom prst="rect">
              <a:avLst/>
            </a:prstGeom>
          </p:spPr>
        </p:pic>
      </p:grpSp>
      <p:pic>
        <p:nvPicPr>
          <p:cNvPr id="8" name="Picture 7">
            <a:extLst>
              <a:ext uri="{FF2B5EF4-FFF2-40B4-BE49-F238E27FC236}">
                <a16:creationId xmlns="" xmlns:a16="http://schemas.microsoft.com/office/drawing/2014/main" id="{434A4C56-5C49-97C4-D54E-848223B0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25" y="3923742"/>
            <a:ext cx="1895363" cy="2596576"/>
          </a:xfrm>
          <a:prstGeom prst="rect">
            <a:avLst/>
          </a:prstGeom>
        </p:spPr>
      </p:pic>
      <p:pic>
        <p:nvPicPr>
          <p:cNvPr id="9" name="Picture 8">
            <a:extLst>
              <a:ext uri="{FF2B5EF4-FFF2-40B4-BE49-F238E27FC236}">
                <a16:creationId xmlns="" xmlns:a16="http://schemas.microsoft.com/office/drawing/2014/main" id="{C1CBCD5B-24B2-49FB-9BF6-A4ED26AE4AC1}"/>
              </a:ext>
            </a:extLst>
          </p:cNvPr>
          <p:cNvPicPr>
            <a:picLocks noChangeAspect="1"/>
          </p:cNvPicPr>
          <p:nvPr/>
        </p:nvPicPr>
        <p:blipFill>
          <a:blip r:embed="rId6"/>
          <a:stretch>
            <a:fillRect/>
          </a:stretch>
        </p:blipFill>
        <p:spPr>
          <a:xfrm>
            <a:off x="2958285" y="575119"/>
            <a:ext cx="5998984" cy="774259"/>
          </a:xfrm>
          <a:prstGeom prst="rect">
            <a:avLst/>
          </a:prstGeom>
        </p:spPr>
      </p:pic>
    </p:spTree>
    <p:extLst>
      <p:ext uri="{BB962C8B-B14F-4D97-AF65-F5344CB8AC3E}">
        <p14:creationId xmlns:p14="http://schemas.microsoft.com/office/powerpoint/2010/main" val="2650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6325" y="1828799"/>
            <a:ext cx="4386263" cy="369332"/>
          </a:xfrm>
          <a:prstGeom prst="rect">
            <a:avLst/>
          </a:prstGeom>
          <a:noFill/>
        </p:spPr>
        <p:txBody>
          <a:bodyPr wrap="square" rtlCol="0">
            <a:spAutoFit/>
          </a:bodyPr>
          <a:lstStyle/>
          <a:p>
            <a:endParaRPr lang="en-US"/>
          </a:p>
        </p:txBody>
      </p:sp>
      <p:sp>
        <p:nvSpPr>
          <p:cNvPr id="7" name="TextBox 6"/>
          <p:cNvSpPr txBox="1"/>
          <p:nvPr/>
        </p:nvSpPr>
        <p:spPr>
          <a:xfrm>
            <a:off x="181154" y="213240"/>
            <a:ext cx="10998949" cy="1107996"/>
          </a:xfrm>
          <a:prstGeom prst="rect">
            <a:avLst/>
          </a:prstGeom>
          <a:noFill/>
        </p:spPr>
        <p:txBody>
          <a:bodyPr wrap="square" rtlCol="0">
            <a:spAutoFit/>
          </a:bodyPr>
          <a:lstStyle/>
          <a:p>
            <a:r>
              <a:rPr lang="en-US" sz="6600" b="1" smtClean="0">
                <a:solidFill>
                  <a:srgbClr val="0070C0"/>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II.  KHÁM PHÁ</a:t>
            </a:r>
            <a:endParaRPr lang="en-US" sz="6600" b="1">
              <a:solidFill>
                <a:srgbClr val="0070C0"/>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408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6325" y="1828799"/>
            <a:ext cx="4386263" cy="369332"/>
          </a:xfrm>
          <a:prstGeom prst="rect">
            <a:avLst/>
          </a:prstGeom>
          <a:noFill/>
        </p:spPr>
        <p:txBody>
          <a:bodyPr wrap="square" rtlCol="0">
            <a:spAutoFit/>
          </a:bodyPr>
          <a:lstStyle/>
          <a:p>
            <a:endParaRPr lang="en-US"/>
          </a:p>
        </p:txBody>
      </p:sp>
      <p:sp>
        <p:nvSpPr>
          <p:cNvPr id="2" name="TextBox 1"/>
          <p:cNvSpPr txBox="1"/>
          <p:nvPr/>
        </p:nvSpPr>
        <p:spPr>
          <a:xfrm>
            <a:off x="0" y="0"/>
            <a:ext cx="12192000" cy="1323439"/>
          </a:xfrm>
          <a:prstGeom prst="rect">
            <a:avLst/>
          </a:prstGeom>
          <a:solidFill>
            <a:schemeClr val="accent1"/>
          </a:solid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HOẠT ĐỘNG 1: GỬI THÔNG ĐIỆP YÊU THƯƠNG ĐẾN THẦY CÔ </a:t>
            </a:r>
            <a:endParaRPr lang="en-US"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204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2808</TotalTime>
  <Words>291</Words>
  <Application>Microsoft Office PowerPoint</Application>
  <PresentationFormat>Widescreen</PresentationFormat>
  <Paragraphs>30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Garamond</vt:lpstr>
      <vt:lpstr>iCiel Crocante</vt:lpstr>
      <vt:lpstr>Lato</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ADMIN</cp:lastModifiedBy>
  <cp:revision>121</cp:revision>
  <dcterms:created xsi:type="dcterms:W3CDTF">2022-07-08T02:51:20Z</dcterms:created>
  <dcterms:modified xsi:type="dcterms:W3CDTF">2024-05-20T08:04:15Z</dcterms:modified>
</cp:coreProperties>
</file>