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3" r:id="rId3"/>
    <p:sldId id="274" r:id="rId4"/>
    <p:sldId id="267" r:id="rId5"/>
    <p:sldId id="278" r:id="rId6"/>
    <p:sldId id="280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5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5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5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9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6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2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5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AD979-C864-4C07-8D66-89074F3470BC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A6E1D-6440-4E20-A7D1-B8D6FA88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2875"/>
            <a:ext cx="17938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2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76688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rose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8120">
            <a:off x="229162" y="3542454"/>
            <a:ext cx="1897577" cy="316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ose0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4306">
            <a:off x="6794952" y="3489212"/>
            <a:ext cx="2024062" cy="31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514600" y="3505200"/>
            <a:ext cx="388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143000"/>
            <a:ext cx="854110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NhiÖt</a:t>
            </a:r>
            <a:r>
              <a:rPr lang="en-US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 </a:t>
            </a:r>
            <a:r>
              <a:rPr lang="en-US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liÖt</a:t>
            </a:r>
            <a:r>
              <a:rPr lang="en-US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 </a:t>
            </a:r>
            <a:r>
              <a:rPr lang="en-US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chµo</a:t>
            </a:r>
            <a:r>
              <a:rPr lang="en-US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 </a:t>
            </a:r>
            <a:r>
              <a:rPr lang="en-US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mõng</a:t>
            </a:r>
            <a:r>
              <a:rPr lang="en-US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 </a:t>
            </a:r>
            <a:r>
              <a:rPr lang="en-US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c¸c</a:t>
            </a:r>
            <a:r>
              <a:rPr lang="en-US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 </a:t>
            </a:r>
            <a:r>
              <a:rPr lang="en-US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thÇy</a:t>
            </a:r>
            <a:r>
              <a:rPr lang="en-US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 c« </a:t>
            </a:r>
            <a:r>
              <a:rPr lang="en-US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MysticalH"/>
                <a:cs typeface="+mn-cs"/>
              </a:rPr>
              <a:t>gi¸o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1917013"/>
            <a:ext cx="807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GIỜ TIẾT HỌC TỐT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5334000"/>
            <a:ext cx="4648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2590800"/>
            <a:ext cx="609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GIÁO DỤC MĨ THUẬT 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 Top\Downloads\con rù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24669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p Top\Downloads\con ch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p Top\Downloads\th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1519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p Top\Downloads\con c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581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p Top\Downloads\con hươ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200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 Top\Downloads\tổng hợp con vậ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144"/>
            <a:ext cx="8856000" cy="6626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p Top\Downloads\ngườ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43434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p Top\Downloads\con vậ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esktop\image-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8468" y="533401"/>
            <a:ext cx="2133600" cy="2881544"/>
          </a:xfrm>
          <a:prstGeom prst="rect">
            <a:avLst/>
          </a:prstGeom>
          <a:noFill/>
        </p:spPr>
      </p:pic>
      <p:pic>
        <p:nvPicPr>
          <p:cNvPr id="3" name="Picture 2" descr="12508823_1636822173247588_6316986921011538101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33400"/>
            <a:ext cx="2101534" cy="288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C:\Users\Lioness\Downloads\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8" y="3803118"/>
            <a:ext cx="3771900" cy="26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image-4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9034" y="3803118"/>
            <a:ext cx="3581400" cy="265323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2" y="533401"/>
            <a:ext cx="3249982" cy="28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29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D05B008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5881" y="0"/>
            <a:ext cx="9296400" cy="6972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95400" y="0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733583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8"/>
              </a:avLst>
            </a:prstTxWarp>
          </a:bodyPr>
          <a:lstStyle/>
          <a:p>
            <a:pPr algn="ctr"/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9700" y="1952624"/>
            <a:ext cx="6457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Em Yeu Truong Em - Be Trang T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14800" y="4982588"/>
            <a:ext cx="503812" cy="5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1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079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53</Words>
  <Application>Microsoft Office PowerPoint</Application>
  <PresentationFormat>On-screen Show (4:3)</PresentationFormat>
  <Paragraphs>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.VnMysticalH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Nguyen Tien Phat Phat</cp:lastModifiedBy>
  <cp:revision>77</cp:revision>
  <dcterms:created xsi:type="dcterms:W3CDTF">2016-10-13T02:44:54Z</dcterms:created>
  <dcterms:modified xsi:type="dcterms:W3CDTF">2023-11-12T14:29:56Z</dcterms:modified>
</cp:coreProperties>
</file>