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0" r:id="rId2"/>
  </p:sldMasterIdLst>
  <p:notesMasterIdLst>
    <p:notesMasterId r:id="rId14"/>
  </p:notesMasterIdLst>
  <p:sldIdLst>
    <p:sldId id="259" r:id="rId3"/>
    <p:sldId id="297" r:id="rId4"/>
    <p:sldId id="285" r:id="rId5"/>
    <p:sldId id="289" r:id="rId6"/>
    <p:sldId id="299" r:id="rId7"/>
    <p:sldId id="290" r:id="rId8"/>
    <p:sldId id="291" r:id="rId9"/>
    <p:sldId id="292" r:id="rId10"/>
    <p:sldId id="293" r:id="rId11"/>
    <p:sldId id="279" r:id="rId12"/>
    <p:sldId id="282" r:id="rId13"/>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21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C4F675-2249-4912-BCFC-6159D4ACE11D}" type="datetimeFigureOut">
              <a:rPr lang="en-US" smtClean="0"/>
              <a:t>3/28/2024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3E8AC4-CFAE-4973-8D83-C93622499482}" type="slidenum">
              <a:rPr lang="en-US" smtClean="0"/>
              <a:t>‹#›</a:t>
            </a:fld>
            <a:endParaRPr lang="en-US"/>
          </a:p>
        </p:txBody>
      </p:sp>
    </p:spTree>
    <p:extLst>
      <p:ext uri="{BB962C8B-B14F-4D97-AF65-F5344CB8AC3E}">
        <p14:creationId xmlns:p14="http://schemas.microsoft.com/office/powerpoint/2010/main" val="1770103682"/>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E8AC4-CFAE-4973-8D83-C93622499482}" type="slidenum">
              <a:rPr lang="en-US" smtClean="0"/>
              <a:t>2</a:t>
            </a:fld>
            <a:endParaRPr lang="en-US"/>
          </a:p>
        </p:txBody>
      </p:sp>
    </p:spTree>
    <p:extLst>
      <p:ext uri="{BB962C8B-B14F-4D97-AF65-F5344CB8AC3E}">
        <p14:creationId xmlns:p14="http://schemas.microsoft.com/office/powerpoint/2010/main" val="2053176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AU" sz="1200" b="1" dirty="0">
                <a:solidFill>
                  <a:srgbClr val="000000"/>
                </a:solidFill>
                <a:effectLst/>
                <a:latin typeface="Times New Roman"/>
                <a:ea typeface="Times New Roman"/>
                <a:cs typeface="Times New Roman"/>
              </a:rPr>
              <a:t>Task 5: Look and say.</a:t>
            </a:r>
            <a:endParaRPr lang="en-US" sz="1100" dirty="0">
              <a:effectLst/>
              <a:latin typeface="+mn-lt"/>
              <a:ea typeface="Calibri"/>
              <a:cs typeface="Times New Roman"/>
            </a:endParaRPr>
          </a:p>
          <a:p>
            <a:pPr marL="0" marR="0">
              <a:lnSpc>
                <a:spcPct val="115000"/>
              </a:lnSpc>
              <a:spcBef>
                <a:spcPts val="0"/>
              </a:spcBef>
              <a:spcAft>
                <a:spcPts val="1000"/>
              </a:spcAft>
            </a:pPr>
            <a:r>
              <a:rPr lang="en-AU" sz="1200" b="1" dirty="0">
                <a:solidFill>
                  <a:srgbClr val="000000"/>
                </a:solidFill>
                <a:effectLst/>
                <a:latin typeface="Times New Roman"/>
                <a:ea typeface="Times New Roman"/>
                <a:cs typeface="Times New Roman"/>
              </a:rPr>
              <a:t>- </a:t>
            </a:r>
            <a:r>
              <a:rPr lang="en-AU" sz="1200" dirty="0">
                <a:solidFill>
                  <a:srgbClr val="000000"/>
                </a:solidFill>
                <a:effectLst/>
                <a:latin typeface="Times New Roman"/>
                <a:ea typeface="Times New Roman"/>
                <a:cs typeface="Times New Roman"/>
              </a:rPr>
              <a:t>Ask SS to identify names of pictures and words under them.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look at the board and make a sentence with the words under the picture, then ask SS to work in pairs in 3 min. </a:t>
            </a:r>
            <a:endParaRPr lang="en-US" sz="1100" dirty="0">
              <a:effectLst/>
              <a:latin typeface="+mn-lt"/>
              <a:ea typeface="Calibri"/>
              <a:cs typeface="Times New Roman"/>
            </a:endParaRPr>
          </a:p>
          <a:p>
            <a:pPr marL="0" marR="0">
              <a:lnSpc>
                <a:spcPct val="115000"/>
              </a:lnSpc>
              <a:spcBef>
                <a:spcPts val="0"/>
              </a:spcBef>
              <a:spcAft>
                <a:spcPts val="1000"/>
              </a:spcAft>
            </a:pPr>
            <a:r>
              <a:rPr lang="en-AU" sz="1200" dirty="0">
                <a:solidFill>
                  <a:srgbClr val="000000"/>
                </a:solidFill>
                <a:effectLst/>
                <a:latin typeface="Times New Roman"/>
                <a:ea typeface="Times New Roman"/>
                <a:cs typeface="Times New Roman"/>
              </a:rPr>
              <a:t>- Ask SS to play “Board game”: </a:t>
            </a:r>
            <a:endParaRPr lang="en-US" sz="1100" dirty="0">
              <a:effectLst/>
              <a:latin typeface="+mn-lt"/>
              <a:ea typeface="Calibri"/>
              <a:cs typeface="Times New Roman"/>
            </a:endParaRPr>
          </a:p>
          <a:p>
            <a:pPr marL="0" marR="0">
              <a:lnSpc>
                <a:spcPct val="115000"/>
              </a:lnSpc>
              <a:spcBef>
                <a:spcPts val="0"/>
              </a:spcBef>
              <a:spcAft>
                <a:spcPts val="1000"/>
              </a:spcAft>
            </a:pPr>
            <a:r>
              <a:rPr lang="en-AU" sz="1200" i="1" dirty="0">
                <a:solidFill>
                  <a:srgbClr val="000000"/>
                </a:solidFill>
                <a:effectLst/>
                <a:latin typeface="Times New Roman"/>
                <a:ea typeface="Times New Roman"/>
                <a:cs typeface="Times New Roman"/>
              </a:rPr>
              <a:t>(T divides the class into 2 teams. Each team chooses a number and makes a sentence. Then role the dice to move to the goal “Finish”. If they move to the head of snake, they have to move to the tail of snake. Each picture can be used many times.)</a:t>
            </a:r>
            <a:endParaRPr lang="en-US" sz="1100" dirty="0">
              <a:effectLst/>
              <a:latin typeface="+mn-lt"/>
              <a:ea typeface="Calibri"/>
              <a:cs typeface="Times New Roman"/>
            </a:endParaRPr>
          </a:p>
          <a:p>
            <a:r>
              <a:rPr lang="en-AU" sz="1300" dirty="0">
                <a:effectLst/>
                <a:latin typeface="Times New Roman"/>
                <a:ea typeface="Times New Roman"/>
              </a:rPr>
              <a:t>- Call some students to read again after the game and give them comments. </a:t>
            </a:r>
            <a:endParaRPr lang="en-US" dirty="0"/>
          </a:p>
        </p:txBody>
      </p:sp>
      <p:sp>
        <p:nvSpPr>
          <p:cNvPr id="4" name="Slide Number Placeholder 3"/>
          <p:cNvSpPr>
            <a:spLocks noGrp="1"/>
          </p:cNvSpPr>
          <p:nvPr>
            <p:ph type="sldNum" sz="quarter" idx="10"/>
          </p:nvPr>
        </p:nvSpPr>
        <p:spPr/>
        <p:txBody>
          <a:bodyPr/>
          <a:lstStyle/>
          <a:p>
            <a:fld id="{083E8AC4-CFAE-4973-8D83-C93622499482}" type="slidenum">
              <a:rPr lang="en-US" smtClean="0"/>
              <a:t>4</a:t>
            </a:fld>
            <a:endParaRPr lang="en-US"/>
          </a:p>
        </p:txBody>
      </p:sp>
    </p:spTree>
    <p:extLst>
      <p:ext uri="{BB962C8B-B14F-4D97-AF65-F5344CB8AC3E}">
        <p14:creationId xmlns:p14="http://schemas.microsoft.com/office/powerpoint/2010/main" val="1426790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7200">
              <a:defRPr/>
            </a:pPr>
            <a:fld id="{8A253F4A-04FD-8749-962B-485A258919BF}" type="slidenum">
              <a:rPr lang="en-US" smtClean="0">
                <a:solidFill>
                  <a:prstClr val="black"/>
                </a:solidFill>
              </a:rPr>
              <a:pPr defTabSz="457200">
                <a:defRPr/>
              </a:pPr>
              <a:t>5</a:t>
            </a:fld>
            <a:endParaRPr lang="en-US">
              <a:solidFill>
                <a:prstClr val="black"/>
              </a:solidFill>
            </a:endParaRPr>
          </a:p>
        </p:txBody>
      </p:sp>
    </p:spTree>
    <p:extLst>
      <p:ext uri="{BB962C8B-B14F-4D97-AF65-F5344CB8AC3E}">
        <p14:creationId xmlns:p14="http://schemas.microsoft.com/office/powerpoint/2010/main" val="3018979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6. Let’s play.</a:t>
            </a:r>
            <a:endParaRPr lang="en-US"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Work in pairs.</a:t>
            </a:r>
            <a:r>
              <a:rPr lang="en-AU"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Ask SS to look at the board and call a student to make a converstion.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Ask SS to prepare a pen and paper to draw 2 places where they were in 3 min. Then ask them to work in pairs to ask and answer.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Call pairs to present in front of the class.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 Check and give feedback.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98C045-7BD9-4E0E-A503-D36992EF5DF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27577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49"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 name="Google Shape;12;p2"/>
          <p:cNvGrpSpPr/>
          <p:nvPr/>
        </p:nvGrpSpPr>
        <p:grpSpPr>
          <a:xfrm>
            <a:off x="-71775" y="3422605"/>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3" tIns="91423" rIns="91423" bIns="91423"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3" tIns="91423" rIns="91423" bIns="91423"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7"/>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7" name="Google Shape;97;p2"/>
          <p:cNvSpPr/>
          <p:nvPr/>
        </p:nvSpPr>
        <p:spPr>
          <a:xfrm>
            <a:off x="145226"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8539458" y="4949815"/>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8561226" y="4977291"/>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450114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29151"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4368AA-154B-8C42-A296-9C026579B157}" type="datetimeFigureOut">
              <a:rPr lang="en-US" smtClean="0">
                <a:solidFill>
                  <a:prstClr val="black">
                    <a:tint val="75000"/>
                  </a:prstClr>
                </a:solidFill>
              </a:rPr>
              <a:pPr/>
              <a:t>3/28/2024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101061"/>
      </p:ext>
    </p:extLst>
  </p:cSld>
  <p:clrMapOvr>
    <a:masterClrMapping/>
  </p:clrMapOvr>
  <p:transition spd="med">
    <p:fade/>
    <p:sndAc>
      <p:stSnd>
        <p:snd r:embed="rId1" name="breez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4368AA-154B-8C42-A296-9C026579B157}" type="datetimeFigureOut">
              <a:rPr lang="en-US" smtClean="0">
                <a:solidFill>
                  <a:prstClr val="black">
                    <a:tint val="75000"/>
                  </a:prstClr>
                </a:solidFill>
              </a:rPr>
              <a:pPr/>
              <a:t>3/28/2024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929409"/>
      </p:ext>
    </p:extLst>
  </p:cSld>
  <p:clrMapOvr>
    <a:masterClrMapping/>
  </p:clrMapOvr>
  <p:transition spd="med">
    <p:fade/>
    <p:sndAc>
      <p:stSnd>
        <p:snd r:embed="rId1" name="breez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4368AA-154B-8C42-A296-9C026579B157}" type="datetimeFigureOut">
              <a:rPr lang="en-US" smtClean="0">
                <a:solidFill>
                  <a:prstClr val="black">
                    <a:tint val="75000"/>
                  </a:prstClr>
                </a:solidFill>
              </a:rPr>
              <a:pPr/>
              <a:t>3/28/2024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665553"/>
      </p:ext>
    </p:extLst>
  </p:cSld>
  <p:clrMapOvr>
    <a:masterClrMapping/>
  </p:clrMapOvr>
  <p:transition spd="med">
    <p:fade/>
    <p:sndAc>
      <p:stSnd>
        <p:snd r:embed="rId1" name="breeze.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100"/>
            </a:lvl1pPr>
            <a:lvl2pPr marL="308610" indent="0">
              <a:buNone/>
              <a:defRPr sz="900"/>
            </a:lvl2pPr>
            <a:lvl3pPr marL="617220" indent="0">
              <a:buNone/>
              <a:defRPr sz="800"/>
            </a:lvl3pPr>
            <a:lvl4pPr marL="925830" indent="0">
              <a:buNone/>
              <a:defRPr sz="700"/>
            </a:lvl4pPr>
            <a:lvl5pPr marL="1234440" indent="0">
              <a:buNone/>
              <a:defRPr sz="700"/>
            </a:lvl5pPr>
            <a:lvl6pPr marL="1543050" indent="0">
              <a:buNone/>
              <a:defRPr sz="700"/>
            </a:lvl6pPr>
            <a:lvl7pPr marL="1851660" indent="0">
              <a:buNone/>
              <a:defRPr sz="700"/>
            </a:lvl7pPr>
            <a:lvl8pPr marL="2160270" indent="0">
              <a:buNone/>
              <a:defRPr sz="700"/>
            </a:lvl8pPr>
            <a:lvl9pPr marL="246888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454368AA-154B-8C42-A296-9C026579B157}" type="datetimeFigureOut">
              <a:rPr lang="en-US" smtClean="0">
                <a:solidFill>
                  <a:prstClr val="black">
                    <a:tint val="75000"/>
                  </a:prstClr>
                </a:solidFill>
              </a:rPr>
              <a:pPr/>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067104"/>
      </p:ext>
    </p:extLst>
  </p:cSld>
  <p:clrMapOvr>
    <a:masterClrMapping/>
  </p:clrMapOvr>
  <p:transition spd="med">
    <p:fade/>
    <p:sndAc>
      <p:stSnd>
        <p:snd r:embed="rId1" name="breeze.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200"/>
            </a:lvl1pPr>
            <a:lvl2pPr marL="308610" indent="0">
              <a:buNone/>
              <a:defRPr sz="1900"/>
            </a:lvl2pPr>
            <a:lvl3pPr marL="617220" indent="0">
              <a:buNone/>
              <a:defRPr sz="1600"/>
            </a:lvl3pPr>
            <a:lvl4pPr marL="925830" indent="0">
              <a:buNone/>
              <a:defRPr sz="1400"/>
            </a:lvl4pPr>
            <a:lvl5pPr marL="1234440" indent="0">
              <a:buNone/>
              <a:defRPr sz="1400"/>
            </a:lvl5pPr>
            <a:lvl6pPr marL="1543050" indent="0">
              <a:buNone/>
              <a:defRPr sz="1400"/>
            </a:lvl6pPr>
            <a:lvl7pPr marL="1851660" indent="0">
              <a:buNone/>
              <a:defRPr sz="1400"/>
            </a:lvl7pPr>
            <a:lvl8pPr marL="2160270" indent="0">
              <a:buNone/>
              <a:defRPr sz="1400"/>
            </a:lvl8pPr>
            <a:lvl9pPr marL="2468880" indent="0">
              <a:buNone/>
              <a:defRPr sz="14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100"/>
            </a:lvl1pPr>
            <a:lvl2pPr marL="308610" indent="0">
              <a:buNone/>
              <a:defRPr sz="900"/>
            </a:lvl2pPr>
            <a:lvl3pPr marL="617220" indent="0">
              <a:buNone/>
              <a:defRPr sz="800"/>
            </a:lvl3pPr>
            <a:lvl4pPr marL="925830" indent="0">
              <a:buNone/>
              <a:defRPr sz="700"/>
            </a:lvl4pPr>
            <a:lvl5pPr marL="1234440" indent="0">
              <a:buNone/>
              <a:defRPr sz="700"/>
            </a:lvl5pPr>
            <a:lvl6pPr marL="1543050" indent="0">
              <a:buNone/>
              <a:defRPr sz="700"/>
            </a:lvl6pPr>
            <a:lvl7pPr marL="1851660" indent="0">
              <a:buNone/>
              <a:defRPr sz="700"/>
            </a:lvl7pPr>
            <a:lvl8pPr marL="2160270" indent="0">
              <a:buNone/>
              <a:defRPr sz="700"/>
            </a:lvl8pPr>
            <a:lvl9pPr marL="246888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454368AA-154B-8C42-A296-9C026579B157}" type="datetimeFigureOut">
              <a:rPr lang="en-US" smtClean="0">
                <a:solidFill>
                  <a:prstClr val="black">
                    <a:tint val="75000"/>
                  </a:prstClr>
                </a:solidFill>
              </a:rPr>
              <a:pPr/>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479377"/>
      </p:ext>
    </p:extLst>
  </p:cSld>
  <p:clrMapOvr>
    <a:masterClrMapping/>
  </p:clrMapOvr>
  <p:transition spd="med">
    <p:fade/>
    <p:sndAc>
      <p:stSnd>
        <p:snd r:embed="rId1" name="breeze.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4368AA-154B-8C42-A296-9C026579B157}"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403604"/>
      </p:ext>
    </p:extLst>
  </p:cSld>
  <p:clrMapOvr>
    <a:masterClrMapping/>
  </p:clrMapOvr>
  <p:transition spd="med">
    <p:fade/>
    <p:sndAc>
      <p:stSnd>
        <p:snd r:embed="rId1" name="breeze.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4368AA-154B-8C42-A296-9C026579B157}"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449252"/>
      </p:ext>
    </p:extLst>
  </p:cSld>
  <p:clrMapOvr>
    <a:masterClrMapping/>
  </p:clrMapOvr>
  <p:transition spd="med">
    <p:fade/>
    <p:sndAc>
      <p:stSnd>
        <p:snd r:embed="rId1" name="breeze.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3" tIns="91423" rIns="91423" bIns="91423"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49" y="3697903"/>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07" name="Google Shape;107;p3"/>
          <p:cNvGrpSpPr/>
          <p:nvPr/>
        </p:nvGrpSpPr>
        <p:grpSpPr>
          <a:xfrm>
            <a:off x="991858" y="4727290"/>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 name="Google Shape;110;p3"/>
          <p:cNvGrpSpPr/>
          <p:nvPr/>
        </p:nvGrpSpPr>
        <p:grpSpPr>
          <a:xfrm>
            <a:off x="557659" y="4552018"/>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3" name="Google Shape;113;p3"/>
          <p:cNvGrpSpPr/>
          <p:nvPr/>
        </p:nvGrpSpPr>
        <p:grpSpPr>
          <a:xfrm>
            <a:off x="2456826" y="4483827"/>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4" name="Google Shape;124;p3"/>
          <p:cNvGrpSpPr/>
          <p:nvPr/>
        </p:nvGrpSpPr>
        <p:grpSpPr>
          <a:xfrm>
            <a:off x="8466401"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51" name="Google Shape;151;p3"/>
          <p:cNvGrpSpPr/>
          <p:nvPr/>
        </p:nvGrpSpPr>
        <p:grpSpPr>
          <a:xfrm>
            <a:off x="248076" y="3937677"/>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2" name="Google Shape;162;p3"/>
          <p:cNvSpPr/>
          <p:nvPr/>
        </p:nvSpPr>
        <p:spPr>
          <a:xfrm>
            <a:off x="1485750" y="24685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3"/>
          <p:cNvSpPr/>
          <p:nvPr/>
        </p:nvSpPr>
        <p:spPr>
          <a:xfrm flipH="1">
            <a:off x="2777661"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3"/>
          <p:cNvSpPr/>
          <p:nvPr/>
        </p:nvSpPr>
        <p:spPr>
          <a:xfrm>
            <a:off x="7559175" y="1352069"/>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65" name="Google Shape;165;p3"/>
          <p:cNvGrpSpPr/>
          <p:nvPr/>
        </p:nvGrpSpPr>
        <p:grpSpPr>
          <a:xfrm>
            <a:off x="237055" y="1069627"/>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952079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65449"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29" name="Google Shape;2829;p30"/>
          <p:cNvGrpSpPr/>
          <p:nvPr/>
        </p:nvGrpSpPr>
        <p:grpSpPr>
          <a:xfrm>
            <a:off x="7872531" y="3402830"/>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2876" name="Google Shape;2876;p30"/>
          <p:cNvGrpSpPr/>
          <p:nvPr/>
        </p:nvGrpSpPr>
        <p:grpSpPr>
          <a:xfrm flipH="1">
            <a:off x="165825" y="2913384"/>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2958" name="Google Shape;2958;p30"/>
          <p:cNvSpPr/>
          <p:nvPr/>
        </p:nvSpPr>
        <p:spPr>
          <a:xfrm>
            <a:off x="875150" y="131858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9" name="Google Shape;2959;p30"/>
          <p:cNvSpPr/>
          <p:nvPr/>
        </p:nvSpPr>
        <p:spPr>
          <a:xfrm flipH="1">
            <a:off x="6280611" y="1109102"/>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0" name="Google Shape;2960;p30"/>
          <p:cNvSpPr/>
          <p:nvPr/>
        </p:nvSpPr>
        <p:spPr>
          <a:xfrm>
            <a:off x="6894810" y="2913366"/>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98149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44" name="Google Shape;944;p21"/>
          <p:cNvSpPr/>
          <p:nvPr/>
        </p:nvSpPr>
        <p:spPr>
          <a:xfrm rot="5400000" flipH="1">
            <a:off x="7677592" y="3624314"/>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3" tIns="91423" rIns="91423" bIns="91423"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3" tIns="91423" rIns="91423" bIns="91423"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58" name="Google Shape;958;p21"/>
          <p:cNvSpPr/>
          <p:nvPr/>
        </p:nvSpPr>
        <p:spPr>
          <a:xfrm flipH="1">
            <a:off x="8764574" y="2284429"/>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59" name="Google Shape;959;p21"/>
          <p:cNvSpPr/>
          <p:nvPr/>
        </p:nvSpPr>
        <p:spPr>
          <a:xfrm flipH="1">
            <a:off x="6720765"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0" name="Google Shape;960;p21"/>
          <p:cNvSpPr/>
          <p:nvPr/>
        </p:nvSpPr>
        <p:spPr>
          <a:xfrm flipH="1">
            <a:off x="948715" y="4957279"/>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1" name="Google Shape;961;p21"/>
          <p:cNvSpPr/>
          <p:nvPr/>
        </p:nvSpPr>
        <p:spPr>
          <a:xfrm flipH="1">
            <a:off x="117165"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2" name="Google Shape;962;p21"/>
          <p:cNvSpPr/>
          <p:nvPr/>
        </p:nvSpPr>
        <p:spPr>
          <a:xfrm flipH="1">
            <a:off x="8764574" y="5037279"/>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3" name="Google Shape;963;p21"/>
          <p:cNvSpPr/>
          <p:nvPr/>
        </p:nvSpPr>
        <p:spPr>
          <a:xfrm flipH="1">
            <a:off x="948715" y="4"/>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4" name="Google Shape;964;p21"/>
          <p:cNvSpPr/>
          <p:nvPr/>
        </p:nvSpPr>
        <p:spPr>
          <a:xfrm flipH="1">
            <a:off x="-2" y="1116512"/>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3" tIns="91423" rIns="91423" bIns="91423"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grpSp>
        <p:nvGrpSpPr>
          <p:cNvPr id="966" name="Google Shape;966;p21"/>
          <p:cNvGrpSpPr/>
          <p:nvPr/>
        </p:nvGrpSpPr>
        <p:grpSpPr>
          <a:xfrm rot="-1409023">
            <a:off x="-384815" y="4466746"/>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3" tIns="91423" rIns="91423" bIns="91423"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503" y="3456365"/>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defTabSz="685783">
                <a:buClr>
                  <a:srgbClr val="000000"/>
                </a:buClr>
                <a:buFont typeface="Arial"/>
                <a:buNone/>
                <a:defRPr/>
              </a:pPr>
              <a:endParaRPr sz="1400" kern="0">
                <a:solidFill>
                  <a:srgbClr val="000000"/>
                </a:solidFill>
                <a:cs typeface="Arial"/>
                <a:sym typeface="Arial"/>
              </a:endParaRPr>
            </a:p>
          </p:txBody>
        </p:sp>
      </p:grpSp>
    </p:spTree>
    <p:extLst>
      <p:ext uri="{BB962C8B-B14F-4D97-AF65-F5344CB8AC3E}">
        <p14:creationId xmlns:p14="http://schemas.microsoft.com/office/powerpoint/2010/main" val="3285603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720000" y="2112200"/>
            <a:ext cx="2505600" cy="558900"/>
          </a:xfrm>
          <a:prstGeom prst="rect">
            <a:avLst/>
          </a:prstGeom>
        </p:spPr>
        <p:txBody>
          <a:bodyPr spcFirstLastPara="1" wrap="square" lIns="91423" tIns="91423" rIns="91423" bIns="91423" anchor="t" anchorCtr="0">
            <a:noAutofit/>
          </a:bodyPr>
          <a:lstStyle>
            <a:lvl1pPr lvl="0" algn="r"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5951450" y="2112200"/>
            <a:ext cx="2505600" cy="558900"/>
          </a:xfrm>
          <a:prstGeom prst="rect">
            <a:avLst/>
          </a:prstGeom>
        </p:spPr>
        <p:txBody>
          <a:bodyPr spcFirstLastPara="1" wrap="square" lIns="91423" tIns="91423" rIns="91423" bIns="91423" anchor="t" anchorCtr="0">
            <a:noAutofit/>
          </a:bodyPr>
          <a:lstStyle>
            <a:lvl1pPr lvl="0"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5951447" y="2599822"/>
            <a:ext cx="2505600" cy="1010700"/>
          </a:xfrm>
          <a:prstGeom prst="rect">
            <a:avLst/>
          </a:prstGeom>
        </p:spPr>
        <p:txBody>
          <a:bodyPr spcFirstLastPara="1" wrap="square" lIns="91423" tIns="91423" rIns="91423" bIns="91423" anchor="ctr"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5"/>
          <p:cNvSpPr txBox="1">
            <a:spLocks noGrp="1"/>
          </p:cNvSpPr>
          <p:nvPr>
            <p:ph type="subTitle" idx="3"/>
          </p:nvPr>
        </p:nvSpPr>
        <p:spPr>
          <a:xfrm>
            <a:off x="720175" y="2599822"/>
            <a:ext cx="2505600" cy="1010700"/>
          </a:xfrm>
          <a:prstGeom prst="rect">
            <a:avLst/>
          </a:prstGeom>
        </p:spPr>
        <p:txBody>
          <a:bodyPr spcFirstLastPara="1" wrap="square" lIns="91423" tIns="91423" rIns="91423" bIns="91423" anchor="ctr" anchorCtr="0">
            <a:noAutofit/>
          </a:bodyPr>
          <a:lstStyle>
            <a:lvl1pPr lvl="0" algn="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5"/>
          <p:cNvSpPr/>
          <p:nvPr/>
        </p:nvSpPr>
        <p:spPr>
          <a:xfrm>
            <a:off x="8385205" y="1098470"/>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5"/>
          <p:cNvSpPr/>
          <p:nvPr/>
        </p:nvSpPr>
        <p:spPr>
          <a:xfrm>
            <a:off x="-297325" y="3312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5"/>
          <p:cNvSpPr/>
          <p:nvPr/>
        </p:nvSpPr>
        <p:spPr>
          <a:xfrm>
            <a:off x="6592423" y="-302278"/>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0" name="Google Shape;120;p5"/>
          <p:cNvGrpSpPr/>
          <p:nvPr/>
        </p:nvGrpSpPr>
        <p:grpSpPr>
          <a:xfrm>
            <a:off x="0" y="4137074"/>
            <a:ext cx="9144000" cy="1010679"/>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1" name="Google Shape;131;p5"/>
          <p:cNvGrpSpPr/>
          <p:nvPr/>
        </p:nvGrpSpPr>
        <p:grpSpPr>
          <a:xfrm flipH="1">
            <a:off x="8157148" y="2749525"/>
            <a:ext cx="1006460" cy="2407938"/>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36" name="Google Shape;136;p5"/>
          <p:cNvGrpSpPr/>
          <p:nvPr/>
        </p:nvGrpSpPr>
        <p:grpSpPr>
          <a:xfrm>
            <a:off x="589602" y="4209531"/>
            <a:ext cx="7677721" cy="96374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1" name="Google Shape;141;p5"/>
          <p:cNvGrpSpPr/>
          <p:nvPr/>
        </p:nvGrpSpPr>
        <p:grpSpPr>
          <a:xfrm>
            <a:off x="-34400" y="2752225"/>
            <a:ext cx="1006460" cy="2407938"/>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6" name="Google Shape;146;p5"/>
          <p:cNvSpPr txBox="1">
            <a:spLocks noGrp="1"/>
          </p:cNvSpPr>
          <p:nvPr>
            <p:ph type="title" idx="4"/>
          </p:nvPr>
        </p:nvSpPr>
        <p:spPr>
          <a:xfrm>
            <a:off x="720000" y="445025"/>
            <a:ext cx="7704000" cy="5727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4064690" y="4209527"/>
            <a:ext cx="809260" cy="256125"/>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379602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1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600"/>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4368AA-154B-8C42-A296-9C026579B157}"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564425"/>
      </p:ext>
    </p:extLst>
  </p:cSld>
  <p:clrMapOvr>
    <a:masterClrMapping/>
  </p:clrMapOvr>
  <p:transition spd="med">
    <p:fade/>
    <p:sndAc>
      <p:stSnd>
        <p:snd r:embed="rId1" name="breez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4368AA-154B-8C42-A296-9C026579B157}"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702994"/>
      </p:ext>
    </p:extLst>
  </p:cSld>
  <p:clrMapOvr>
    <a:masterClrMapping/>
  </p:clrMapOvr>
  <p:transition spd="med">
    <p:fade/>
    <p:sndAc>
      <p:stSnd>
        <p:snd r:embed="rId1" name="breez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1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600">
                <a:solidFill>
                  <a:schemeClr val="tx1">
                    <a:tint val="75000"/>
                  </a:schemeClr>
                </a:solidFill>
              </a:defRPr>
            </a:lvl1pPr>
            <a:lvl2pPr marL="308610" indent="0">
              <a:buNone/>
              <a:defRPr sz="1400">
                <a:solidFill>
                  <a:schemeClr val="tx1">
                    <a:tint val="75000"/>
                  </a:schemeClr>
                </a:solidFill>
              </a:defRPr>
            </a:lvl2pPr>
            <a:lvl3pPr marL="617220" indent="0">
              <a:buNone/>
              <a:defRPr sz="1200">
                <a:solidFill>
                  <a:schemeClr val="tx1">
                    <a:tint val="75000"/>
                  </a:schemeClr>
                </a:solidFill>
              </a:defRPr>
            </a:lvl3pPr>
            <a:lvl4pPr marL="925830" indent="0">
              <a:buNone/>
              <a:defRPr sz="1100">
                <a:solidFill>
                  <a:schemeClr val="tx1">
                    <a:tint val="75000"/>
                  </a:schemeClr>
                </a:solidFill>
              </a:defRPr>
            </a:lvl4pPr>
            <a:lvl5pPr marL="1234440" indent="0">
              <a:buNone/>
              <a:defRPr sz="1100">
                <a:solidFill>
                  <a:schemeClr val="tx1">
                    <a:tint val="75000"/>
                  </a:schemeClr>
                </a:solidFill>
              </a:defRPr>
            </a:lvl5pPr>
            <a:lvl6pPr marL="1543050" indent="0">
              <a:buNone/>
              <a:defRPr sz="1100">
                <a:solidFill>
                  <a:schemeClr val="tx1">
                    <a:tint val="75000"/>
                  </a:schemeClr>
                </a:solidFill>
              </a:defRPr>
            </a:lvl6pPr>
            <a:lvl7pPr marL="1851660" indent="0">
              <a:buNone/>
              <a:defRPr sz="1100">
                <a:solidFill>
                  <a:schemeClr val="tx1">
                    <a:tint val="75000"/>
                  </a:schemeClr>
                </a:solidFill>
              </a:defRPr>
            </a:lvl7pPr>
            <a:lvl8pPr marL="2160270" indent="0">
              <a:buNone/>
              <a:defRPr sz="1100">
                <a:solidFill>
                  <a:schemeClr val="tx1">
                    <a:tint val="75000"/>
                  </a:schemeClr>
                </a:solidFill>
              </a:defRPr>
            </a:lvl8pPr>
            <a:lvl9pPr marL="246888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4368AA-154B-8C42-A296-9C026579B157}" type="datetimeFigureOut">
              <a:rPr lang="en-US" smtClean="0">
                <a:solidFill>
                  <a:prstClr val="black">
                    <a:tint val="75000"/>
                  </a:prstClr>
                </a:solidFill>
              </a:rPr>
              <a:pPr/>
              <a:t>3/28/2024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539177"/>
      </p:ext>
    </p:extLst>
  </p:cSld>
  <p:clrMapOvr>
    <a:masterClrMapping/>
  </p:clrMapOvr>
  <p:transition spd="med">
    <p:fade/>
    <p:sndAc>
      <p:stSnd>
        <p:snd r:embed="rId1" name="breez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4368AA-154B-8C42-A296-9C026579B157}" type="datetimeFigureOut">
              <a:rPr lang="en-US" smtClean="0">
                <a:solidFill>
                  <a:prstClr val="black">
                    <a:tint val="75000"/>
                  </a:prstClr>
                </a:solidFill>
              </a:rPr>
              <a:pPr/>
              <a:t>3/28/2024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852004-7658-744E-9CDA-3C72BA1E218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270899"/>
      </p:ext>
    </p:extLst>
  </p:cSld>
  <p:clrMapOvr>
    <a:masterClrMapping/>
  </p:clrMapOvr>
  <p:transition spd="med">
    <p:fade/>
    <p:sndAc>
      <p:stSnd>
        <p:snd r:embed="rId1" name="breeze.wav"/>
      </p:stSnd>
    </p:sndAc>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audio" Target="../media/audio1.wav"/><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3" tIns="91423" rIns="91423" bIns="91423"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3" tIns="91423" rIns="91423" bIns="91423"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92662349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800">
                <a:solidFill>
                  <a:schemeClr val="tx1">
                    <a:tint val="75000"/>
                  </a:schemeClr>
                </a:solidFill>
              </a:defRPr>
            </a:lvl1pPr>
          </a:lstStyle>
          <a:p>
            <a:pPr defTabSz="685800"/>
            <a:fld id="{454368AA-154B-8C42-A296-9C026579B157}" type="datetimeFigureOut">
              <a:rPr lang="en-US" smtClean="0">
                <a:solidFill>
                  <a:prstClr val="black">
                    <a:tint val="75000"/>
                  </a:prstClr>
                </a:solidFill>
              </a:rPr>
              <a:pPr defTabSz="685800"/>
              <a:t>3/28/2024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8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800">
                <a:solidFill>
                  <a:schemeClr val="tx1">
                    <a:tint val="75000"/>
                  </a:schemeClr>
                </a:solidFill>
              </a:defRPr>
            </a:lvl1pPr>
          </a:lstStyle>
          <a:p>
            <a:pPr defTabSz="685800"/>
            <a:fld id="{A3852004-7658-744E-9CDA-3C72BA1E218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1088081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med">
    <p:fade/>
    <p:sndAc>
      <p:stSnd>
        <p:snd r:embed="rId13" name="breeze.wav"/>
      </p:stSnd>
    </p:sndAc>
  </p:transition>
  <p:txStyles>
    <p:titleStyle>
      <a:lvl1pPr algn="l" defTabSz="61722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54305" indent="-154305" algn="l" defTabSz="617220" rtl="0" eaLnBrk="1" latinLnBrk="0" hangingPunct="1">
        <a:lnSpc>
          <a:spcPct val="90000"/>
        </a:lnSpc>
        <a:spcBef>
          <a:spcPts val="675"/>
        </a:spcBef>
        <a:buFont typeface="Arial" panose="020B0604020202020204" pitchFamily="34" charset="0"/>
        <a:buChar char="•"/>
        <a:defRPr sz="1900" kern="1200">
          <a:solidFill>
            <a:schemeClr val="tx1"/>
          </a:solidFill>
          <a:latin typeface="+mn-lt"/>
          <a:ea typeface="+mn-ea"/>
          <a:cs typeface="+mn-cs"/>
        </a:defRPr>
      </a:lvl1pPr>
      <a:lvl2pPr marL="462915" indent="-154305" algn="l" defTabSz="617220" rtl="0" eaLnBrk="1" latinLnBrk="0" hangingPunct="1">
        <a:lnSpc>
          <a:spcPct val="90000"/>
        </a:lnSpc>
        <a:spcBef>
          <a:spcPts val="338"/>
        </a:spcBef>
        <a:buFont typeface="Arial" panose="020B0604020202020204" pitchFamily="34" charset="0"/>
        <a:buChar char="•"/>
        <a:defRPr sz="1600" kern="1200">
          <a:solidFill>
            <a:schemeClr val="tx1"/>
          </a:solidFill>
          <a:latin typeface="+mn-lt"/>
          <a:ea typeface="+mn-ea"/>
          <a:cs typeface="+mn-cs"/>
        </a:defRPr>
      </a:lvl2pPr>
      <a:lvl3pPr marL="771525" indent="-154305" algn="l" defTabSz="617220" rtl="0" eaLnBrk="1" latinLnBrk="0" hangingPunct="1">
        <a:lnSpc>
          <a:spcPct val="90000"/>
        </a:lnSpc>
        <a:spcBef>
          <a:spcPts val="338"/>
        </a:spcBef>
        <a:buFont typeface="Arial" panose="020B0604020202020204" pitchFamily="34" charset="0"/>
        <a:buChar char="•"/>
        <a:defRPr sz="1400" kern="1200">
          <a:solidFill>
            <a:schemeClr val="tx1"/>
          </a:solidFill>
          <a:latin typeface="+mn-lt"/>
          <a:ea typeface="+mn-ea"/>
          <a:cs typeface="+mn-cs"/>
        </a:defRPr>
      </a:lvl3pPr>
      <a:lvl4pPr marL="108013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4pPr>
      <a:lvl5pPr marL="138874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5pPr>
      <a:lvl6pPr marL="169735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17220" rtl="0" eaLnBrk="1" latinLnBrk="0" hangingPunct="1">
        <a:defRPr sz="1200" kern="1200">
          <a:solidFill>
            <a:schemeClr val="tx1"/>
          </a:solidFill>
          <a:latin typeface="+mn-lt"/>
          <a:ea typeface="+mn-ea"/>
          <a:cs typeface="+mn-cs"/>
        </a:defRPr>
      </a:lvl1pPr>
      <a:lvl2pPr marL="308610" algn="l" defTabSz="617220" rtl="0" eaLnBrk="1" latinLnBrk="0" hangingPunct="1">
        <a:defRPr sz="1200" kern="1200">
          <a:solidFill>
            <a:schemeClr val="tx1"/>
          </a:solidFill>
          <a:latin typeface="+mn-lt"/>
          <a:ea typeface="+mn-ea"/>
          <a:cs typeface="+mn-cs"/>
        </a:defRPr>
      </a:lvl2pPr>
      <a:lvl3pPr marL="617220" algn="l" defTabSz="617220" rtl="0" eaLnBrk="1" latinLnBrk="0" hangingPunct="1">
        <a:defRPr sz="1200" kern="1200">
          <a:solidFill>
            <a:schemeClr val="tx1"/>
          </a:solidFill>
          <a:latin typeface="+mn-lt"/>
          <a:ea typeface="+mn-ea"/>
          <a:cs typeface="+mn-cs"/>
        </a:defRPr>
      </a:lvl3pPr>
      <a:lvl4pPr marL="925830" algn="l" defTabSz="617220" rtl="0" eaLnBrk="1" latinLnBrk="0" hangingPunct="1">
        <a:defRPr sz="1200" kern="1200">
          <a:solidFill>
            <a:schemeClr val="tx1"/>
          </a:solidFill>
          <a:latin typeface="+mn-lt"/>
          <a:ea typeface="+mn-ea"/>
          <a:cs typeface="+mn-cs"/>
        </a:defRPr>
      </a:lvl4pPr>
      <a:lvl5pPr marL="1234440" algn="l" defTabSz="617220" rtl="0" eaLnBrk="1" latinLnBrk="0" hangingPunct="1">
        <a:defRPr sz="1200" kern="1200">
          <a:solidFill>
            <a:schemeClr val="tx1"/>
          </a:solidFill>
          <a:latin typeface="+mn-lt"/>
          <a:ea typeface="+mn-ea"/>
          <a:cs typeface="+mn-cs"/>
        </a:defRPr>
      </a:lvl5pPr>
      <a:lvl6pPr marL="1543050" algn="l" defTabSz="617220" rtl="0" eaLnBrk="1" latinLnBrk="0" hangingPunct="1">
        <a:defRPr sz="1200" kern="1200">
          <a:solidFill>
            <a:schemeClr val="tx1"/>
          </a:solidFill>
          <a:latin typeface="+mn-lt"/>
          <a:ea typeface="+mn-ea"/>
          <a:cs typeface="+mn-cs"/>
        </a:defRPr>
      </a:lvl6pPr>
      <a:lvl7pPr marL="1851660" algn="l" defTabSz="617220" rtl="0" eaLnBrk="1" latinLnBrk="0" hangingPunct="1">
        <a:defRPr sz="1200" kern="1200">
          <a:solidFill>
            <a:schemeClr val="tx1"/>
          </a:solidFill>
          <a:latin typeface="+mn-lt"/>
          <a:ea typeface="+mn-ea"/>
          <a:cs typeface="+mn-cs"/>
        </a:defRPr>
      </a:lvl7pPr>
      <a:lvl8pPr marL="2160270" algn="l" defTabSz="617220" rtl="0" eaLnBrk="1" latinLnBrk="0" hangingPunct="1">
        <a:defRPr sz="1200" kern="1200">
          <a:solidFill>
            <a:schemeClr val="tx1"/>
          </a:solidFill>
          <a:latin typeface="+mn-lt"/>
          <a:ea typeface="+mn-ea"/>
          <a:cs typeface="+mn-cs"/>
        </a:defRPr>
      </a:lvl8pPr>
      <a:lvl9pPr marL="2468880" algn="l" defTabSz="61722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gif"/><Relationship Id="rId13" Type="http://schemas.openxmlformats.org/officeDocument/2006/relationships/image" Target="../media/image7.png"/><Relationship Id="rId18" Type="http://schemas.openxmlformats.org/officeDocument/2006/relationships/image" Target="../media/image10.png"/><Relationship Id="rId3" Type="http://schemas.openxmlformats.org/officeDocument/2006/relationships/slideLayout" Target="../slideLayouts/slideLayout1.xml"/><Relationship Id="rId21" Type="http://schemas.microsoft.com/office/2007/relationships/hdphoto" Target="../media/hdphoto6.wdp"/><Relationship Id="rId7" Type="http://schemas.microsoft.com/office/2007/relationships/hdphoto" Target="../media/hdphoto1.wdp"/><Relationship Id="rId12" Type="http://schemas.openxmlformats.org/officeDocument/2006/relationships/image" Target="../media/image6.gif"/><Relationship Id="rId17" Type="http://schemas.microsoft.com/office/2007/relationships/hdphoto" Target="../media/hdphoto4.wdp"/><Relationship Id="rId25"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9.png"/><Relationship Id="rId20" Type="http://schemas.openxmlformats.org/officeDocument/2006/relationships/image" Target="../media/image11.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5.gif"/><Relationship Id="rId24" Type="http://schemas.openxmlformats.org/officeDocument/2006/relationships/image" Target="../media/image13.png"/><Relationship Id="rId5" Type="http://schemas.openxmlformats.org/officeDocument/2006/relationships/image" Target="../media/image1.gif"/><Relationship Id="rId15" Type="http://schemas.openxmlformats.org/officeDocument/2006/relationships/image" Target="../media/image8.gif"/><Relationship Id="rId23" Type="http://schemas.microsoft.com/office/2007/relationships/hdphoto" Target="../media/hdphoto7.wdp"/><Relationship Id="rId10" Type="http://schemas.microsoft.com/office/2007/relationships/hdphoto" Target="../media/hdphoto2.wdp"/><Relationship Id="rId19" Type="http://schemas.microsoft.com/office/2007/relationships/hdphoto" Target="../media/hdphoto5.wdp"/><Relationship Id="rId4" Type="http://schemas.openxmlformats.org/officeDocument/2006/relationships/notesSlide" Target="../notesSlides/notesSlide1.xml"/><Relationship Id="rId9" Type="http://schemas.openxmlformats.org/officeDocument/2006/relationships/image" Target="../media/image4.png"/><Relationship Id="rId14" Type="http://schemas.microsoft.com/office/2007/relationships/hdphoto" Target="../media/hdphoto3.wdp"/><Relationship Id="rId22"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xml"/><Relationship Id="rId7" Type="http://schemas.microsoft.com/office/2007/relationships/hdphoto" Target="../media/hdphoto17.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2.png"/><Relationship Id="rId5" Type="http://schemas.openxmlformats.org/officeDocument/2006/relationships/image" Target="../media/image18.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2.xml"/><Relationship Id="rId7" Type="http://schemas.openxmlformats.org/officeDocument/2006/relationships/image" Target="../media/image16.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1.tmp"/><Relationship Id="rId3" Type="http://schemas.openxmlformats.org/officeDocument/2006/relationships/audio" Target="NULL" TargetMode="External"/><Relationship Id="rId7" Type="http://schemas.openxmlformats.org/officeDocument/2006/relationships/image" Target="../media/image20.tm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tmp"/><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slideLayout" Target="../slideLayouts/slideLayout3.xml"/><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4.tmp"/></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10.wdp"/><Relationship Id="rId18" Type="http://schemas.openxmlformats.org/officeDocument/2006/relationships/image" Target="../media/image31.png"/><Relationship Id="rId26" Type="http://schemas.openxmlformats.org/officeDocument/2006/relationships/slide" Target="slide7.xml"/><Relationship Id="rId3" Type="http://schemas.openxmlformats.org/officeDocument/2006/relationships/slideLayout" Target="../slideLayouts/slideLayout12.xml"/><Relationship Id="rId21" Type="http://schemas.microsoft.com/office/2007/relationships/hdphoto" Target="../media/hdphoto14.wdp"/><Relationship Id="rId7" Type="http://schemas.openxmlformats.org/officeDocument/2006/relationships/image" Target="../media/image25.png"/><Relationship Id="rId12" Type="http://schemas.openxmlformats.org/officeDocument/2006/relationships/image" Target="../media/image28.png"/><Relationship Id="rId17" Type="http://schemas.microsoft.com/office/2007/relationships/hdphoto" Target="../media/hdphoto12.wdp"/><Relationship Id="rId25" Type="http://schemas.openxmlformats.org/officeDocument/2006/relationships/slide" Target="slide6.xml"/><Relationship Id="rId2" Type="http://schemas.openxmlformats.org/officeDocument/2006/relationships/audio" Target="../media/media4.wav"/><Relationship Id="rId16" Type="http://schemas.openxmlformats.org/officeDocument/2006/relationships/image" Target="../media/image30.png"/><Relationship Id="rId20" Type="http://schemas.openxmlformats.org/officeDocument/2006/relationships/image" Target="../media/image32.png"/><Relationship Id="rId29" Type="http://schemas.openxmlformats.org/officeDocument/2006/relationships/slide" Target="slide10.xml"/><Relationship Id="rId1" Type="http://schemas.microsoft.com/office/2007/relationships/media" Target="../media/media4.wav"/><Relationship Id="rId6" Type="http://schemas.openxmlformats.org/officeDocument/2006/relationships/audio" Target="../media/audio2.wav"/><Relationship Id="rId11" Type="http://schemas.microsoft.com/office/2007/relationships/hdphoto" Target="../media/hdphoto9.wdp"/><Relationship Id="rId24" Type="http://schemas.openxmlformats.org/officeDocument/2006/relationships/image" Target="../media/image34.png"/><Relationship Id="rId5" Type="http://schemas.openxmlformats.org/officeDocument/2006/relationships/audio" Target="../media/audio1.wav"/><Relationship Id="rId15" Type="http://schemas.microsoft.com/office/2007/relationships/hdphoto" Target="../media/hdphoto11.wdp"/><Relationship Id="rId23" Type="http://schemas.microsoft.com/office/2007/relationships/hdphoto" Target="../media/hdphoto15.wdp"/><Relationship Id="rId28" Type="http://schemas.openxmlformats.org/officeDocument/2006/relationships/slide" Target="slide9.xml"/><Relationship Id="rId10" Type="http://schemas.openxmlformats.org/officeDocument/2006/relationships/image" Target="../media/image27.png"/><Relationship Id="rId19" Type="http://schemas.microsoft.com/office/2007/relationships/hdphoto" Target="../media/hdphoto13.wdp"/><Relationship Id="rId4" Type="http://schemas.openxmlformats.org/officeDocument/2006/relationships/notesSlide" Target="../notesSlides/notesSlide4.xml"/><Relationship Id="rId9" Type="http://schemas.microsoft.com/office/2007/relationships/hdphoto" Target="../media/hdphoto8.wdp"/><Relationship Id="rId14" Type="http://schemas.openxmlformats.org/officeDocument/2006/relationships/image" Target="../media/image29.png"/><Relationship Id="rId22" Type="http://schemas.openxmlformats.org/officeDocument/2006/relationships/image" Target="../media/image33.png"/><Relationship Id="rId27"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5.png"/><Relationship Id="rId7" Type="http://schemas.microsoft.com/office/2007/relationships/hdphoto" Target="../media/hdphoto16.wdp"/><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tmp"/><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5.png"/><Relationship Id="rId7" Type="http://schemas.openxmlformats.org/officeDocument/2006/relationships/image" Target="../media/image39.tmp"/><Relationship Id="rId2" Type="http://schemas.openxmlformats.org/officeDocument/2006/relationships/audio" Target="../media/audio3.wav"/><Relationship Id="rId1" Type="http://schemas.openxmlformats.org/officeDocument/2006/relationships/slideLayout" Target="../slideLayouts/slideLayout3.xml"/><Relationship Id="rId6" Type="http://schemas.microsoft.com/office/2007/relationships/hdphoto" Target="../media/hdphoto16.wdp"/><Relationship Id="rId5" Type="http://schemas.openxmlformats.org/officeDocument/2006/relationships/image" Target="../media/image38.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5.png"/><Relationship Id="rId7" Type="http://schemas.microsoft.com/office/2007/relationships/hdphoto" Target="../media/hdphoto16.wdp"/><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40.tmp"/><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5.png"/><Relationship Id="rId7" Type="http://schemas.openxmlformats.org/officeDocument/2006/relationships/image" Target="../media/image41.tmp"/><Relationship Id="rId2" Type="http://schemas.openxmlformats.org/officeDocument/2006/relationships/audio" Target="../media/audio3.wav"/><Relationship Id="rId1" Type="http://schemas.openxmlformats.org/officeDocument/2006/relationships/slideLayout" Target="../slideLayouts/slideLayout3.xml"/><Relationship Id="rId6" Type="http://schemas.microsoft.com/office/2007/relationships/hdphoto" Target="../media/hdphoto16.wdp"/><Relationship Id="rId5" Type="http://schemas.openxmlformats.org/officeDocument/2006/relationships/image" Target="../media/image38.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5" cstate="print"/>
          <a:stretch>
            <a:fillRect/>
          </a:stretch>
        </p:blipFill>
        <p:spPr>
          <a:xfrm>
            <a:off x="6394014" y="1930578"/>
            <a:ext cx="2760401" cy="1444975"/>
          </a:xfrm>
          <a:prstGeom prst="rect">
            <a:avLst/>
          </a:prstGeom>
        </p:spPr>
      </p:pic>
      <p:sp>
        <p:nvSpPr>
          <p:cNvPr id="3286" name="Google Shape;3286;p36"/>
          <p:cNvSpPr/>
          <p:nvPr/>
        </p:nvSpPr>
        <p:spPr>
          <a:xfrm>
            <a:off x="5064026"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7" name="Google Shape;3287;p36"/>
          <p:cNvSpPr/>
          <p:nvPr/>
        </p:nvSpPr>
        <p:spPr>
          <a:xfrm>
            <a:off x="3499401" y="5814605"/>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8" name="Google Shape;3288;p36"/>
          <p:cNvSpPr/>
          <p:nvPr/>
        </p:nvSpPr>
        <p:spPr>
          <a:xfrm>
            <a:off x="3595154" y="5724152"/>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9" name="Google Shape;3289;p36"/>
          <p:cNvSpPr/>
          <p:nvPr/>
        </p:nvSpPr>
        <p:spPr>
          <a:xfrm>
            <a:off x="2427201"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441" name="Google Shape;3441;p36"/>
          <p:cNvGrpSpPr/>
          <p:nvPr/>
        </p:nvGrpSpPr>
        <p:grpSpPr>
          <a:xfrm>
            <a:off x="8723526" y="2023030"/>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38"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9">
            <a:extLst>
              <a:ext uri="{BEBA8EAE-BF5A-486C-A8C5-ECC9F3942E4B}">
                <a14:imgProps xmlns:a14="http://schemas.microsoft.com/office/drawing/2010/main">
                  <a14:imgLayer r:embed="rId10">
                    <a14:imgEffect>
                      <a14:backgroundRemoval t="9752" b="94149" l="3191" r="97518">
                        <a14:foregroundMark x1="43794" y1="88475" x2="56738" y2="88652"/>
                      </a14:backgroundRemoval>
                    </a14:imgEffect>
                  </a14:imgLayer>
                </a14:imgProps>
              </a:ext>
            </a:extLst>
          </a:blip>
          <a:srcRect l="2703" t="9471"/>
          <a:stretch/>
        </p:blipFill>
        <p:spPr>
          <a:xfrm>
            <a:off x="4648385" y="2301267"/>
            <a:ext cx="3101349" cy="2885587"/>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9935" y="2322699"/>
            <a:ext cx="1826338" cy="1826338"/>
          </a:xfrm>
          <a:prstGeom prst="rect">
            <a:avLst/>
          </a:prstGeom>
        </p:spPr>
      </p:pic>
      <p:pic>
        <p:nvPicPr>
          <p:cNvPr id="51" name="Picture 50" descr="sunflower.gif"/>
          <p:cNvPicPr>
            <a:picLocks noChangeAspect="1"/>
          </p:cNvPicPr>
          <p:nvPr/>
        </p:nvPicPr>
        <p:blipFill>
          <a:blip r:embed="rId12" cstate="print"/>
          <a:stretch>
            <a:fillRect/>
          </a:stretch>
        </p:blipFill>
        <p:spPr>
          <a:xfrm>
            <a:off x="7712754" y="3563290"/>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50" y="4185475"/>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16"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9"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20"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9"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5" cstate="print"/>
          <a:stretch>
            <a:fillRect/>
          </a:stretch>
        </p:blipFill>
        <p:spPr>
          <a:xfrm>
            <a:off x="6963788" y="3894260"/>
            <a:ext cx="2157281" cy="1254329"/>
          </a:xfrm>
          <a:prstGeom prst="rect">
            <a:avLst/>
          </a:prstGeom>
        </p:spPr>
      </p:pic>
      <p:pic>
        <p:nvPicPr>
          <p:cNvPr id="58" name="Picture 57" descr="sunflower.gif"/>
          <p:cNvPicPr>
            <a:picLocks noChangeAspect="1"/>
          </p:cNvPicPr>
          <p:nvPr/>
        </p:nvPicPr>
        <p:blipFill>
          <a:blip r:embed="rId12"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9" y="42312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2" cstate="print"/>
          <a:stretch>
            <a:fillRect/>
          </a:stretch>
        </p:blipFill>
        <p:spPr>
          <a:xfrm>
            <a:off x="905054" y="3911538"/>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43" y="4185475"/>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65" name="Google Shape;3284;p36"/>
          <p:cNvSpPr txBox="1">
            <a:spLocks/>
          </p:cNvSpPr>
          <p:nvPr/>
        </p:nvSpPr>
        <p:spPr>
          <a:xfrm>
            <a:off x="1344965" y="149393"/>
            <a:ext cx="6697464" cy="1333313"/>
          </a:xfrm>
          <a:prstGeom prst="rect">
            <a:avLst/>
          </a:prstGeom>
          <a:noFill/>
          <a:ln>
            <a:noFill/>
          </a:ln>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pPr>
              <a:buClr>
                <a:srgbClr val="F7AE54"/>
              </a:buClr>
            </a:pPr>
            <a:r>
              <a:rPr lang="en-US" sz="4400" kern="0" dirty="0">
                <a:solidFill>
                  <a:srgbClr val="FF0000"/>
                </a:solidFill>
                <a:latin typeface="Comic Sans MS" panose="030F0702030302020204" pitchFamily="66" charset="0"/>
              </a:rPr>
              <a:t>Welcome to our class</a:t>
            </a:r>
            <a:endParaRPr lang="en-US" sz="4000" kern="0" dirty="0">
              <a:solidFill>
                <a:srgbClr val="FF0000"/>
              </a:solidFill>
              <a:latin typeface="Comic Sans MS" panose="030F0702030302020204" pitchFamily="66" charset="0"/>
            </a:endParaRPr>
          </a:p>
        </p:txBody>
      </p:sp>
      <p:grpSp>
        <p:nvGrpSpPr>
          <p:cNvPr id="67" name="Google Shape;3452;p36"/>
          <p:cNvGrpSpPr/>
          <p:nvPr/>
        </p:nvGrpSpPr>
        <p:grpSpPr>
          <a:xfrm>
            <a:off x="986959" y="981688"/>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 name="Google Shape;3468;p36"/>
          <p:cNvGrpSpPr/>
          <p:nvPr/>
        </p:nvGrpSpPr>
        <p:grpSpPr>
          <a:xfrm>
            <a:off x="8355349"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91" name="Picture 2" descr="Sun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56604" y="689053"/>
            <a:ext cx="1203687" cy="116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68" y="3197335"/>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7"/>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descr="Kid playing football Royalty Free Vector Image"/>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flipH="1">
            <a:off x="3414490" y="3417427"/>
            <a:ext cx="698392" cy="117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42745"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Modern_Talking_-_Brother_Louie_Mix_98_Radio_Edit_(mp3 (mp3cut.net)">
            <a:hlinkClick r:id="" action="ppaction://media"/>
            <a:extLst>
              <a:ext uri="{FF2B5EF4-FFF2-40B4-BE49-F238E27FC236}">
                <a16:creationId xmlns:a16="http://schemas.microsoft.com/office/drawing/2014/main" id="{25B59047-3A8A-4492-AF8C-EBAB5BE83060}"/>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26581" y="206449"/>
            <a:ext cx="609600" cy="609600"/>
          </a:xfrm>
          <a:prstGeom prst="rect">
            <a:avLst/>
          </a:prstGeom>
        </p:spPr>
      </p:pic>
    </p:spTree>
    <p:extLst>
      <p:ext uri="{BB962C8B-B14F-4D97-AF65-F5344CB8AC3E}">
        <p14:creationId xmlns:p14="http://schemas.microsoft.com/office/powerpoint/2010/main" val="241283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6" dur="1500" fill="hold"/>
                                        <p:tgtEl>
                                          <p:spTgt spid="95"/>
                                        </p:tgtEl>
                                        <p:attrNameLst>
                                          <p:attrName>ppt_x</p:attrName>
                                          <p:attrName>ppt_y</p:attrName>
                                        </p:attrNameLst>
                                      </p:cBhvr>
                                      <p:rCtr x="1250" y="0"/>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i.pinimg.com/564x/ec/b3/db/ecb3db6f8e94996680f2c3ad2aeee68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89" y="-33227"/>
            <a:ext cx="9144000" cy="523875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533400" y="1591817"/>
            <a:ext cx="4419600" cy="854338"/>
            <a:chOff x="533400" y="1160139"/>
            <a:chExt cx="4114800" cy="750373"/>
          </a:xfrm>
        </p:grpSpPr>
        <p:sp>
          <p:nvSpPr>
            <p:cNvPr id="8" name="Rounded Rectangular Callout 7"/>
            <p:cNvSpPr/>
            <p:nvPr/>
          </p:nvSpPr>
          <p:spPr>
            <a:xfrm>
              <a:off x="533400" y="1160139"/>
              <a:ext cx="4114800" cy="750373"/>
            </a:xfrm>
            <a:prstGeom prst="wedgeRoundRectCallout">
              <a:avLst>
                <a:gd name="adj1" fmla="val -3661"/>
                <a:gd name="adj2" fmla="val 86742"/>
                <a:gd name="adj3" fmla="val 16667"/>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1D2A"/>
                </a:solidFill>
              </a:endParaRPr>
            </a:p>
          </p:txBody>
        </p:sp>
        <p:sp>
          <p:nvSpPr>
            <p:cNvPr id="2" name="Rectangle 1"/>
            <p:cNvSpPr/>
            <p:nvPr/>
          </p:nvSpPr>
          <p:spPr>
            <a:xfrm>
              <a:off x="533400" y="1160139"/>
              <a:ext cx="3886200" cy="729872"/>
            </a:xfrm>
            <a:prstGeom prst="rect">
              <a:avLst/>
            </a:prstGeom>
          </p:spPr>
          <p:txBody>
            <a:bodyPr wrap="square">
              <a:spAutoFit/>
            </a:bodyPr>
            <a:lstStyle/>
            <a:p>
              <a:pPr algn="ctr"/>
              <a:r>
                <a:rPr lang="en-US" sz="2400" dirty="0">
                  <a:solidFill>
                    <a:srgbClr val="7030A0"/>
                  </a:solidFill>
                  <a:latin typeface="Comic Sans MS" panose="030F0702030302020204" pitchFamily="66" charset="0"/>
                </a:rPr>
                <a:t>I w</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s </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t the post office</a:t>
              </a:r>
            </a:p>
            <a:p>
              <a:pPr algn="ctr"/>
              <a:r>
                <a:rPr lang="en-US" sz="2400" dirty="0">
                  <a:solidFill>
                    <a:srgbClr val="7030A0"/>
                  </a:solidFill>
                  <a:latin typeface="Comic Sans MS" panose="030F0702030302020204" pitchFamily="66" charset="0"/>
                </a:rPr>
                <a:t>yesterd</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y. How </a:t>
              </a:r>
              <a:r>
                <a:rPr lang="el-GR" sz="2400" dirty="0">
                  <a:solidFill>
                    <a:srgbClr val="7030A0"/>
                  </a:solidFill>
                  <a:latin typeface="Comic Sans MS" panose="030F0702030302020204" pitchFamily="66" charset="0"/>
                </a:rPr>
                <a:t>α</a:t>
              </a:r>
              <a:r>
                <a:rPr lang="en-US" sz="2400" dirty="0">
                  <a:solidFill>
                    <a:srgbClr val="7030A0"/>
                  </a:solidFill>
                  <a:latin typeface="Comic Sans MS" panose="030F0702030302020204" pitchFamily="66" charset="0"/>
                </a:rPr>
                <a:t>bout you?</a:t>
              </a:r>
            </a:p>
          </p:txBody>
        </p:sp>
      </p:grpSp>
      <p:sp>
        <p:nvSpPr>
          <p:cNvPr id="5" name="Rectangle 4"/>
          <p:cNvSpPr/>
          <p:nvPr/>
        </p:nvSpPr>
        <p:spPr>
          <a:xfrm>
            <a:off x="464127" y="606422"/>
            <a:ext cx="8628858" cy="830995"/>
          </a:xfrm>
          <a:prstGeom prst="rect">
            <a:avLst/>
          </a:prstGeom>
        </p:spPr>
        <p:txBody>
          <a:bodyPr wrap="square" lIns="91438" tIns="45719" rIns="91438" bIns="45719">
            <a:spAutoFit/>
          </a:bodyPr>
          <a:lstStyle/>
          <a:p>
            <a:r>
              <a:rPr lang="en-US" sz="2400" dirty="0">
                <a:solidFill>
                  <a:srgbClr val="002060"/>
                </a:solidFill>
                <a:latin typeface="Comic Sans MS" panose="030F0702030302020204" pitchFamily="66" charset="0"/>
              </a:rPr>
              <a:t>T</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lk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bout where you were yesterd</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y,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week,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month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nd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ye</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r.</a:t>
            </a:r>
          </a:p>
        </p:txBody>
      </p:sp>
      <p:sp>
        <p:nvSpPr>
          <p:cNvPr id="6" name="Flowchart: Alternate Process 5"/>
          <p:cNvSpPr/>
          <p:nvPr/>
        </p:nvSpPr>
        <p:spPr>
          <a:xfrm>
            <a:off x="533400" y="89916"/>
            <a:ext cx="2057400" cy="514220"/>
          </a:xfrm>
          <a:prstGeom prst="flowChartAlternateProcess">
            <a:avLst/>
          </a:prstGeom>
          <a:solidFill>
            <a:schemeClr val="accent1">
              <a:lumMod val="20000"/>
              <a:lumOff val="80000"/>
            </a:schemeClr>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r>
              <a:rPr lang="en-US" sz="2400" dirty="0">
                <a:solidFill>
                  <a:srgbClr val="FF0000"/>
                </a:solidFill>
                <a:latin typeface="Comic Sans MS" panose="030F0702030302020204" pitchFamily="66" charset="0"/>
              </a:rPr>
              <a:t>6. Let’s talk.</a:t>
            </a:r>
          </a:p>
        </p:txBody>
      </p:sp>
      <p:pic>
        <p:nvPicPr>
          <p:cNvPr id="2050"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3085" y1="27482" x2="48404" y2="42199"/>
                        <a14:foregroundMark x1="60816" y1="28369" x2="55674" y2="35638"/>
                        <a14:foregroundMark x1="45745" y1="27660" x2="47340" y2="34752"/>
                        <a14:foregroundMark x1="66135" y1="49468" x2="64007" y2="54433"/>
                        <a14:foregroundMark x1="56915" y1="83333" x2="56915" y2="83333"/>
                        <a14:foregroundMark x1="65780" y1="80496" x2="65780" y2="80496"/>
                        <a14:foregroundMark x1="68794" y1="80496" x2="68794" y2="80496"/>
                        <a14:foregroundMark x1="67199" y1="32624" x2="67376" y2="42553"/>
                      </a14:backgroundRemoval>
                    </a14:imgEffect>
                  </a14:imgLayer>
                </a14:imgProps>
              </a:ext>
              <a:ext uri="{28A0092B-C50C-407E-A947-70E740481C1C}">
                <a14:useLocalDpi xmlns:a14="http://schemas.microsoft.com/office/drawing/2010/main" val="0"/>
              </a:ext>
            </a:extLst>
          </a:blip>
          <a:srcRect l="14460" t="6774" r="19554" b="8482"/>
          <a:stretch/>
        </p:blipFill>
        <p:spPr bwMode="auto">
          <a:xfrm>
            <a:off x="1887682" y="2962863"/>
            <a:ext cx="1772129" cy="227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catwalk (mp3cut.net)">
            <a:hlinkClick r:id="" action="ppaction://media"/>
            <a:extLst>
              <a:ext uri="{FF2B5EF4-FFF2-40B4-BE49-F238E27FC236}">
                <a16:creationId xmlns:a16="http://schemas.microsoft.com/office/drawing/2014/main" id="{2F36C198-462D-49ED-9FDD-F54E7E3EB8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00" y="2290592"/>
            <a:ext cx="609600" cy="562316"/>
          </a:xfrm>
          <a:prstGeom prst="rect">
            <a:avLst/>
          </a:prstGeom>
        </p:spPr>
      </p:pic>
    </p:spTree>
    <p:extLst>
      <p:ext uri="{BB962C8B-B14F-4D97-AF65-F5344CB8AC3E}">
        <p14:creationId xmlns:p14="http://schemas.microsoft.com/office/powerpoint/2010/main" val="75682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
        <p:nvSpPr>
          <p:cNvPr id="28" name="TextBox 27">
            <a:extLst>
              <a:ext uri="{FF2B5EF4-FFF2-40B4-BE49-F238E27FC236}">
                <a16:creationId xmlns:a16="http://schemas.microsoft.com/office/drawing/2014/main" id="{318C7ABC-BA6C-E5E6-DCB7-4EE18A54F8FC}"/>
              </a:ext>
            </a:extLst>
          </p:cNvPr>
          <p:cNvSpPr txBox="1"/>
          <p:nvPr/>
        </p:nvSpPr>
        <p:spPr>
          <a:xfrm>
            <a:off x="2677192" y="358207"/>
            <a:ext cx="4075155" cy="461665"/>
          </a:xfrm>
          <a:prstGeom prst="rect">
            <a:avLst/>
          </a:prstGeom>
          <a:noFill/>
        </p:spPr>
        <p:txBody>
          <a:bodyPr wrap="none" lIns="91438" tIns="45719" rIns="91438" bIns="45719" rtlCol="0">
            <a:spAutoFit/>
          </a:bodyPr>
          <a:lstStyle/>
          <a:p>
            <a:pPr>
              <a:buClr>
                <a:srgbClr val="000000"/>
              </a:buClr>
              <a:buFont typeface="Arial"/>
              <a:buNone/>
            </a:pPr>
            <a:r>
              <a:rPr lang="x-none" sz="2400" kern="0" spc="300" dirty="0">
                <a:solidFill>
                  <a:schemeClr val="bg1"/>
                </a:solidFill>
                <a:latin typeface="Comic Sans MS" panose="030F0702030302020204" pitchFamily="66" charset="0"/>
                <a:cs typeface="Arial"/>
                <a:sym typeface="Arial"/>
              </a:rPr>
              <a:t>What we learnt today</a:t>
            </a:r>
          </a:p>
        </p:txBody>
      </p:sp>
      <p:sp>
        <p:nvSpPr>
          <p:cNvPr id="23" name="TextBox 22">
            <a:extLst>
              <a:ext uri="{FF2B5EF4-FFF2-40B4-BE49-F238E27FC236}">
                <a16:creationId xmlns:a16="http://schemas.microsoft.com/office/drawing/2014/main" id="{BF6448DA-D9C0-EA48-FA75-9CF96856B8EB}"/>
              </a:ext>
            </a:extLst>
          </p:cNvPr>
          <p:cNvSpPr txBox="1"/>
          <p:nvPr/>
        </p:nvSpPr>
        <p:spPr>
          <a:xfrm>
            <a:off x="838200" y="1011579"/>
            <a:ext cx="4538050" cy="461665"/>
          </a:xfrm>
          <a:prstGeom prst="rect">
            <a:avLst/>
          </a:prstGeom>
          <a:noFill/>
        </p:spPr>
        <p:txBody>
          <a:bodyPr wrap="square" rtlCol="0">
            <a:spAutoFit/>
          </a:bodyPr>
          <a:lstStyle/>
          <a:p>
            <a:pPr>
              <a:buClr>
                <a:srgbClr val="F7AE54"/>
              </a:buClr>
              <a:buSzPts val="3000"/>
              <a:buFont typeface="Arial"/>
              <a:buNone/>
            </a:pPr>
            <a:r>
              <a:rPr lang="en-US" sz="2400" kern="0" spc="300" dirty="0">
                <a:solidFill>
                  <a:srgbClr val="FF0000"/>
                </a:solidFill>
                <a:latin typeface="Changa One"/>
                <a:cs typeface="Arial"/>
                <a:sym typeface="Changa One"/>
              </a:rPr>
              <a:t>- </a:t>
            </a:r>
            <a:r>
              <a:rPr lang="en-US" sz="2400" kern="0" spc="300" dirty="0">
                <a:solidFill>
                  <a:srgbClr val="FF0000"/>
                </a:solidFill>
                <a:latin typeface="+mj-lt"/>
                <a:cs typeface="Arial"/>
                <a:sym typeface="Changa One"/>
              </a:rPr>
              <a:t>Review v</a:t>
            </a:r>
            <a:r>
              <a:rPr lang="x-none" sz="2400" kern="0" spc="300" dirty="0">
                <a:solidFill>
                  <a:srgbClr val="FF0000"/>
                </a:solidFill>
                <a:latin typeface="+mj-lt"/>
                <a:cs typeface="Arial"/>
                <a:sym typeface="Changa One"/>
              </a:rPr>
              <a:t>ocabulary</a:t>
            </a:r>
            <a:r>
              <a:rPr lang="en-US" sz="2400" kern="0" spc="300" dirty="0">
                <a:solidFill>
                  <a:srgbClr val="FF0000"/>
                </a:solidFill>
                <a:latin typeface="+mj-lt"/>
                <a:cs typeface="Arial"/>
                <a:sym typeface="Changa One"/>
              </a:rPr>
              <a:t> </a:t>
            </a:r>
            <a:endParaRPr lang="x-none" sz="2400" kern="0" spc="300" dirty="0">
              <a:solidFill>
                <a:srgbClr val="FF0000"/>
              </a:solidFill>
              <a:latin typeface="+mj-lt"/>
              <a:cs typeface="Arial"/>
              <a:sym typeface="Changa One"/>
            </a:endParaRPr>
          </a:p>
        </p:txBody>
      </p:sp>
      <p:sp>
        <p:nvSpPr>
          <p:cNvPr id="11" name="TextBox 10">
            <a:extLst>
              <a:ext uri="{FF2B5EF4-FFF2-40B4-BE49-F238E27FC236}">
                <a16:creationId xmlns:a16="http://schemas.microsoft.com/office/drawing/2014/main" id="{938910F6-3154-4E14-8309-727BAA8D9C34}"/>
              </a:ext>
            </a:extLst>
          </p:cNvPr>
          <p:cNvSpPr txBox="1"/>
          <p:nvPr/>
        </p:nvSpPr>
        <p:spPr>
          <a:xfrm>
            <a:off x="1096224" y="1464193"/>
            <a:ext cx="8275363" cy="830997"/>
          </a:xfrm>
          <a:prstGeom prst="rect">
            <a:avLst/>
          </a:prstGeom>
          <a:noFill/>
        </p:spPr>
        <p:txBody>
          <a:bodyPr wrap="square" rtlCol="0">
            <a:spAutoFit/>
          </a:bodyPr>
          <a:lstStyle/>
          <a:p>
            <a:pPr>
              <a:buClr>
                <a:srgbClr val="F7AE54"/>
              </a:buClr>
              <a:buSzPts val="3000"/>
              <a:buFont typeface="Arial"/>
              <a:buNone/>
            </a:pPr>
            <a:r>
              <a:rPr lang="en-US" sz="2400" kern="0" spc="300" dirty="0">
                <a:solidFill>
                  <a:srgbClr val="FF0000"/>
                </a:solidFill>
                <a:cs typeface="Arial"/>
                <a:sym typeface="Changa One"/>
              </a:rPr>
              <a:t>Time in the past:</a:t>
            </a:r>
            <a:r>
              <a:rPr lang="en-US" sz="2400" kern="0" spc="300" dirty="0">
                <a:solidFill>
                  <a:srgbClr val="E20000"/>
                </a:solidFill>
                <a:cs typeface="Arial"/>
                <a:sym typeface="Changa One"/>
              </a:rPr>
              <a:t> </a:t>
            </a:r>
            <a:r>
              <a:rPr lang="en-US" sz="2400" kern="0" spc="300" dirty="0">
                <a:solidFill>
                  <a:srgbClr val="FF0000"/>
                </a:solidFill>
                <a:cs typeface="Arial"/>
                <a:sym typeface="Changa One"/>
              </a:rPr>
              <a:t>yesterday, last week, last month, last year</a:t>
            </a:r>
            <a:endParaRPr lang="x-none" sz="2400" kern="0" spc="300" dirty="0">
              <a:solidFill>
                <a:srgbClr val="FF0000"/>
              </a:solidFill>
              <a:cs typeface="Arial"/>
              <a:sym typeface="Changa One"/>
            </a:endParaRPr>
          </a:p>
        </p:txBody>
      </p:sp>
      <p:sp>
        <p:nvSpPr>
          <p:cNvPr id="12" name="TextBox 11">
            <a:extLst>
              <a:ext uri="{FF2B5EF4-FFF2-40B4-BE49-F238E27FC236}">
                <a16:creationId xmlns:a16="http://schemas.microsoft.com/office/drawing/2014/main" id="{D8A414DE-314F-48EF-9C97-56EECEF3BD33}"/>
              </a:ext>
            </a:extLst>
          </p:cNvPr>
          <p:cNvSpPr txBox="1"/>
          <p:nvPr/>
        </p:nvSpPr>
        <p:spPr>
          <a:xfrm>
            <a:off x="1096224" y="2773466"/>
            <a:ext cx="8711985" cy="461665"/>
          </a:xfrm>
          <a:prstGeom prst="rect">
            <a:avLst/>
          </a:prstGeom>
          <a:noFill/>
        </p:spPr>
        <p:txBody>
          <a:bodyPr wrap="square" rtlCol="0">
            <a:spAutoFit/>
          </a:bodyPr>
          <a:lstStyle/>
          <a:p>
            <a:pPr>
              <a:buClr>
                <a:srgbClr val="F7AE54"/>
              </a:buClr>
              <a:buSzPts val="3000"/>
              <a:buFont typeface="Arial"/>
              <a:buNone/>
            </a:pPr>
            <a:r>
              <a:rPr lang="en-US" sz="2400" kern="0" spc="300" dirty="0">
                <a:solidFill>
                  <a:srgbClr val="E20000"/>
                </a:solidFill>
                <a:latin typeface="Changa One"/>
                <a:cs typeface="Arial"/>
                <a:sym typeface="Changa One"/>
              </a:rPr>
              <a:t>1. </a:t>
            </a:r>
            <a:r>
              <a:rPr lang="en-US" sz="2400" kern="0" spc="300" dirty="0">
                <a:solidFill>
                  <a:srgbClr val="FF0000"/>
                </a:solidFill>
                <a:latin typeface="+mj-lt"/>
                <a:cs typeface="Arial"/>
                <a:sym typeface="Changa One"/>
              </a:rPr>
              <a:t>I/</a:t>
            </a:r>
            <a:r>
              <a:rPr lang="en-US" sz="2400" kern="0" spc="300" dirty="0" err="1">
                <a:solidFill>
                  <a:srgbClr val="FF0000"/>
                </a:solidFill>
                <a:latin typeface="+mj-lt"/>
                <a:cs typeface="Arial"/>
                <a:sym typeface="Changa One"/>
              </a:rPr>
              <a:t>He/She</a:t>
            </a:r>
            <a:r>
              <a:rPr lang="en-US" sz="2400" kern="0" spc="300" dirty="0">
                <a:solidFill>
                  <a:srgbClr val="FF0000"/>
                </a:solidFill>
                <a:latin typeface="+mj-lt"/>
                <a:cs typeface="Arial"/>
                <a:sym typeface="Changa One"/>
              </a:rPr>
              <a:t>       at the playground yesterday.</a:t>
            </a:r>
            <a:endParaRPr lang="x-none" sz="2400" kern="0" spc="300" dirty="0">
              <a:solidFill>
                <a:srgbClr val="FF0000"/>
              </a:solidFill>
              <a:latin typeface="+mj-lt"/>
              <a:cs typeface="Arial"/>
              <a:sym typeface="Changa One"/>
            </a:endParaRPr>
          </a:p>
        </p:txBody>
      </p:sp>
      <p:sp>
        <p:nvSpPr>
          <p:cNvPr id="7" name="TextBox 6">
            <a:extLst>
              <a:ext uri="{FF2B5EF4-FFF2-40B4-BE49-F238E27FC236}">
                <a16:creationId xmlns:a16="http://schemas.microsoft.com/office/drawing/2014/main" id="{CEB246C0-9377-4599-BD01-C60F76B9809C}"/>
              </a:ext>
            </a:extLst>
          </p:cNvPr>
          <p:cNvSpPr txBox="1"/>
          <p:nvPr/>
        </p:nvSpPr>
        <p:spPr>
          <a:xfrm>
            <a:off x="1096223" y="3416113"/>
            <a:ext cx="8711985" cy="461665"/>
          </a:xfrm>
          <a:prstGeom prst="rect">
            <a:avLst/>
          </a:prstGeom>
          <a:noFill/>
        </p:spPr>
        <p:txBody>
          <a:bodyPr wrap="square" rtlCol="0">
            <a:spAutoFit/>
          </a:bodyPr>
          <a:lstStyle/>
          <a:p>
            <a:pPr>
              <a:buClr>
                <a:srgbClr val="F7AE54"/>
              </a:buClr>
              <a:buSzPts val="3000"/>
              <a:buFont typeface="Arial"/>
              <a:buNone/>
            </a:pPr>
            <a:r>
              <a:rPr lang="en-US" sz="2400" kern="0" spc="300" dirty="0">
                <a:solidFill>
                  <a:srgbClr val="E20000"/>
                </a:solidFill>
                <a:latin typeface="+mj-lt"/>
                <a:cs typeface="Arial"/>
                <a:sym typeface="Changa One"/>
              </a:rPr>
              <a:t>2. We/They/You        at the zoo last week.</a:t>
            </a:r>
            <a:endParaRPr lang="x-none" sz="2400" kern="0" spc="300" dirty="0">
              <a:solidFill>
                <a:srgbClr val="E20000"/>
              </a:solidFill>
              <a:latin typeface="+mj-lt"/>
              <a:cs typeface="Arial"/>
              <a:sym typeface="Changa One"/>
            </a:endParaRPr>
          </a:p>
        </p:txBody>
      </p:sp>
      <p:sp>
        <p:nvSpPr>
          <p:cNvPr id="3" name="TextBox 2">
            <a:extLst>
              <a:ext uri="{FF2B5EF4-FFF2-40B4-BE49-F238E27FC236}">
                <a16:creationId xmlns:a16="http://schemas.microsoft.com/office/drawing/2014/main" id="{E99E1AFF-4F16-4946-BEBF-F61D60D7DC2B}"/>
              </a:ext>
            </a:extLst>
          </p:cNvPr>
          <p:cNvSpPr txBox="1"/>
          <p:nvPr/>
        </p:nvSpPr>
        <p:spPr>
          <a:xfrm>
            <a:off x="3107225" y="2758970"/>
            <a:ext cx="732893" cy="461665"/>
          </a:xfrm>
          <a:prstGeom prst="rect">
            <a:avLst/>
          </a:prstGeom>
          <a:noFill/>
        </p:spPr>
        <p:txBody>
          <a:bodyPr wrap="none" rtlCol="0">
            <a:spAutoFit/>
          </a:bodyPr>
          <a:lstStyle/>
          <a:p>
            <a:r>
              <a:rPr lang="en-US" sz="2400" dirty="0">
                <a:solidFill>
                  <a:srgbClr val="FF0000"/>
                </a:solidFill>
              </a:rPr>
              <a:t>was</a:t>
            </a:r>
          </a:p>
        </p:txBody>
      </p:sp>
      <p:sp>
        <p:nvSpPr>
          <p:cNvPr id="10" name="TextBox 9">
            <a:extLst>
              <a:ext uri="{FF2B5EF4-FFF2-40B4-BE49-F238E27FC236}">
                <a16:creationId xmlns:a16="http://schemas.microsoft.com/office/drawing/2014/main" id="{46AE2768-199C-4E39-BAB2-1F1DDC333A0B}"/>
              </a:ext>
            </a:extLst>
          </p:cNvPr>
          <p:cNvSpPr txBox="1"/>
          <p:nvPr/>
        </p:nvSpPr>
        <p:spPr>
          <a:xfrm>
            <a:off x="3962400" y="3416112"/>
            <a:ext cx="853119" cy="461665"/>
          </a:xfrm>
          <a:prstGeom prst="rect">
            <a:avLst/>
          </a:prstGeom>
          <a:noFill/>
        </p:spPr>
        <p:txBody>
          <a:bodyPr wrap="none" rtlCol="0">
            <a:spAutoFit/>
          </a:bodyPr>
          <a:lstStyle/>
          <a:p>
            <a:r>
              <a:rPr lang="en-US" sz="2400" dirty="0">
                <a:solidFill>
                  <a:srgbClr val="FF0000"/>
                </a:solidFill>
              </a:rPr>
              <a:t>were</a:t>
            </a:r>
          </a:p>
        </p:txBody>
      </p:sp>
      <p:sp>
        <p:nvSpPr>
          <p:cNvPr id="13" name="TextBox 12">
            <a:extLst>
              <a:ext uri="{FF2B5EF4-FFF2-40B4-BE49-F238E27FC236}">
                <a16:creationId xmlns:a16="http://schemas.microsoft.com/office/drawing/2014/main" id="{74E4726C-04BF-4FED-8653-1D3AB37082CD}"/>
              </a:ext>
            </a:extLst>
          </p:cNvPr>
          <p:cNvSpPr txBox="1"/>
          <p:nvPr/>
        </p:nvSpPr>
        <p:spPr>
          <a:xfrm>
            <a:off x="838200" y="2251469"/>
            <a:ext cx="4304732" cy="461665"/>
          </a:xfrm>
          <a:prstGeom prst="rect">
            <a:avLst/>
          </a:prstGeom>
          <a:noFill/>
        </p:spPr>
        <p:txBody>
          <a:bodyPr wrap="square" rtlCol="0">
            <a:spAutoFit/>
          </a:bodyPr>
          <a:lstStyle/>
          <a:p>
            <a:pPr>
              <a:buClr>
                <a:srgbClr val="F7AE54"/>
              </a:buClr>
              <a:buSzPts val="3000"/>
              <a:buFont typeface="Arial"/>
              <a:buNone/>
            </a:pPr>
            <a:r>
              <a:rPr lang="en-US" sz="2400" kern="0" spc="300" dirty="0">
                <a:solidFill>
                  <a:srgbClr val="FF0000"/>
                </a:solidFill>
                <a:latin typeface="Arial" panose="020B0604020202020204" pitchFamily="34" charset="0"/>
                <a:cs typeface="Arial" panose="020B0604020202020204" pitchFamily="34" charset="0"/>
                <a:sym typeface="Changa One"/>
              </a:rPr>
              <a:t>- Structure: </a:t>
            </a:r>
            <a:endParaRPr lang="x-none" sz="2400" kern="0" spc="300" dirty="0">
              <a:solidFill>
                <a:srgbClr val="FF0000"/>
              </a:solidFill>
              <a:latin typeface="Arial" panose="020B0604020202020204" pitchFamily="34" charset="0"/>
              <a:cs typeface="Arial" panose="020B0604020202020204" pitchFamily="34" charset="0"/>
              <a:sym typeface="Changa One"/>
            </a:endParaRPr>
          </a:p>
        </p:txBody>
      </p:sp>
    </p:spTree>
    <p:extLst>
      <p:ext uri="{BB962C8B-B14F-4D97-AF65-F5344CB8AC3E}">
        <p14:creationId xmlns:p14="http://schemas.microsoft.com/office/powerpoint/2010/main" val="413279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3" grpId="0"/>
      <p:bldP spid="11" grpId="0"/>
      <p:bldP spid="12" grpId="0"/>
      <p:bldP spid="7" grpId="0"/>
      <p:bldP spid="3" grpId="0"/>
      <p:bldP spid="10"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97F0FD-5657-4AE9-8E3A-C523AB20A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98" y="6646"/>
            <a:ext cx="9175898" cy="5143500"/>
          </a:xfrm>
          <a:prstGeom prst="rect">
            <a:avLst/>
          </a:prstGeom>
        </p:spPr>
      </p:pic>
      <p:pic>
        <p:nvPicPr>
          <p:cNvPr id="5" name="track 11 (mp3cut.net)">
            <a:hlinkClick r:id="" action="ppaction://media"/>
            <a:extLst>
              <a:ext uri="{FF2B5EF4-FFF2-40B4-BE49-F238E27FC236}">
                <a16:creationId xmlns:a16="http://schemas.microsoft.com/office/drawing/2014/main" id="{E7036612-FB18-47A7-8DA8-7613297E04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438150"/>
            <a:ext cx="609600" cy="609600"/>
          </a:xfrm>
          <a:prstGeom prst="rect">
            <a:avLst/>
          </a:prstGeom>
        </p:spPr>
      </p:pic>
      <p:pic>
        <p:nvPicPr>
          <p:cNvPr id="7" name="Picture 6">
            <a:extLst>
              <a:ext uri="{FF2B5EF4-FFF2-40B4-BE49-F238E27FC236}">
                <a16:creationId xmlns:a16="http://schemas.microsoft.com/office/drawing/2014/main" id="{9BC9AD62-8A0E-4DD1-A270-E5F7048795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546" t="2722" r="3030" b="5068"/>
          <a:stretch/>
        </p:blipFill>
        <p:spPr>
          <a:xfrm>
            <a:off x="4556051" y="3154928"/>
            <a:ext cx="2324100" cy="2107905"/>
          </a:xfrm>
          <a:prstGeom prst="rect">
            <a:avLst/>
          </a:prstGeom>
          <a:ln>
            <a:noFill/>
          </a:ln>
          <a:effectLst>
            <a:softEdge rad="112500"/>
          </a:effectLst>
        </p:spPr>
      </p:pic>
      <p:pic>
        <p:nvPicPr>
          <p:cNvPr id="4" name="Picture 3">
            <a:extLst>
              <a:ext uri="{FF2B5EF4-FFF2-40B4-BE49-F238E27FC236}">
                <a16:creationId xmlns:a16="http://schemas.microsoft.com/office/drawing/2014/main" id="{7870277B-994A-4592-93B4-AFB11F1C6A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5200" y="3412416"/>
            <a:ext cx="533400" cy="729436"/>
          </a:xfrm>
          <a:prstGeom prst="rect">
            <a:avLst/>
          </a:prstGeom>
        </p:spPr>
      </p:pic>
      <p:sp>
        <p:nvSpPr>
          <p:cNvPr id="12" name="Thought Bubble: Cloud 11">
            <a:extLst>
              <a:ext uri="{FF2B5EF4-FFF2-40B4-BE49-F238E27FC236}">
                <a16:creationId xmlns:a16="http://schemas.microsoft.com/office/drawing/2014/main" id="{4CBF13D2-6984-4DA7-890F-798439405074}"/>
              </a:ext>
            </a:extLst>
          </p:cNvPr>
          <p:cNvSpPr/>
          <p:nvPr/>
        </p:nvSpPr>
        <p:spPr>
          <a:xfrm>
            <a:off x="6432587" y="2760879"/>
            <a:ext cx="2514600" cy="71765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5489A9C-A35E-4FD6-9DF2-4176433ECC6F}"/>
              </a:ext>
            </a:extLst>
          </p:cNvPr>
          <p:cNvSpPr txBox="1"/>
          <p:nvPr/>
        </p:nvSpPr>
        <p:spPr>
          <a:xfrm>
            <a:off x="6631616" y="2831763"/>
            <a:ext cx="2667000" cy="646331"/>
          </a:xfrm>
          <a:prstGeom prst="rect">
            <a:avLst/>
          </a:prstGeom>
          <a:noFill/>
        </p:spPr>
        <p:txBody>
          <a:bodyPr wrap="square" rtlCol="0">
            <a:spAutoFit/>
          </a:bodyPr>
          <a:lstStyle/>
          <a:p>
            <a:r>
              <a:rPr lang="en-US" dirty="0">
                <a:solidFill>
                  <a:schemeClr val="bg1"/>
                </a:solidFill>
              </a:rPr>
              <a:t>I was at the museum last week</a:t>
            </a:r>
            <a:r>
              <a:rPr lang="en-US" dirty="0"/>
              <a:t>.</a:t>
            </a:r>
          </a:p>
        </p:txBody>
      </p:sp>
    </p:spTree>
    <p:extLst>
      <p:ext uri="{BB962C8B-B14F-4D97-AF65-F5344CB8AC3E}">
        <p14:creationId xmlns:p14="http://schemas.microsoft.com/office/powerpoint/2010/main" val="949007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pinimg.com/564x/ec/b3/db/ecb3db6f8e94996680f2c3ad2aeee68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Alternate Process 4"/>
          <p:cNvSpPr/>
          <p:nvPr/>
        </p:nvSpPr>
        <p:spPr>
          <a:xfrm>
            <a:off x="304800" y="161454"/>
            <a:ext cx="4419600" cy="514220"/>
          </a:xfrm>
          <a:prstGeom prst="flowChartAlternateProcess">
            <a:avLst/>
          </a:prstGeom>
          <a:solidFill>
            <a:schemeClr val="accent1">
              <a:lumMod val="20000"/>
              <a:lumOff val="80000"/>
            </a:schemeClr>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r>
              <a:rPr lang="en-US" sz="2400" dirty="0">
                <a:solidFill>
                  <a:srgbClr val="FF0000"/>
                </a:solidFill>
                <a:latin typeface="Comic Sans MS" panose="030F0702030302020204" pitchFamily="66" charset="0"/>
              </a:rPr>
              <a:t>4. Listen and repeat. Tr.11.3. </a:t>
            </a:r>
          </a:p>
        </p:txBody>
      </p:sp>
      <p:sp>
        <p:nvSpPr>
          <p:cNvPr id="9" name="Round Diagonal Corner Rectangle 8"/>
          <p:cNvSpPr/>
          <p:nvPr/>
        </p:nvSpPr>
        <p:spPr>
          <a:xfrm>
            <a:off x="76200" y="819150"/>
            <a:ext cx="9016780" cy="3429000"/>
          </a:xfrm>
          <a:prstGeom prst="round2DiagRect">
            <a:avLst/>
          </a:prstGeom>
          <a:solidFill>
            <a:schemeClr val="accent1">
              <a:lumMod val="20000"/>
              <a:lumOff val="80000"/>
            </a:schemeClr>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solidFill>
                <a:srgbClr val="261D2A"/>
              </a:solidFill>
            </a:endParaRPr>
          </a:p>
        </p:txBody>
      </p:sp>
      <p:pic>
        <p:nvPicPr>
          <p:cNvPr id="2" name="Picture 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 y="1200150"/>
            <a:ext cx="2381583" cy="1609950"/>
          </a:xfrm>
          <a:prstGeom prst="rect">
            <a:avLst/>
          </a:prstGeom>
          <a:ln>
            <a:noFill/>
          </a:ln>
          <a:effectLst>
            <a:outerShdw blurRad="190500" algn="tl" rotWithShape="0">
              <a:srgbClr val="000000">
                <a:alpha val="70000"/>
              </a:srgbClr>
            </a:outerShdw>
          </a:effectLst>
        </p:spPr>
      </p:pic>
      <p:pic>
        <p:nvPicPr>
          <p:cNvPr id="4" name="Picture 3"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5971" y="1200151"/>
            <a:ext cx="2372056" cy="1590897"/>
          </a:xfrm>
          <a:prstGeom prst="rect">
            <a:avLst/>
          </a:prstGeom>
          <a:ln>
            <a:noFill/>
          </a:ln>
          <a:effectLst>
            <a:outerShdw blurRad="190500" algn="tl" rotWithShape="0">
              <a:srgbClr val="000000">
                <a:alpha val="70000"/>
              </a:srgbClr>
            </a:outerShdw>
          </a:effectLst>
        </p:spPr>
      </p:pic>
      <p:pic>
        <p:nvPicPr>
          <p:cNvPr id="6" name="Picture 5"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1005" y="1200150"/>
            <a:ext cx="2381583" cy="1571844"/>
          </a:xfrm>
          <a:prstGeom prst="rect">
            <a:avLst/>
          </a:prstGeom>
          <a:ln>
            <a:noFill/>
          </a:ln>
          <a:effectLst>
            <a:outerShdw blurRad="190500" algn="tl" rotWithShape="0">
              <a:srgbClr val="000000">
                <a:alpha val="70000"/>
              </a:srgbClr>
            </a:outerShdw>
          </a:effectLst>
        </p:spPr>
      </p:pic>
      <p:sp>
        <p:nvSpPr>
          <p:cNvPr id="7" name="Rectangle 6"/>
          <p:cNvSpPr/>
          <p:nvPr/>
        </p:nvSpPr>
        <p:spPr>
          <a:xfrm>
            <a:off x="86591" y="2927242"/>
            <a:ext cx="3505200" cy="830997"/>
          </a:xfrm>
          <a:prstGeom prst="rect">
            <a:avLst/>
          </a:prstGeom>
        </p:spPr>
        <p:txBody>
          <a:bodyPr wrap="square" lIns="91438" tIns="45719" rIns="91438" bIns="45719">
            <a:spAutoFit/>
          </a:bodyPr>
          <a:lstStyle/>
          <a:p>
            <a:r>
              <a:rPr lang="en-US" sz="2400" dirty="0">
                <a:solidFill>
                  <a:srgbClr val="002060"/>
                </a:solidFill>
                <a:latin typeface="Comic Sans MS" panose="030F0702030302020204" pitchFamily="66" charset="0"/>
              </a:rPr>
              <a:t>1. I w</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 museum</a:t>
            </a:r>
          </a:p>
          <a:p>
            <a:r>
              <a:rPr lang="en-US" sz="2400" dirty="0">
                <a:solidFill>
                  <a:srgbClr val="002060"/>
                </a:solidFill>
                <a:latin typeface="Comic Sans MS" panose="030F0702030302020204" pitchFamily="66" charset="0"/>
              </a:rPr>
              <a:t>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week.</a:t>
            </a:r>
          </a:p>
        </p:txBody>
      </p:sp>
      <p:sp>
        <p:nvSpPr>
          <p:cNvPr id="10" name="Rectangle 9"/>
          <p:cNvSpPr/>
          <p:nvPr/>
        </p:nvSpPr>
        <p:spPr>
          <a:xfrm>
            <a:off x="3462388" y="2927243"/>
            <a:ext cx="2819400" cy="1200329"/>
          </a:xfrm>
          <a:prstGeom prst="rect">
            <a:avLst/>
          </a:prstGeom>
        </p:spPr>
        <p:txBody>
          <a:bodyPr wrap="square" lIns="91438" tIns="45719" rIns="91438" bIns="45719">
            <a:spAutoFit/>
          </a:bodyPr>
          <a:lstStyle/>
          <a:p>
            <a:r>
              <a:rPr lang="en-US" sz="2400" dirty="0">
                <a:solidFill>
                  <a:srgbClr val="002060"/>
                </a:solidFill>
                <a:latin typeface="Comic Sans MS" panose="030F0702030302020204" pitchFamily="66" charset="0"/>
              </a:rPr>
              <a:t>2. He w</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a:t>
            </a:r>
          </a:p>
          <a:p>
            <a:r>
              <a:rPr lang="en-US" sz="2400" dirty="0">
                <a:solidFill>
                  <a:srgbClr val="002060"/>
                </a:solidFill>
                <a:latin typeface="Comic Sans MS" panose="030F0702030302020204" pitchFamily="66" charset="0"/>
              </a:rPr>
              <a:t>shopping centre</a:t>
            </a:r>
          </a:p>
          <a:p>
            <a:r>
              <a:rPr lang="en-US" sz="2400" dirty="0">
                <a:solidFill>
                  <a:srgbClr val="002060"/>
                </a:solidFill>
                <a:latin typeface="Comic Sans MS" panose="030F0702030302020204" pitchFamily="66" charset="0"/>
              </a:rPr>
              <a:t>yesterd</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y.</a:t>
            </a:r>
          </a:p>
        </p:txBody>
      </p:sp>
      <p:sp>
        <p:nvSpPr>
          <p:cNvPr id="11" name="Rectangle 10"/>
          <p:cNvSpPr/>
          <p:nvPr/>
        </p:nvSpPr>
        <p:spPr>
          <a:xfrm>
            <a:off x="6116782" y="2865524"/>
            <a:ext cx="3048000" cy="1200329"/>
          </a:xfrm>
          <a:prstGeom prst="rect">
            <a:avLst/>
          </a:prstGeom>
        </p:spPr>
        <p:txBody>
          <a:bodyPr wrap="square" lIns="91438" tIns="45719" rIns="91438" bIns="45719">
            <a:spAutoFit/>
          </a:bodyPr>
          <a:lstStyle/>
          <a:p>
            <a:r>
              <a:rPr lang="en-US" sz="2400" dirty="0">
                <a:solidFill>
                  <a:srgbClr val="002060"/>
                </a:solidFill>
                <a:latin typeface="Comic Sans MS" panose="030F0702030302020204" pitchFamily="66" charset="0"/>
              </a:rPr>
              <a:t>3. They were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a:t>
            </a:r>
          </a:p>
          <a:p>
            <a:r>
              <a:rPr lang="en-US" sz="2400" dirty="0">
                <a:solidFill>
                  <a:srgbClr val="002060"/>
                </a:solidFill>
                <a:latin typeface="Comic Sans MS" panose="030F0702030302020204" pitchFamily="66" charset="0"/>
              </a:rPr>
              <a:t>rest</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ur</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nt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month.</a:t>
            </a:r>
          </a:p>
        </p:txBody>
      </p:sp>
      <p:pic>
        <p:nvPicPr>
          <p:cNvPr id="13" name="Picture 2 audio" descr="ƯU ĐÃI HOT - GIÁ SỐC TẬN NÓC"/>
          <p:cNvPicPr>
            <a:picLocks noChangeAspect="1" noChangeArrowheads="1"/>
          </p:cNvPicPr>
          <p:nvPr/>
        </p:nvPicPr>
        <p:blipFill rotWithShape="1">
          <a:blip r:embed="rId9">
            <a:extLst>
              <a:ext uri="{28A0092B-C50C-407E-A947-70E740481C1C}">
                <a14:useLocalDpi xmlns:a14="http://schemas.microsoft.com/office/drawing/2010/main" val="0"/>
              </a:ext>
            </a:extLst>
          </a:blip>
          <a:srcRect l="13513" t="20458" r="53704" b="12759"/>
          <a:stretch/>
        </p:blipFill>
        <p:spPr bwMode="auto">
          <a:xfrm>
            <a:off x="5029201" y="129159"/>
            <a:ext cx="504353" cy="578808"/>
          </a:xfrm>
          <a:prstGeom prst="rect">
            <a:avLst/>
          </a:prstGeom>
          <a:noFill/>
          <a:extLst>
            <a:ext uri="{909E8E84-426E-40DD-AFC4-6F175D3DCCD1}">
              <a14:hiddenFill xmlns:a14="http://schemas.microsoft.com/office/drawing/2010/main">
                <a:solidFill>
                  <a:srgbClr val="FFFFFF"/>
                </a:solidFill>
              </a14:hiddenFill>
            </a:ext>
          </a:extLst>
        </p:spPr>
      </p:pic>
      <p:pic>
        <p:nvPicPr>
          <p:cNvPr id="12" name="track 1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10581" y="209550"/>
            <a:ext cx="609600" cy="609600"/>
          </a:xfrm>
          <a:prstGeom prst="rect">
            <a:avLst/>
          </a:prstGeom>
        </p:spPr>
      </p:pic>
      <p:pic>
        <p:nvPicPr>
          <p:cNvPr id="14" name="track 11.3.mp3">
            <a:hlinkClick r:id="" action="ppaction://media"/>
          </p:cNvPr>
          <p:cNvPicPr>
            <a:picLocks noChangeAspect="1"/>
          </p:cNvPicPr>
          <p:nvPr>
            <a:audioFile r:link="rId3"/>
            <p:extLst>
              <p:ext uri="{DAA4B4D4-6D71-4841-9C94-3DE7FCFB9230}">
                <p14:media xmlns:p14="http://schemas.microsoft.com/office/powerpoint/2010/main" r:embed="rId1">
                  <p14:trim st="6656.8112" end="13749.1138"/>
                </p14:media>
              </p:ext>
            </p:extLst>
          </p:nvPr>
        </p:nvPicPr>
        <p:blipFill>
          <a:blip r:embed="rId10"/>
          <a:stretch>
            <a:fillRect/>
          </a:stretch>
        </p:blipFill>
        <p:spPr>
          <a:xfrm>
            <a:off x="9210581" y="895350"/>
            <a:ext cx="609600" cy="609600"/>
          </a:xfrm>
          <a:prstGeom prst="rect">
            <a:avLst/>
          </a:prstGeom>
        </p:spPr>
      </p:pic>
      <p:pic>
        <p:nvPicPr>
          <p:cNvPr id="15" name="track 11.3.mp3">
            <a:hlinkClick r:id="" action="ppaction://media"/>
          </p:cNvPr>
          <p:cNvPicPr>
            <a:picLocks noChangeAspect="1"/>
          </p:cNvPicPr>
          <p:nvPr>
            <a:audioFile r:link="rId3"/>
            <p:extLst>
              <p:ext uri="{DAA4B4D4-6D71-4841-9C94-3DE7FCFB9230}">
                <p14:media xmlns:p14="http://schemas.microsoft.com/office/powerpoint/2010/main" r:embed="rId1">
                  <p14:trim st="13064.7696" end="7341.1554"/>
                </p14:media>
              </p:ext>
            </p:extLst>
          </p:nvPr>
        </p:nvPicPr>
        <p:blipFill>
          <a:blip r:embed="rId10"/>
          <a:stretch>
            <a:fillRect/>
          </a:stretch>
        </p:blipFill>
        <p:spPr>
          <a:xfrm>
            <a:off x="9336329" y="1504950"/>
            <a:ext cx="609600" cy="609600"/>
          </a:xfrm>
          <a:prstGeom prst="rect">
            <a:avLst/>
          </a:prstGeom>
        </p:spPr>
      </p:pic>
      <p:pic>
        <p:nvPicPr>
          <p:cNvPr id="16" name="track 11.3.mp3">
            <a:hlinkClick r:id="" action="ppaction://media"/>
          </p:cNvPr>
          <p:cNvPicPr>
            <a:picLocks noChangeAspect="1"/>
          </p:cNvPicPr>
          <p:nvPr>
            <a:audioFile r:link="rId3"/>
            <p:extLst>
              <p:ext uri="{DAA4B4D4-6D71-4841-9C94-3DE7FCFB9230}">
                <p14:media xmlns:p14="http://schemas.microsoft.com/office/powerpoint/2010/main" r:embed="rId1">
                  <p14:trim st="19286.088" end="0.0002"/>
                </p14:media>
              </p:ext>
            </p:extLst>
          </p:nvPr>
        </p:nvPicPr>
        <p:blipFill>
          <a:blip r:embed="rId10"/>
          <a:stretch>
            <a:fillRect/>
          </a:stretch>
        </p:blipFill>
        <p:spPr>
          <a:xfrm>
            <a:off x="9362981" y="2088329"/>
            <a:ext cx="609600" cy="609600"/>
          </a:xfrm>
          <a:prstGeom prst="rect">
            <a:avLst/>
          </a:prstGeom>
        </p:spPr>
      </p:pic>
      <p:pic>
        <p:nvPicPr>
          <p:cNvPr id="17" name="track 11.3.mp3">
            <a:hlinkClick r:id="" action="ppaction://media"/>
          </p:cNvPr>
          <p:cNvPicPr>
            <a:picLocks noChangeAspect="1"/>
          </p:cNvPicPr>
          <p:nvPr>
            <a:audioFile r:link="rId3"/>
            <p:extLst>
              <p:ext uri="{DAA4B4D4-6D71-4841-9C94-3DE7FCFB9230}">
                <p14:media xmlns:p14="http://schemas.microsoft.com/office/powerpoint/2010/main" r:embed="rId1">
                  <p14:trim st="6656.8112" end="13749.1138"/>
                </p14:media>
              </p:ext>
            </p:extLst>
          </p:nvPr>
        </p:nvPicPr>
        <p:blipFill>
          <a:blip r:embed="rId10"/>
          <a:stretch>
            <a:fillRect/>
          </a:stretch>
        </p:blipFill>
        <p:spPr>
          <a:xfrm>
            <a:off x="9945929" y="849406"/>
            <a:ext cx="609600" cy="609600"/>
          </a:xfrm>
          <a:prstGeom prst="rect">
            <a:avLst/>
          </a:prstGeom>
        </p:spPr>
      </p:pic>
      <p:pic>
        <p:nvPicPr>
          <p:cNvPr id="18" name="track 11.3.mp3">
            <a:hlinkClick r:id="" action="ppaction://media"/>
          </p:cNvPr>
          <p:cNvPicPr>
            <a:picLocks noChangeAspect="1"/>
          </p:cNvPicPr>
          <p:nvPr>
            <a:audioFile r:link="rId3"/>
            <p:extLst>
              <p:ext uri="{DAA4B4D4-6D71-4841-9C94-3DE7FCFB9230}">
                <p14:media xmlns:p14="http://schemas.microsoft.com/office/powerpoint/2010/main" r:embed="rId1">
                  <p14:trim st="13064.7696" end="7341.1554"/>
                </p14:media>
              </p:ext>
            </p:extLst>
          </p:nvPr>
        </p:nvPicPr>
        <p:blipFill>
          <a:blip r:embed="rId10"/>
          <a:stretch>
            <a:fillRect/>
          </a:stretch>
        </p:blipFill>
        <p:spPr>
          <a:xfrm>
            <a:off x="10071677" y="1459006"/>
            <a:ext cx="609600" cy="609600"/>
          </a:xfrm>
          <a:prstGeom prst="rect">
            <a:avLst/>
          </a:prstGeom>
        </p:spPr>
      </p:pic>
      <p:pic>
        <p:nvPicPr>
          <p:cNvPr id="19" name="track 11.3.mp3">
            <a:hlinkClick r:id="" action="ppaction://media"/>
          </p:cNvPr>
          <p:cNvPicPr>
            <a:picLocks noChangeAspect="1"/>
          </p:cNvPicPr>
          <p:nvPr>
            <a:audioFile r:link="rId3"/>
            <p:extLst>
              <p:ext uri="{DAA4B4D4-6D71-4841-9C94-3DE7FCFB9230}">
                <p14:media xmlns:p14="http://schemas.microsoft.com/office/powerpoint/2010/main" r:embed="rId1">
                  <p14:trim st="19286.088" end="0.0002"/>
                </p14:media>
              </p:ext>
            </p:extLst>
          </p:nvPr>
        </p:nvPicPr>
        <p:blipFill>
          <a:blip r:embed="rId10"/>
          <a:stretch>
            <a:fillRect/>
          </a:stretch>
        </p:blipFill>
        <p:spPr>
          <a:xfrm>
            <a:off x="10098329" y="2042385"/>
            <a:ext cx="609600" cy="609600"/>
          </a:xfrm>
          <a:prstGeom prst="rect">
            <a:avLst/>
          </a:prstGeom>
        </p:spPr>
      </p:pic>
    </p:spTree>
    <p:extLst>
      <p:ext uri="{BB962C8B-B14F-4D97-AF65-F5344CB8AC3E}">
        <p14:creationId xmlns:p14="http://schemas.microsoft.com/office/powerpoint/2010/main" val="1034643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3000" fill="hold"/>
                                        <p:tgtEl>
                                          <p:spTgt spid="7"/>
                                        </p:tgtEl>
                                        <p:attrNameLst>
                                          <p:attrName>style.color</p:attrName>
                                        </p:attrNameLst>
                                      </p:cBhvr>
                                      <p:to>
                                        <p:clrVal>
                                          <a:srgbClr val="7030A0"/>
                                        </p:clrVal>
                                      </p:to>
                                    </p:set>
                                    <p:set>
                                      <p:cBhvr>
                                        <p:cTn id="7" dur="3000" fill="hold"/>
                                        <p:tgtEl>
                                          <p:spTgt spid="7"/>
                                        </p:tgtEl>
                                        <p:attrNameLst>
                                          <p:attrName>fillcolor</p:attrName>
                                        </p:attrNameLst>
                                      </p:cBhvr>
                                      <p:to>
                                        <p:clrVal>
                                          <a:srgbClr val="7030A0"/>
                                        </p:clrVal>
                                      </p:to>
                                    </p:set>
                                    <p:set>
                                      <p:cBhvr>
                                        <p:cTn id="8" dur="3000" fill="hold"/>
                                        <p:tgtEl>
                                          <p:spTgt spid="7"/>
                                        </p:tgtEl>
                                        <p:attrNameLst>
                                          <p:attrName>fill.type</p:attrName>
                                        </p:attrNameLst>
                                      </p:cBhvr>
                                      <p:to>
                                        <p:strVal val="solid"/>
                                      </p:to>
                                    </p:set>
                                  </p:childTnLst>
                                </p:cTn>
                              </p:par>
                              <p:par>
                                <p:cTn id="9" presetID="1" presetClass="mediacall" presetSubtype="0" fill="hold" nodeType="withEffect">
                                  <p:stCondLst>
                                    <p:cond delay="0"/>
                                  </p:stCondLst>
                                  <p:childTnLst>
                                    <p:cmd type="call" cmd="playFrom(0.0)">
                                      <p:cBhvr>
                                        <p:cTn id="10" dur="5661"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nodeType="clickEffect">
                                  <p:stCondLst>
                                    <p:cond delay="0"/>
                                  </p:stCondLst>
                                  <p:iterate type="lt">
                                    <p:tmPct val="4000"/>
                                  </p:iterate>
                                  <p:childTnLst>
                                    <p:set>
                                      <p:cBhvr override="childStyle">
                                        <p:cTn id="14" dur="3000" fill="hold"/>
                                        <p:tgtEl>
                                          <p:spTgt spid="10"/>
                                        </p:tgtEl>
                                        <p:attrNameLst>
                                          <p:attrName>style.color</p:attrName>
                                        </p:attrNameLst>
                                      </p:cBhvr>
                                      <p:to>
                                        <p:clrVal>
                                          <a:srgbClr val="7030A0"/>
                                        </p:clrVal>
                                      </p:to>
                                    </p:set>
                                    <p:set>
                                      <p:cBhvr>
                                        <p:cTn id="15" dur="3000" fill="hold"/>
                                        <p:tgtEl>
                                          <p:spTgt spid="10"/>
                                        </p:tgtEl>
                                        <p:attrNameLst>
                                          <p:attrName>fillcolor</p:attrName>
                                        </p:attrNameLst>
                                      </p:cBhvr>
                                      <p:to>
                                        <p:clrVal>
                                          <a:srgbClr val="7030A0"/>
                                        </p:clrVal>
                                      </p:to>
                                    </p:set>
                                    <p:set>
                                      <p:cBhvr>
                                        <p:cTn id="16" dur="3000" fill="hold"/>
                                        <p:tgtEl>
                                          <p:spTgt spid="10"/>
                                        </p:tgtEl>
                                        <p:attrNameLst>
                                          <p:attrName>fill.type</p:attrName>
                                        </p:attrNameLst>
                                      </p:cBhvr>
                                      <p:to>
                                        <p:strVal val="solid"/>
                                      </p:to>
                                    </p:set>
                                  </p:childTnLst>
                                </p:cTn>
                              </p:par>
                              <p:par>
                                <p:cTn id="17" presetID="1" presetClass="mediacall" presetSubtype="0" fill="hold" nodeType="withEffect">
                                  <p:stCondLst>
                                    <p:cond delay="0"/>
                                  </p:stCondLst>
                                  <p:childTnLst>
                                    <p:cmd type="call" cmd="playFrom(0.0)">
                                      <p:cBhvr>
                                        <p:cTn id="18" dur="5661" fill="hold"/>
                                        <p:tgtEl>
                                          <p:spTgt spid="15"/>
                                        </p:tgtEl>
                                      </p:cBhvr>
                                    </p:cmd>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nodeType="clickEffect">
                                  <p:stCondLst>
                                    <p:cond delay="0"/>
                                  </p:stCondLst>
                                  <p:iterate type="lt">
                                    <p:tmPct val="4000"/>
                                  </p:iterate>
                                  <p:childTnLst>
                                    <p:set>
                                      <p:cBhvr override="childStyle">
                                        <p:cTn id="22" dur="3000" fill="hold"/>
                                        <p:tgtEl>
                                          <p:spTgt spid="11"/>
                                        </p:tgtEl>
                                        <p:attrNameLst>
                                          <p:attrName>style.color</p:attrName>
                                        </p:attrNameLst>
                                      </p:cBhvr>
                                      <p:to>
                                        <p:clrVal>
                                          <a:srgbClr val="7030A0"/>
                                        </p:clrVal>
                                      </p:to>
                                    </p:set>
                                    <p:set>
                                      <p:cBhvr>
                                        <p:cTn id="23" dur="3000" fill="hold"/>
                                        <p:tgtEl>
                                          <p:spTgt spid="11"/>
                                        </p:tgtEl>
                                        <p:attrNameLst>
                                          <p:attrName>fillcolor</p:attrName>
                                        </p:attrNameLst>
                                      </p:cBhvr>
                                      <p:to>
                                        <p:clrVal>
                                          <a:srgbClr val="7030A0"/>
                                        </p:clrVal>
                                      </p:to>
                                    </p:set>
                                    <p:set>
                                      <p:cBhvr>
                                        <p:cTn id="24" dur="3000" fill="hold"/>
                                        <p:tgtEl>
                                          <p:spTgt spid="11"/>
                                        </p:tgtEl>
                                        <p:attrNameLst>
                                          <p:attrName>fill.type</p:attrName>
                                        </p:attrNameLst>
                                      </p:cBhvr>
                                      <p:to>
                                        <p:strVal val="solid"/>
                                      </p:to>
                                    </p:set>
                                  </p:childTnLst>
                                </p:cTn>
                              </p:par>
                              <p:par>
                                <p:cTn id="25" presetID="1" presetClass="mediacall" presetSubtype="0" fill="hold" nodeType="withEffect">
                                  <p:stCondLst>
                                    <p:cond delay="0"/>
                                  </p:stCondLst>
                                  <p:childTnLst>
                                    <p:cmd type="call" cmd="playFrom(0.0)">
                                      <p:cBhvr>
                                        <p:cTn id="26" dur="678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4"/>
                </p:tgtEl>
              </p:cMediaNode>
            </p:audio>
            <p:audio>
              <p:cMediaNode vol="80000">
                <p:cTn id="29" fill="hold" display="0">
                  <p:stCondLst>
                    <p:cond delay="indefinite"/>
                  </p:stCondLst>
                  <p:endCondLst>
                    <p:cond evt="onStopAudio" delay="0">
                      <p:tgtEl>
                        <p:sldTgt/>
                      </p:tgtEl>
                    </p:cond>
                  </p:endCondLst>
                </p:cTn>
                <p:tgtEl>
                  <p:spTgt spid="15"/>
                </p:tgtEl>
              </p:cMediaNode>
            </p:audio>
            <p:audio>
              <p:cMediaNode vol="80000">
                <p:cTn id="30" fill="hold" display="0">
                  <p:stCondLst>
                    <p:cond delay="indefinite"/>
                  </p:stCondLst>
                  <p:endCondLst>
                    <p:cond evt="onStopAudio" delay="0">
                      <p:tgtEl>
                        <p:sldTgt/>
                      </p:tgtEl>
                    </p:cond>
                  </p:endCondLst>
                </p:cTn>
                <p:tgtEl>
                  <p:spTgt spid="16"/>
                </p:tgtEl>
              </p:cMediaNode>
            </p:audio>
            <p:audio>
              <p:cMediaNode vol="80000">
                <p:cTn id="31" fill="hold" display="0">
                  <p:stCondLst>
                    <p:cond delay="indefinite"/>
                  </p:stCondLst>
                  <p:endCondLst>
                    <p:cond evt="onStopAudio" delay="0">
                      <p:tgtEl>
                        <p:sldTgt/>
                      </p:tgtEl>
                    </p:cond>
                  </p:endCondLst>
                </p:cTn>
                <p:tgtEl>
                  <p:spTgt spid="17"/>
                </p:tgtEl>
              </p:cMediaNode>
            </p:audio>
            <p:audio>
              <p:cMediaNode vol="80000">
                <p:cTn id="32" fill="hold" display="0">
                  <p:stCondLst>
                    <p:cond delay="indefinite"/>
                  </p:stCondLst>
                  <p:endCondLst>
                    <p:cond evt="onStopAudio" delay="0">
                      <p:tgtEl>
                        <p:sldTgt/>
                      </p:tgtEl>
                    </p:cond>
                  </p:endCondLst>
                </p:cTn>
                <p:tgtEl>
                  <p:spTgt spid="18"/>
                </p:tgtEl>
              </p:cMediaNode>
            </p:audio>
            <p:audio>
              <p:cMediaNode vol="80000">
                <p:cTn id="33" fill="hold" display="0">
                  <p:stCondLst>
                    <p:cond delay="indefinite"/>
                  </p:stCondLst>
                  <p:endCondLst>
                    <p:cond evt="onStopAudio" delay="0">
                      <p:tgtEl>
                        <p:sldTgt/>
                      </p:tgtEl>
                    </p:cond>
                  </p:endCondLst>
                </p:cTn>
                <p:tgtEl>
                  <p:spTgt spid="19"/>
                </p:tgtEl>
              </p:cMediaNode>
            </p:audio>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5661" fill="hold"/>
                                        <p:tgtEl>
                                          <p:spTgt spid="17"/>
                                        </p:tgtEl>
                                      </p:cBhvr>
                                    </p:cmd>
                                  </p:child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5661" fill="hold"/>
                                        <p:tgtEl>
                                          <p:spTgt spid="18"/>
                                        </p:tgtEl>
                                      </p:cBhvr>
                                    </p:cmd>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6781" fill="hold"/>
                                        <p:tgtEl>
                                          <p:spTgt spid="19"/>
                                        </p:tgtEl>
                                      </p:cBhvr>
                                    </p:cmd>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6067" fill="hold"/>
                                        <p:tgtEl>
                                          <p:spTgt spid="12"/>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pinimg.com/564x/ec/b3/db/ecb3db6f8e94996680f2c3ad2aeee68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sp>
        <p:nvSpPr>
          <p:cNvPr id="10" name="Flowchart: Alternate Process 9"/>
          <p:cNvSpPr/>
          <p:nvPr/>
        </p:nvSpPr>
        <p:spPr>
          <a:xfrm>
            <a:off x="533400" y="89916"/>
            <a:ext cx="2743200" cy="514220"/>
          </a:xfrm>
          <a:prstGeom prst="flowChartAlternateProcess">
            <a:avLst/>
          </a:prstGeom>
          <a:solidFill>
            <a:schemeClr val="accent1">
              <a:lumMod val="20000"/>
              <a:lumOff val="80000"/>
            </a:schemeClr>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r>
              <a:rPr lang="en-US" sz="2400" dirty="0">
                <a:solidFill>
                  <a:srgbClr val="FF0000"/>
                </a:solidFill>
                <a:latin typeface="Comic Sans MS" panose="030F0702030302020204" pitchFamily="66" charset="0"/>
              </a:rPr>
              <a:t>5. Look and say.</a:t>
            </a: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178" y="737487"/>
            <a:ext cx="7831128" cy="4406014"/>
          </a:xfrm>
          <a:prstGeom prst="rect">
            <a:avLst/>
          </a:prstGeom>
          <a:ln>
            <a:noFill/>
          </a:ln>
          <a:effectLst>
            <a:softEdge rad="112500"/>
          </a:effectLst>
        </p:spPr>
      </p:pic>
    </p:spTree>
    <p:extLst>
      <p:ext uri="{BB962C8B-B14F-4D97-AF65-F5344CB8AC3E}">
        <p14:creationId xmlns:p14="http://schemas.microsoft.com/office/powerpoint/2010/main" val="413712375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urbuja vector png » PNG Image">
            <a:extLst>
              <a:ext uri="{FF2B5EF4-FFF2-40B4-BE49-F238E27FC236}">
                <a16:creationId xmlns:a16="http://schemas.microsoft.com/office/drawing/2014/main" id="{AE418EC0-4B54-8D4E-BB28-C6FE6A3BC3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56017" y="675469"/>
            <a:ext cx="1399032" cy="1399032"/>
          </a:xfrm>
          <a:prstGeom prst="rect">
            <a:avLst/>
          </a:prstGeom>
          <a:noFill/>
          <a:extLst>
            <a:ext uri="{909E8E84-426E-40DD-AFC4-6F175D3DCCD1}">
              <a14:hiddenFill xmlns:a14="http://schemas.microsoft.com/office/drawing/2010/main">
                <a:solidFill>
                  <a:srgbClr val="FFFFFF"/>
                </a:solidFill>
              </a14:hiddenFill>
            </a:ext>
          </a:extLst>
        </p:spPr>
      </p:pic>
      <p:pic>
        <p:nvPicPr>
          <p:cNvPr id="44" name="1 Picture 102">
            <a:extLst>
              <a:ext uri="{FF2B5EF4-FFF2-40B4-BE49-F238E27FC236}">
                <a16:creationId xmlns:a16="http://schemas.microsoft.com/office/drawing/2014/main" id="{EE8813D9-340D-2147-9FDC-BE61337DF5FB}"/>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7652" r="8720" b="16294"/>
          <a:stretch/>
        </p:blipFill>
        <p:spPr>
          <a:xfrm>
            <a:off x="7947882" y="960613"/>
            <a:ext cx="686820" cy="746448"/>
          </a:xfrm>
          <a:prstGeom prst="rect">
            <a:avLst/>
          </a:prstGeom>
          <a:ln>
            <a:noFill/>
          </a:ln>
          <a:effectLst/>
        </p:spPr>
      </p:pic>
      <p:pic>
        <p:nvPicPr>
          <p:cNvPr id="45" name="2 Picture 101">
            <a:extLst>
              <a:ext uri="{FF2B5EF4-FFF2-40B4-BE49-F238E27FC236}">
                <a16:creationId xmlns:a16="http://schemas.microsoft.com/office/drawing/2014/main" id="{3B99CC4D-33B7-BF4D-AF56-898D94A66B03}"/>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8349" b="89981" l="9854" r="89964">
                        <a14:foregroundMark x1="45255" y1="8349" x2="55109" y2="9091"/>
                      </a14:backgroundRemoval>
                    </a14:imgEffect>
                  </a14:imgLayer>
                </a14:imgProps>
              </a:ext>
              <a:ext uri="{28A0092B-C50C-407E-A947-70E740481C1C}">
                <a14:useLocalDpi xmlns:a14="http://schemas.microsoft.com/office/drawing/2010/main"/>
              </a:ext>
            </a:extLst>
          </a:blip>
          <a:srcRect l="15441" r="12603" b="11115"/>
          <a:stretch/>
        </p:blipFill>
        <p:spPr>
          <a:xfrm>
            <a:off x="7952306" y="925765"/>
            <a:ext cx="677970" cy="816143"/>
          </a:xfrm>
          <a:prstGeom prst="rect">
            <a:avLst/>
          </a:prstGeom>
          <a:ln>
            <a:noFill/>
          </a:ln>
          <a:effectLst/>
        </p:spPr>
      </p:pic>
      <p:pic>
        <p:nvPicPr>
          <p:cNvPr id="46" name="3 Picture 99">
            <a:extLst>
              <a:ext uri="{FF2B5EF4-FFF2-40B4-BE49-F238E27FC236}">
                <a16:creationId xmlns:a16="http://schemas.microsoft.com/office/drawing/2014/main" id="{56E0D9F8-2F51-574F-8AC9-1C63EBB45A10}"/>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8534" b="89981" l="9877" r="89947">
                        <a14:foregroundMark x1="55379" y1="8534" x2="45326" y2="10390"/>
                        <a14:foregroundMark x1="18342" y1="26531" x2="18342" y2="28015"/>
                      </a14:backgroundRemoval>
                    </a14:imgEffect>
                  </a14:imgLayer>
                </a14:imgProps>
              </a:ext>
              <a:ext uri="{28A0092B-C50C-407E-A947-70E740481C1C}">
                <a14:useLocalDpi xmlns:a14="http://schemas.microsoft.com/office/drawing/2010/main"/>
              </a:ext>
            </a:extLst>
          </a:blip>
          <a:srcRect l="13780" t="4540" r="13667" b="15311"/>
          <a:stretch/>
        </p:blipFill>
        <p:spPr>
          <a:xfrm>
            <a:off x="7940602" y="974614"/>
            <a:ext cx="701381" cy="718445"/>
          </a:xfrm>
          <a:prstGeom prst="rect">
            <a:avLst/>
          </a:prstGeom>
          <a:ln>
            <a:noFill/>
          </a:ln>
          <a:effectLst/>
        </p:spPr>
      </p:pic>
      <p:pic>
        <p:nvPicPr>
          <p:cNvPr id="47" name="4 Picture 98">
            <a:extLst>
              <a:ext uri="{FF2B5EF4-FFF2-40B4-BE49-F238E27FC236}">
                <a16:creationId xmlns:a16="http://schemas.microsoft.com/office/drawing/2014/main" id="{A3FA432C-4537-2A42-A529-42D6C648C750}"/>
              </a:ext>
            </a:extLst>
          </p:cNvPr>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6341" b="89756" l="9814" r="89920">
                        <a14:foregroundMark x1="11406" y1="29024" x2="10875" y2="37317"/>
                        <a14:foregroundMark x1="14589" y1="22927" x2="45358" y2="6585"/>
                        <a14:foregroundMark x1="45358" y1="6585" x2="46154" y2="6829"/>
                        <a14:foregroundMark x1="15119" y1="22439" x2="12732" y2="25854"/>
                        <a14:foregroundMark x1="12202" y1="25366" x2="12202" y2="26829"/>
                        <a14:backgroundMark x1="11141" y1="24878" x2="9549" y2="28293"/>
                      </a14:backgroundRemoval>
                    </a14:imgEffect>
                  </a14:imgLayer>
                </a14:imgProps>
              </a:ext>
              <a:ext uri="{28A0092B-C50C-407E-A947-70E740481C1C}">
                <a14:useLocalDpi xmlns:a14="http://schemas.microsoft.com/office/drawing/2010/main"/>
              </a:ext>
            </a:extLst>
          </a:blip>
          <a:srcRect l="5879" t="4962" r="11260" b="14888"/>
          <a:stretch/>
        </p:blipFill>
        <p:spPr>
          <a:xfrm>
            <a:off x="7940601" y="982054"/>
            <a:ext cx="701383" cy="703565"/>
          </a:xfrm>
          <a:prstGeom prst="rect">
            <a:avLst/>
          </a:prstGeom>
          <a:ln>
            <a:noFill/>
          </a:ln>
          <a:effectLst/>
        </p:spPr>
      </p:pic>
      <p:pic>
        <p:nvPicPr>
          <p:cNvPr id="48" name="5 Picture 103">
            <a:extLst>
              <a:ext uri="{FF2B5EF4-FFF2-40B4-BE49-F238E27FC236}">
                <a16:creationId xmlns:a16="http://schemas.microsoft.com/office/drawing/2014/main" id="{79915018-5F2B-D344-90AA-333B59025B5B}"/>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6865" b="89981" l="9833" r="89981">
                        <a14:foregroundMark x1="22449" y1="19852" x2="15213" y2="33210"/>
                        <a14:foregroundMark x1="15213" y1="33210" x2="15213" y2="37291"/>
                        <a14:foregroundMark x1="56586" y1="10575" x2="43414" y2="10204"/>
                        <a14:foregroundMark x1="51206" y1="6865" x2="46568" y2="7050"/>
                      </a14:backgroundRemoval>
                    </a14:imgEffect>
                  </a14:imgLayer>
                </a14:imgProps>
              </a:ext>
              <a:ext uri="{28A0092B-C50C-407E-A947-70E740481C1C}">
                <a14:useLocalDpi xmlns:a14="http://schemas.microsoft.com/office/drawing/2010/main"/>
              </a:ext>
            </a:extLst>
          </a:blip>
          <a:srcRect l="12140" r="13692" b="15063"/>
          <a:stretch/>
        </p:blipFill>
        <p:spPr>
          <a:xfrm>
            <a:off x="7941521" y="960614"/>
            <a:ext cx="699542" cy="746447"/>
          </a:xfrm>
          <a:prstGeom prst="rect">
            <a:avLst/>
          </a:prstGeom>
          <a:ln>
            <a:noFill/>
          </a:ln>
          <a:effectLst/>
        </p:spPr>
      </p:pic>
      <p:pic>
        <p:nvPicPr>
          <p:cNvPr id="49" name="6 Picture 100">
            <a:extLst>
              <a:ext uri="{FF2B5EF4-FFF2-40B4-BE49-F238E27FC236}">
                <a16:creationId xmlns:a16="http://schemas.microsoft.com/office/drawing/2014/main" id="{9F816D0A-3167-4A4B-ACAD-33AC6240BB86}"/>
              </a:ext>
            </a:extLst>
          </p:cNvPr>
          <p:cNvPicPr>
            <a:picLocks noChangeAspect="1"/>
          </p:cNvPicPr>
          <p:nvPr/>
        </p:nvPicPr>
        <p:blipFill rotWithShape="1">
          <a:blip r:embed="rId18" cstate="email">
            <a:extLst>
              <a:ext uri="{BEBA8EAE-BF5A-486C-A8C5-ECC9F3942E4B}">
                <a14:imgProps xmlns:a14="http://schemas.microsoft.com/office/drawing/2010/main">
                  <a14:imgLayer r:embed="rId19">
                    <a14:imgEffect>
                      <a14:backgroundRemoval t="9091" b="89796" l="9647" r="89796">
                        <a14:foregroundMark x1="52505" y1="9091" x2="39147" y2="10019"/>
                        <a14:foregroundMark x1="12801" y1="27644" x2="12801" y2="28942"/>
                      </a14:backgroundRemoval>
                    </a14:imgEffect>
                  </a14:imgLayer>
                </a14:imgProps>
              </a:ext>
              <a:ext uri="{28A0092B-C50C-407E-A947-70E740481C1C}">
                <a14:useLocalDpi xmlns:a14="http://schemas.microsoft.com/office/drawing/2010/main"/>
              </a:ext>
            </a:extLst>
          </a:blip>
          <a:srcRect l="7292" r="17368" b="13490"/>
          <a:stretch/>
        </p:blipFill>
        <p:spPr>
          <a:xfrm>
            <a:off x="7941521" y="949251"/>
            <a:ext cx="699542" cy="769171"/>
          </a:xfrm>
          <a:prstGeom prst="rect">
            <a:avLst/>
          </a:prstGeom>
          <a:ln>
            <a:noFill/>
          </a:ln>
          <a:effectLst/>
        </p:spPr>
      </p:pic>
      <p:pic>
        <p:nvPicPr>
          <p:cNvPr id="50" name="back dice spinner 1 Picture 97">
            <a:extLst>
              <a:ext uri="{FF2B5EF4-FFF2-40B4-BE49-F238E27FC236}">
                <a16:creationId xmlns:a16="http://schemas.microsoft.com/office/drawing/2014/main" id="{52BBE05B-38D6-B941-83A8-703E63C7CEED}"/>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5700" r="9519" b="12627"/>
          <a:stretch/>
        </p:blipFill>
        <p:spPr>
          <a:xfrm>
            <a:off x="7961831" y="944908"/>
            <a:ext cx="683160" cy="757089"/>
          </a:xfrm>
          <a:prstGeom prst="rect">
            <a:avLst/>
          </a:prstGeom>
          <a:ln>
            <a:noFill/>
          </a:ln>
          <a:effectLst/>
        </p:spPr>
      </p:pic>
      <p:grpSp>
        <p:nvGrpSpPr>
          <p:cNvPr id="51" name="Group 50">
            <a:extLst>
              <a:ext uri="{FF2B5EF4-FFF2-40B4-BE49-F238E27FC236}">
                <a16:creationId xmlns:a16="http://schemas.microsoft.com/office/drawing/2014/main" id="{40324D1F-F71B-344A-92E2-16BD01DDB470}"/>
              </a:ext>
            </a:extLst>
          </p:cNvPr>
          <p:cNvGrpSpPr>
            <a:grpSpLocks noChangeAspect="1"/>
          </p:cNvGrpSpPr>
          <p:nvPr/>
        </p:nvGrpSpPr>
        <p:grpSpPr>
          <a:xfrm rot="18000000">
            <a:off x="7992635" y="991092"/>
            <a:ext cx="656101" cy="656101"/>
            <a:chOff x="4912918" y="2963818"/>
            <a:chExt cx="1080000" cy="1080000"/>
          </a:xfrm>
          <a:solidFill>
            <a:srgbClr val="FBE5D6">
              <a:alpha val="1176"/>
            </a:srgbClr>
          </a:solidFill>
          <a:effectLst/>
        </p:grpSpPr>
        <p:sp>
          <p:nvSpPr>
            <p:cNvPr id="52" name="Freeform: Shape 204">
              <a:extLst>
                <a:ext uri="{FF2B5EF4-FFF2-40B4-BE49-F238E27FC236}">
                  <a16:creationId xmlns:a16="http://schemas.microsoft.com/office/drawing/2014/main" id="{7ECBB2AC-06C5-E34B-8D71-5E3D07571885}"/>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53" name="Straight Connector 52">
              <a:extLst>
                <a:ext uri="{FF2B5EF4-FFF2-40B4-BE49-F238E27FC236}">
                  <a16:creationId xmlns:a16="http://schemas.microsoft.com/office/drawing/2014/main" id="{4A3F2342-1DF9-2E46-BCA9-995481C62F73}"/>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A9F4EF-89FE-CC45-8771-A4022172A0B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3F36C902-CCB9-E149-A05E-77652DEC2A70}"/>
              </a:ext>
            </a:extLst>
          </p:cNvPr>
          <p:cNvGrpSpPr>
            <a:grpSpLocks noChangeAspect="1"/>
          </p:cNvGrpSpPr>
          <p:nvPr/>
        </p:nvGrpSpPr>
        <p:grpSpPr>
          <a:xfrm rot="14400000">
            <a:off x="7992635" y="991092"/>
            <a:ext cx="656101" cy="656101"/>
            <a:chOff x="4912918" y="2963818"/>
            <a:chExt cx="1080000" cy="1080000"/>
          </a:xfrm>
          <a:solidFill>
            <a:srgbClr val="FBE5D6">
              <a:alpha val="1176"/>
            </a:srgbClr>
          </a:solidFill>
          <a:effectLst/>
        </p:grpSpPr>
        <p:sp>
          <p:nvSpPr>
            <p:cNvPr id="56" name="Freeform: Shape 208">
              <a:extLst>
                <a:ext uri="{FF2B5EF4-FFF2-40B4-BE49-F238E27FC236}">
                  <a16:creationId xmlns:a16="http://schemas.microsoft.com/office/drawing/2014/main" id="{C6849A42-7A0A-6240-B8B9-B0486049EA24}"/>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57" name="Straight Connector 56">
              <a:extLst>
                <a:ext uri="{FF2B5EF4-FFF2-40B4-BE49-F238E27FC236}">
                  <a16:creationId xmlns:a16="http://schemas.microsoft.com/office/drawing/2014/main" id="{7F32A01F-1928-C747-8AED-C9100D91510C}"/>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8E42F58-44E6-444C-AA16-BE83FF1D3125}"/>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9116E46-9D2D-CD4D-B395-67206BD80939}"/>
              </a:ext>
            </a:extLst>
          </p:cNvPr>
          <p:cNvGrpSpPr>
            <a:grpSpLocks noChangeAspect="1"/>
          </p:cNvGrpSpPr>
          <p:nvPr/>
        </p:nvGrpSpPr>
        <p:grpSpPr>
          <a:xfrm rot="7200000">
            <a:off x="7992635" y="991092"/>
            <a:ext cx="656101" cy="656101"/>
            <a:chOff x="4912918" y="2963818"/>
            <a:chExt cx="1080000" cy="1080000"/>
          </a:xfrm>
          <a:solidFill>
            <a:srgbClr val="FBE5D6">
              <a:alpha val="1176"/>
            </a:srgbClr>
          </a:solidFill>
          <a:effectLst/>
        </p:grpSpPr>
        <p:sp>
          <p:nvSpPr>
            <p:cNvPr id="60" name="Freeform: Shape 212">
              <a:extLst>
                <a:ext uri="{FF2B5EF4-FFF2-40B4-BE49-F238E27FC236}">
                  <a16:creationId xmlns:a16="http://schemas.microsoft.com/office/drawing/2014/main" id="{A7211228-B1F8-9E4D-A58B-716478258227}"/>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61" name="Straight Connector 60">
              <a:extLst>
                <a:ext uri="{FF2B5EF4-FFF2-40B4-BE49-F238E27FC236}">
                  <a16:creationId xmlns:a16="http://schemas.microsoft.com/office/drawing/2014/main" id="{C5AF6FB3-9CA7-8748-9218-3A9AB2291A53}"/>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FC502A1-C168-5349-BFD2-E65E2DFB2E88}"/>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F96B22E-B0B2-C14B-9F81-03D6D727E777}"/>
              </a:ext>
            </a:extLst>
          </p:cNvPr>
          <p:cNvGrpSpPr>
            <a:grpSpLocks noChangeAspect="1"/>
          </p:cNvGrpSpPr>
          <p:nvPr/>
        </p:nvGrpSpPr>
        <p:grpSpPr>
          <a:xfrm rot="3600000">
            <a:off x="7992635" y="991092"/>
            <a:ext cx="656101" cy="656101"/>
            <a:chOff x="4912918" y="2963818"/>
            <a:chExt cx="1080000" cy="1080000"/>
          </a:xfrm>
          <a:solidFill>
            <a:srgbClr val="FBE5D6">
              <a:alpha val="1176"/>
            </a:srgbClr>
          </a:solidFill>
          <a:effectLst/>
        </p:grpSpPr>
        <p:sp>
          <p:nvSpPr>
            <p:cNvPr id="64" name="Freeform: Shape 216">
              <a:extLst>
                <a:ext uri="{FF2B5EF4-FFF2-40B4-BE49-F238E27FC236}">
                  <a16:creationId xmlns:a16="http://schemas.microsoft.com/office/drawing/2014/main" id="{411D52BA-2CF3-834C-9786-EF627D213EB0}"/>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65" name="Straight Connector 64">
              <a:extLst>
                <a:ext uri="{FF2B5EF4-FFF2-40B4-BE49-F238E27FC236}">
                  <a16:creationId xmlns:a16="http://schemas.microsoft.com/office/drawing/2014/main" id="{57C49343-67ED-0D44-B729-2CC7F4E551E8}"/>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AD819ED-F464-6743-80DB-562A3C22A0F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6C8B6CF5-9136-1E4B-9B6B-F1236758D41F}"/>
              </a:ext>
            </a:extLst>
          </p:cNvPr>
          <p:cNvGrpSpPr>
            <a:grpSpLocks noChangeAspect="1"/>
          </p:cNvGrpSpPr>
          <p:nvPr/>
        </p:nvGrpSpPr>
        <p:grpSpPr>
          <a:xfrm>
            <a:off x="7963243" y="1005788"/>
            <a:ext cx="656101" cy="656101"/>
            <a:chOff x="4912918" y="2963818"/>
            <a:chExt cx="1080000" cy="1080000"/>
          </a:xfrm>
          <a:solidFill>
            <a:srgbClr val="FBE5D6">
              <a:alpha val="1176"/>
            </a:srgbClr>
          </a:solidFill>
          <a:effectLst/>
        </p:grpSpPr>
        <p:sp>
          <p:nvSpPr>
            <p:cNvPr id="68" name="Freeform: Shape 220">
              <a:extLst>
                <a:ext uri="{FF2B5EF4-FFF2-40B4-BE49-F238E27FC236}">
                  <a16:creationId xmlns:a16="http://schemas.microsoft.com/office/drawing/2014/main" id="{CC10245B-A6EA-AE4C-A94D-667CE4BC2A58}"/>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800" dirty="0">
                <a:solidFill>
                  <a:srgbClr val="FFC000">
                    <a:lumMod val="50000"/>
                  </a:srgbClr>
                </a:solidFill>
              </a:endParaRPr>
            </a:p>
          </p:txBody>
        </p:sp>
        <p:cxnSp>
          <p:nvCxnSpPr>
            <p:cNvPr id="69" name="Straight Connector 68">
              <a:extLst>
                <a:ext uri="{FF2B5EF4-FFF2-40B4-BE49-F238E27FC236}">
                  <a16:creationId xmlns:a16="http://schemas.microsoft.com/office/drawing/2014/main" id="{8F6C38B8-BD4D-D84A-8AF9-7959120CA4B4}"/>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9EC09DB-F64A-5C42-8E3A-BA3A98E7397A}"/>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8A7BD2E-C6B9-C641-8484-6C5F00E5DB09}"/>
              </a:ext>
            </a:extLst>
          </p:cNvPr>
          <p:cNvGrpSpPr>
            <a:grpSpLocks noChangeAspect="1"/>
          </p:cNvGrpSpPr>
          <p:nvPr/>
        </p:nvGrpSpPr>
        <p:grpSpPr>
          <a:xfrm rot="11065094">
            <a:off x="7947882" y="1005786"/>
            <a:ext cx="807868" cy="656101"/>
            <a:chOff x="4912918" y="2963818"/>
            <a:chExt cx="1080000" cy="1080000"/>
          </a:xfrm>
          <a:solidFill>
            <a:srgbClr val="FBE5D6">
              <a:alpha val="1176"/>
            </a:srgbClr>
          </a:solidFill>
          <a:effectLst/>
        </p:grpSpPr>
        <p:sp>
          <p:nvSpPr>
            <p:cNvPr id="72" name="Freeform: Shape 224">
              <a:extLst>
                <a:ext uri="{FF2B5EF4-FFF2-40B4-BE49-F238E27FC236}">
                  <a16:creationId xmlns:a16="http://schemas.microsoft.com/office/drawing/2014/main" id="{C150F934-F5DC-C84F-A212-D4C5A66A1AF5}"/>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1470"/>
              <a:endParaRPr lang="en-US" sz="1600">
                <a:solidFill>
                  <a:prstClr val="white"/>
                </a:solidFill>
              </a:endParaRPr>
            </a:p>
          </p:txBody>
        </p:sp>
        <p:cxnSp>
          <p:nvCxnSpPr>
            <p:cNvPr id="73" name="Straight Connector 72">
              <a:extLst>
                <a:ext uri="{FF2B5EF4-FFF2-40B4-BE49-F238E27FC236}">
                  <a16:creationId xmlns:a16="http://schemas.microsoft.com/office/drawing/2014/main" id="{703104FF-205D-8946-A717-C56B6196578F}"/>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3E4C1EA-C846-2649-890E-0F39F935AA85}"/>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5C2F57D-F045-7F4A-8AB1-DA80263712D8}"/>
              </a:ext>
            </a:extLst>
          </p:cNvPr>
          <p:cNvSpPr txBox="1"/>
          <p:nvPr/>
        </p:nvSpPr>
        <p:spPr>
          <a:xfrm>
            <a:off x="2990001" y="3459629"/>
            <a:ext cx="138548" cy="318549"/>
          </a:xfrm>
          <a:prstGeom prst="rect">
            <a:avLst/>
          </a:prstGeom>
          <a:noFill/>
        </p:spPr>
        <p:txBody>
          <a:bodyPr wrap="none" lIns="68579" tIns="34289" rIns="68579" bIns="34289" rtlCol="0">
            <a:spAutoFit/>
          </a:bodyPr>
          <a:lstStyle/>
          <a:p>
            <a:pPr defTabSz="411470"/>
            <a:endParaRPr lang="en-US" sz="1600" dirty="0">
              <a:solidFill>
                <a:prstClr val="black"/>
              </a:solidFill>
            </a:endParaRPr>
          </a:p>
        </p:txBody>
      </p:sp>
      <p:pic>
        <p:nvPicPr>
          <p:cNvPr id="12" name="Tanjiro button">
            <a:extLst>
              <a:ext uri="{FF2B5EF4-FFF2-40B4-BE49-F238E27FC236}">
                <a16:creationId xmlns:a16="http://schemas.microsoft.com/office/drawing/2014/main" id="{D103A4E7-0C39-4D4A-B5E3-222B5B11D571}"/>
              </a:ext>
            </a:extLst>
          </p:cNvPr>
          <p:cNvPicPr>
            <a:picLocks noChangeAspect="1"/>
          </p:cNvPicPr>
          <p:nvPr/>
        </p:nvPicPr>
        <p:blipFill>
          <a:blip r:embed="rId20">
            <a:duotone>
              <a:prstClr val="black"/>
              <a:schemeClr val="bg2">
                <a:lumMod val="50000"/>
                <a:tint val="45000"/>
                <a:satMod val="400000"/>
              </a:schemeClr>
            </a:duotone>
            <a:extLst>
              <a:ext uri="{BEBA8EAE-BF5A-486C-A8C5-ECC9F3942E4B}">
                <a14:imgProps xmlns:a14="http://schemas.microsoft.com/office/drawing/2010/main">
                  <a14:imgLayer r:embed="rId21">
                    <a14:imgEffect>
                      <a14:backgroundRemoval t="7910" b="94350" l="1111" r="95000">
                        <a14:foregroundMark x1="38889" y1="7910" x2="10556" y2="40113"/>
                        <a14:foregroundMark x1="8165" y1="61017" x2="7778" y2="64407"/>
                        <a14:foregroundMark x1="8359" y1="59322" x2="8165" y2="61017"/>
                        <a14:foregroundMark x1="8488" y1="58192" x2="8359" y2="59322"/>
                        <a14:foregroundMark x1="8727" y1="56105" x2="8488" y2="58192"/>
                        <a14:foregroundMark x1="10556" y1="40113" x2="9500" y2="49344"/>
                        <a14:foregroundMark x1="7778" y1="64407" x2="10000" y2="75141"/>
                        <a14:foregroundMark x1="75000" y1="80791" x2="62778" y2="81921"/>
                        <a14:foregroundMark x1="51667" y1="93785" x2="30000" y2="93220"/>
                        <a14:foregroundMark x1="11913" y1="80778" x2="11111" y2="80226"/>
                        <a14:foregroundMark x1="17682" y1="84746" x2="15079" y2="82956"/>
                        <a14:foregroundMark x1="30000" y1="93220" x2="17682" y2="84746"/>
                        <a14:foregroundMark x1="4814" y1="61017" x2="4444" y2="59887"/>
                        <a14:foregroundMark x1="11111" y1="80226" x2="4814" y2="61017"/>
                        <a14:foregroundMark x1="4444" y1="58192" x2="4444" y2="55932"/>
                        <a14:foregroundMark x1="4444" y1="59322" x2="4444" y2="58192"/>
                        <a14:foregroundMark x1="4444" y1="59887" x2="4444" y2="59322"/>
                        <a14:foregroundMark x1="4615" y1="48931" x2="10556" y2="32203"/>
                        <a14:foregroundMark x1="10556" y1="32203" x2="25000" y2="15819"/>
                        <a14:foregroundMark x1="25000" y1="15819" x2="36111" y2="11299"/>
                        <a14:foregroundMark x1="43333" y1="8475" x2="65000" y2="11299"/>
                        <a14:foregroundMark x1="65000" y1="11299" x2="81667" y2="24294"/>
                        <a14:foregroundMark x1="81667" y1="24294" x2="85000" y2="32203"/>
                        <a14:foregroundMark x1="90000" y1="43503" x2="91111" y2="65537"/>
                        <a14:foregroundMark x1="91111" y1="65537" x2="81111" y2="84746"/>
                        <a14:foregroundMark x1="81111" y1="84746" x2="63333" y2="92655"/>
                        <a14:foregroundMark x1="92778" y1="63277" x2="90000" y2="81356"/>
                        <a14:foregroundMark x1="55000" y1="7910" x2="48889" y2="8475"/>
                        <a14:foregroundMark x1="11430" y1="81109" x2="7222" y2="77401"/>
                        <a14:foregroundMark x1="15556" y1="84746" x2="14205" y2="83555"/>
                        <a14:foregroundMark x1="23889" y1="92090" x2="15556" y2="84746"/>
                        <a14:foregroundMark x1="7222" y1="77401" x2="6111" y2="75706"/>
                        <a14:foregroundMark x1="12206" y1="84927" x2="17778" y2="87571"/>
                        <a14:foregroundMark x1="91111" y1="80226" x2="72778" y2="90960"/>
                        <a14:foregroundMark x1="72778" y1="90960" x2="53889" y2="93785"/>
                        <a14:foregroundMark x1="47778" y1="96045" x2="72222" y2="92090"/>
                        <a14:foregroundMark x1="95000" y1="68362" x2="92222" y2="76836"/>
                        <a14:foregroundMark x1="1756" y1="61017" x2="1667" y2="60452"/>
                        <a14:foregroundMark x1="3889" y1="74576" x2="1756" y2="61017"/>
                        <a14:foregroundMark x1="3288" y1="48819" x2="4444" y2="42938"/>
                        <a14:foregroundMark x1="1444" y1="58192" x2="1967" y2="55533"/>
                        <a14:foregroundMark x1="1222" y1="59322" x2="1444" y2="58192"/>
                        <a14:foregroundMark x1="1111" y1="59887" x2="1222" y2="59322"/>
                        <a14:foregroundMark x1="1667" y1="55932" x2="2778" y2="50282"/>
                        <a14:backgroundMark x1="556" y1="48588" x2="0" y2="55367"/>
                        <a14:backgroundMark x1="8333" y1="84746" x2="8333" y2="84746"/>
                        <a14:backgroundMark x1="7778" y1="83616" x2="10000" y2="86441"/>
                        <a14:backgroundMark x1="0" y1="58192" x2="0" y2="58192"/>
                        <a14:backgroundMark x1="0" y1="61017" x2="0" y2="61017"/>
                        <a14:backgroundMark x1="0" y1="59322" x2="0" y2="59322"/>
                      </a14:backgroundRemoval>
                    </a14:imgEffect>
                  </a14:imgLayer>
                </a14:imgProps>
              </a:ext>
            </a:extLst>
          </a:blip>
          <a:stretch>
            <a:fillRect/>
          </a:stretch>
        </p:blipFill>
        <p:spPr>
          <a:xfrm>
            <a:off x="5105400" y="71632"/>
            <a:ext cx="753218" cy="740664"/>
          </a:xfrm>
          <a:prstGeom prst="rect">
            <a:avLst/>
          </a:prstGeom>
        </p:spPr>
      </p:pic>
      <p:pic>
        <p:nvPicPr>
          <p:cNvPr id="10" name="Regoku button">
            <a:extLst>
              <a:ext uri="{FF2B5EF4-FFF2-40B4-BE49-F238E27FC236}">
                <a16:creationId xmlns:a16="http://schemas.microsoft.com/office/drawing/2014/main" id="{04F01E7B-3DBD-A74A-81C5-FDC8407CEA95}"/>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10000" b="92000" l="2660" r="93085">
                        <a14:foregroundMark x1="32979" y1="27000" x2="19149" y2="37500"/>
                        <a14:foregroundMark x1="62766" y1="81000" x2="71809" y2="77500"/>
                        <a14:foregroundMark x1="89362" y1="58500" x2="84574" y2="77500"/>
                        <a14:foregroundMark x1="84574" y1="77500" x2="72340" y2="86000"/>
                        <a14:foregroundMark x1="43085" y1="12500" x2="26064" y2="22500"/>
                        <a14:foregroundMark x1="26064" y1="22500" x2="12234" y2="40500"/>
                        <a14:foregroundMark x1="12234" y1="40500" x2="7979" y2="59000"/>
                        <a14:foregroundMark x1="7979" y1="59000" x2="12766" y2="78500"/>
                        <a14:foregroundMark x1="4787" y1="61000" x2="4787" y2="53500"/>
                        <a14:foregroundMark x1="91489" y1="60000" x2="91489" y2="60000"/>
                        <a14:foregroundMark x1="48404" y1="91000" x2="48404" y2="91000"/>
                        <a14:foregroundMark x1="23975" y1="85377" x2="16887" y2="83799"/>
                        <a14:foregroundMark x1="53723" y1="92000" x2="28207" y2="86319"/>
                        <a14:foregroundMark x1="12035" y1="81319" x2="6915" y2="74500"/>
                        <a14:foregroundMark x1="26027" y1="88709" x2="42021" y2="89500"/>
                        <a14:foregroundMark x1="42021" y1="89500" x2="66489" y2="89000"/>
                        <a14:foregroundMark x1="66489" y1="89000" x2="73936" y2="85500"/>
                        <a14:foregroundMark x1="68085" y1="89500" x2="85106" y2="79500"/>
                        <a14:foregroundMark x1="85106" y1="79500" x2="85638" y2="78000"/>
                        <a14:foregroundMark x1="86702" y1="78000" x2="73936" y2="88000"/>
                        <a14:foregroundMark x1="85638" y1="80000" x2="79255" y2="85000"/>
                        <a14:foregroundMark x1="93085" y1="56500" x2="90426" y2="75500"/>
                        <a14:foregroundMark x1="90426" y1="75500" x2="89362" y2="77500"/>
                        <a14:foregroundMark x1="6915" y1="74000" x2="5319" y2="54500"/>
                        <a14:foregroundMark x1="5319" y1="54500" x2="5851" y2="54000"/>
                        <a14:foregroundMark x1="92553" y1="65000" x2="90957" y2="71000"/>
                        <a14:foregroundMark x1="93085" y1="65000" x2="92021" y2="71500"/>
                        <a14:backgroundMark x1="21809" y1="90000" x2="21809" y2="90000"/>
                        <a14:backgroundMark x1="20213" y1="89500" x2="23936" y2="91000"/>
                        <a14:backgroundMark x1="10106" y1="83000" x2="14362" y2="86000"/>
                      </a14:backgroundRemoval>
                    </a14:imgEffect>
                  </a14:imgLayer>
                </a14:imgProps>
              </a:ext>
            </a:extLst>
          </a:blip>
          <a:srcRect t="9999" r="3742" b="4007"/>
          <a:stretch/>
        </p:blipFill>
        <p:spPr>
          <a:xfrm>
            <a:off x="3733017" y="77218"/>
            <a:ext cx="779321" cy="740664"/>
          </a:xfrm>
          <a:prstGeom prst="rect">
            <a:avLst/>
          </a:prstGeom>
        </p:spPr>
      </p:pic>
      <p:pic>
        <p:nvPicPr>
          <p:cNvPr id="19" name="Applause Sound Effect.wav" descr="Applause Sound Effect.wav">
            <a:hlinkClick r:id="" action="ppaction://media"/>
            <a:extLst>
              <a:ext uri="{FF2B5EF4-FFF2-40B4-BE49-F238E27FC236}">
                <a16:creationId xmlns:a16="http://schemas.microsoft.com/office/drawing/2014/main" id="{47970A67-8AB4-0240-841C-0949346D9E3D}"/>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457200" y="-1625918"/>
            <a:ext cx="731520" cy="731520"/>
          </a:xfrm>
          <a:prstGeom prst="rect">
            <a:avLst/>
          </a:prstGeom>
        </p:spPr>
      </p:pic>
      <p:sp>
        <p:nvSpPr>
          <p:cNvPr id="2" name="Rectangle 1">
            <a:hlinkClick r:id="rId25" action="ppaction://hlinksldjump"/>
            <a:extLst>
              <a:ext uri="{FF2B5EF4-FFF2-40B4-BE49-F238E27FC236}">
                <a16:creationId xmlns:a16="http://schemas.microsoft.com/office/drawing/2014/main" id="{2EE55AF4-AD3A-4671-8088-3D852D1E45BB}"/>
              </a:ext>
            </a:extLst>
          </p:cNvPr>
          <p:cNvSpPr/>
          <p:nvPr/>
        </p:nvSpPr>
        <p:spPr>
          <a:xfrm>
            <a:off x="2362200" y="1779565"/>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1</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75" name="Rectangle 74">
            <a:hlinkClick r:id="rId26" action="ppaction://hlinksldjump"/>
            <a:extLst>
              <a:ext uri="{FF2B5EF4-FFF2-40B4-BE49-F238E27FC236}">
                <a16:creationId xmlns:a16="http://schemas.microsoft.com/office/drawing/2014/main" id="{57EAE075-0845-44AA-937C-E4001A422E3F}"/>
              </a:ext>
            </a:extLst>
          </p:cNvPr>
          <p:cNvSpPr/>
          <p:nvPr/>
        </p:nvSpPr>
        <p:spPr>
          <a:xfrm>
            <a:off x="3530718" y="1779565"/>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2</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77" name="Rectangle 76">
            <a:hlinkClick r:id="rId27" action="ppaction://hlinksldjump"/>
            <a:extLst>
              <a:ext uri="{FF2B5EF4-FFF2-40B4-BE49-F238E27FC236}">
                <a16:creationId xmlns:a16="http://schemas.microsoft.com/office/drawing/2014/main" id="{629AED2F-3FDA-4EE4-9466-B1FF70E982E7}"/>
              </a:ext>
            </a:extLst>
          </p:cNvPr>
          <p:cNvSpPr/>
          <p:nvPr/>
        </p:nvSpPr>
        <p:spPr>
          <a:xfrm>
            <a:off x="4804090" y="1797232"/>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3</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78" name="Rectangle 77">
            <a:hlinkClick r:id="rId28" action="ppaction://hlinksldjump"/>
            <a:extLst>
              <a:ext uri="{FF2B5EF4-FFF2-40B4-BE49-F238E27FC236}">
                <a16:creationId xmlns:a16="http://schemas.microsoft.com/office/drawing/2014/main" id="{0E7854DA-905B-44E2-9704-E1DB418A4684}"/>
              </a:ext>
            </a:extLst>
          </p:cNvPr>
          <p:cNvSpPr/>
          <p:nvPr/>
        </p:nvSpPr>
        <p:spPr>
          <a:xfrm>
            <a:off x="6100499" y="1797232"/>
            <a:ext cx="404597" cy="700190"/>
          </a:xfrm>
          <a:prstGeom prst="rect">
            <a:avLst/>
          </a:prstGeom>
          <a:noFill/>
        </p:spPr>
        <p:txBody>
          <a:bodyPr wrap="none" lIns="68579" tIns="34289" rIns="68579" bIns="34289">
            <a:spAutoFit/>
          </a:bodyPr>
          <a:lstStyle/>
          <a:p>
            <a:pPr algn="ctr" defTabSz="685783"/>
            <a:r>
              <a:rPr lang="en-GB"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rPr>
              <a:t>4</a:t>
            </a:r>
            <a:endParaRPr lang="en-US" sz="41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endParaRPr>
          </a:p>
        </p:txBody>
      </p:sp>
      <p:sp>
        <p:nvSpPr>
          <p:cNvPr id="82" name="Action Button: Go Home 81">
            <a:hlinkClick r:id="rId29" action="ppaction://hlinksldjump" highlightClick="1"/>
            <a:extLst>
              <a:ext uri="{FF2B5EF4-FFF2-40B4-BE49-F238E27FC236}">
                <a16:creationId xmlns:a16="http://schemas.microsoft.com/office/drawing/2014/main" id="{FA47ED3E-2192-40F1-A367-BE8FCB172E08}"/>
              </a:ext>
            </a:extLst>
          </p:cNvPr>
          <p:cNvSpPr/>
          <p:nvPr/>
        </p:nvSpPr>
        <p:spPr>
          <a:xfrm>
            <a:off x="0" y="4361688"/>
            <a:ext cx="781812" cy="781812"/>
          </a:xfrm>
          <a:prstGeom prst="actionButtonHome">
            <a:avLst/>
          </a:prstGeom>
          <a:solidFill>
            <a:srgbClr val="FFFF00"/>
          </a:solidFill>
          <a:ln>
            <a:noFill/>
          </a:ln>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lIns="68579" tIns="34289" rIns="68579" bIns="34289" rtlCol="0" anchor="ctr"/>
          <a:lstStyle/>
          <a:p>
            <a:pPr algn="ctr" defTabSz="685783"/>
            <a:endParaRPr lang="en-US" sz="1400">
              <a:solidFill>
                <a:prstClr val="white"/>
              </a:solidFill>
            </a:endParaRPr>
          </a:p>
        </p:txBody>
      </p:sp>
    </p:spTree>
    <p:extLst>
      <p:ext uri="{BB962C8B-B14F-4D97-AF65-F5344CB8AC3E}">
        <p14:creationId xmlns:p14="http://schemas.microsoft.com/office/powerpoint/2010/main" val="4043614138"/>
      </p:ext>
    </p:extLst>
  </p:cSld>
  <p:clrMapOvr>
    <a:masterClrMapping/>
  </p:clrMapOvr>
  <p:transition spd="med" advClick="0">
    <p:fade/>
    <p:sndAc>
      <p:stSnd>
        <p:snd r:embed="rId5" name="breez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 fill="hold"/>
                                        <p:tgtEl>
                                          <p:spTgt spid="6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10000" fill="hold"/>
                                        <p:tgtEl>
                                          <p:spTgt spid="51"/>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10000" fill="hold"/>
                                        <p:tgtEl>
                                          <p:spTgt spid="5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0000" fill="hold"/>
                                        <p:tgtEl>
                                          <p:spTgt spid="71"/>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10000" fill="hold"/>
                                        <p:tgtEl>
                                          <p:spTgt spid="5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1000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6" name="coin.wav"/>
                                        </p:tgtEl>
                                      </p:cMediaNode>
                                    </p:audio>
                                  </p:subTnLst>
                                </p:cTn>
                              </p:par>
                              <p:par>
                                <p:cTn id="22" presetID="8" presetClass="emph" presetSubtype="0" fill="hold" nodeType="withEffect">
                                  <p:stCondLst>
                                    <p:cond delay="0"/>
                                  </p:stCondLst>
                                  <p:childTnLst>
                                    <p:animRot by="21600000">
                                      <p:cBhvr>
                                        <p:cTn id="23" dur="1000" fill="hold"/>
                                        <p:tgtEl>
                                          <p:spTgt spid="50"/>
                                        </p:tgtEl>
                                        <p:attrNameLst>
                                          <p:attrName>r</p:attrName>
                                        </p:attrNameLst>
                                      </p:cBhvr>
                                    </p:animRot>
                                  </p:childTnLst>
                                </p:cTn>
                              </p:par>
                              <p:par>
                                <p:cTn id="24" presetID="1" presetClass="exit" presetSubtype="0" fill="hold" nodeType="withEffect">
                                  <p:stCondLst>
                                    <p:cond delay="0"/>
                                  </p:stCondLst>
                                  <p:childTnLst>
                                    <p:set>
                                      <p:cBhvr>
                                        <p:cTn id="25" dur="1" fill="hold">
                                          <p:stCondLst>
                                            <p:cond delay="0"/>
                                          </p:stCondLst>
                                        </p:cTn>
                                        <p:tgtEl>
                                          <p:spTgt spid="44"/>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45"/>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47"/>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8"/>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9"/>
                                        </p:tgtEl>
                                        <p:attrNameLst>
                                          <p:attrName>style.visibility</p:attrName>
                                        </p:attrNameLst>
                                      </p:cBhvr>
                                      <p:to>
                                        <p:strVal val="hidden"/>
                                      </p:to>
                                    </p:se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coin.wav"/>
                                        </p:tgtEl>
                                      </p:cMediaNode>
                                    </p:audio>
                                  </p:subTnLst>
                                </p:cTn>
                              </p:par>
                              <p:par>
                                <p:cTn id="39" presetID="1" presetClass="exit" presetSubtype="0" fill="hold" nodeType="withEffect">
                                  <p:stCondLst>
                                    <p:cond delay="0"/>
                                  </p:stCondLst>
                                  <p:childTnLst>
                                    <p:set>
                                      <p:cBhvr>
                                        <p:cTn id="4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1" restart="whenNotActive" fill="hold" evtFilter="cancelBubble" nodeType="interactiveSeq">
                <p:stCondLst>
                  <p:cond evt="onClick" delay="0">
                    <p:tgtEl>
                      <p:spTgt spid="5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oin.wav"/>
                                        </p:tgtEl>
                                      </p:cMediaNode>
                                    </p:audio>
                                  </p:subTnLst>
                                </p:cTn>
                              </p:par>
                              <p:par>
                                <p:cTn id="46" presetID="8" presetClass="emph" presetSubtype="0" fill="hold" nodeType="withEffect">
                                  <p:stCondLst>
                                    <p:cond delay="0"/>
                                  </p:stCondLst>
                                  <p:childTnLst>
                                    <p:animRot by="21600000">
                                      <p:cBhvr>
                                        <p:cTn id="47" dur="1000" fill="hold"/>
                                        <p:tgtEl>
                                          <p:spTgt spid="50"/>
                                        </p:tgtEl>
                                        <p:attrNameLst>
                                          <p:attrName>r</p:attrName>
                                        </p:attrNameLst>
                                      </p:cBhvr>
                                    </p:animRot>
                                  </p:childTnLst>
                                </p:cTn>
                              </p:par>
                              <p:par>
                                <p:cTn id="48" presetID="1" presetClass="exit" presetSubtype="0" fill="hold" nodeType="withEffect">
                                  <p:stCondLst>
                                    <p:cond delay="0"/>
                                  </p:stCondLst>
                                  <p:childTnLst>
                                    <p:set>
                                      <p:cBhvr>
                                        <p:cTn id="49" dur="1" fill="hold">
                                          <p:stCondLst>
                                            <p:cond delay="0"/>
                                          </p:stCondLst>
                                        </p:cTn>
                                        <p:tgtEl>
                                          <p:spTgt spid="49"/>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44"/>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45"/>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7"/>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48"/>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coin.wav"/>
                                        </p:tgtEl>
                                      </p:cMediaNode>
                                    </p:audio>
                                  </p:subTnLst>
                                </p:cTn>
                              </p:par>
                              <p:par>
                                <p:cTn id="63" presetID="1" presetClass="exit" presetSubtype="0" fill="hold" nodeType="withEffect">
                                  <p:stCondLst>
                                    <p:cond delay="0"/>
                                  </p:stCondLst>
                                  <p:childTnLst>
                                    <p:set>
                                      <p:cBhvr>
                                        <p:cTn id="64"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coin.wav"/>
                                        </p:tgtEl>
                                      </p:cMediaNode>
                                    </p:audio>
                                  </p:subTnLst>
                                </p:cTn>
                              </p:par>
                              <p:par>
                                <p:cTn id="70" presetID="8" presetClass="emph" presetSubtype="0" fill="hold" nodeType="withEffect">
                                  <p:stCondLst>
                                    <p:cond delay="0"/>
                                  </p:stCondLst>
                                  <p:childTnLst>
                                    <p:animRot by="21600000">
                                      <p:cBhvr>
                                        <p:cTn id="71" dur="1000" fill="hold"/>
                                        <p:tgtEl>
                                          <p:spTgt spid="50"/>
                                        </p:tgtEl>
                                        <p:attrNameLst>
                                          <p:attrName>r</p:attrName>
                                        </p:attrNameLst>
                                      </p:cBhvr>
                                    </p:animRot>
                                  </p:childTnLst>
                                </p:cTn>
                              </p:par>
                              <p:par>
                                <p:cTn id="72" presetID="1" presetClass="exit" presetSubtype="0" fill="hold" nodeType="withEffect">
                                  <p:stCondLst>
                                    <p:cond delay="0"/>
                                  </p:stCondLst>
                                  <p:childTnLst>
                                    <p:set>
                                      <p:cBhvr>
                                        <p:cTn id="73" dur="1" fill="hold">
                                          <p:stCondLst>
                                            <p:cond delay="0"/>
                                          </p:stCondLst>
                                        </p:cTn>
                                        <p:tgtEl>
                                          <p:spTgt spid="44"/>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45"/>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6"/>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47"/>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4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49"/>
                                        </p:tgtEl>
                                        <p:attrNameLst>
                                          <p:attrName>style.visibility</p:attrName>
                                        </p:attrNameLst>
                                      </p:cBhvr>
                                      <p:to>
                                        <p:strVal val="hidden"/>
                                      </p:to>
                                    </p:set>
                                  </p:childTnLst>
                                </p:cTn>
                              </p:par>
                            </p:childTnLst>
                          </p:cTn>
                        </p:par>
                        <p:par>
                          <p:cTn id="84" fill="hold">
                            <p:stCondLst>
                              <p:cond delay="1000"/>
                            </p:stCondLst>
                            <p:childTnLst>
                              <p:par>
                                <p:cTn id="85" presetID="1" presetClass="entr" presetSubtype="0" fill="hold" nodeType="afterEffect">
                                  <p:stCondLst>
                                    <p:cond delay="0"/>
                                  </p:stCondLst>
                                  <p:childTnLst>
                                    <p:set>
                                      <p:cBhvr>
                                        <p:cTn id="8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coin.wav"/>
                                        </p:tgtEl>
                                      </p:cMediaNode>
                                    </p:audio>
                                  </p:subTnLst>
                                </p:cTn>
                              </p:par>
                              <p:par>
                                <p:cTn id="87" presetID="1" presetClass="exit" presetSubtype="0" fill="hold" nodeType="withEffect">
                                  <p:stCondLst>
                                    <p:cond delay="0"/>
                                  </p:stCondLst>
                                  <p:childTnLst>
                                    <p:set>
                                      <p:cBhvr>
                                        <p:cTn id="88"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9" restart="whenNotActive" fill="hold" evtFilter="cancelBubble" nodeType="interactiveSeq">
                <p:stCondLst>
                  <p:cond evt="onClick" delay="0">
                    <p:tgtEl>
                      <p:spTgt spid="71"/>
                    </p:tgtEl>
                  </p:cond>
                </p:stCondLst>
                <p:endSync evt="end" delay="0">
                  <p:rtn val="all"/>
                </p:endSync>
                <p:childTnLst>
                  <p:par>
                    <p:cTn id="90" fill="hold">
                      <p:stCondLst>
                        <p:cond delay="0"/>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6" name="coin.wav"/>
                                        </p:tgtEl>
                                      </p:cMediaNode>
                                    </p:audio>
                                  </p:subTnLst>
                                </p:cTn>
                              </p:par>
                              <p:par>
                                <p:cTn id="94" presetID="8" presetClass="emph" presetSubtype="0" fill="hold" nodeType="withEffect">
                                  <p:stCondLst>
                                    <p:cond delay="0"/>
                                  </p:stCondLst>
                                  <p:childTnLst>
                                    <p:animRot by="21600000">
                                      <p:cBhvr>
                                        <p:cTn id="95" dur="1000" fill="hold"/>
                                        <p:tgtEl>
                                          <p:spTgt spid="50"/>
                                        </p:tgtEl>
                                        <p:attrNameLst>
                                          <p:attrName>r</p:attrName>
                                        </p:attrNameLst>
                                      </p:cBhvr>
                                    </p:animRot>
                                  </p:childTnLst>
                                </p:cTn>
                              </p:par>
                              <p:par>
                                <p:cTn id="96" presetID="1" presetClass="exit" presetSubtype="0" fill="hold" nodeType="withEffect">
                                  <p:stCondLst>
                                    <p:cond delay="0"/>
                                  </p:stCondLst>
                                  <p:childTnLst>
                                    <p:set>
                                      <p:cBhvr>
                                        <p:cTn id="97" dur="1" fill="hold">
                                          <p:stCondLst>
                                            <p:cond delay="0"/>
                                          </p:stCondLst>
                                        </p:cTn>
                                        <p:tgtEl>
                                          <p:spTgt spid="4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45"/>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46"/>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47"/>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48"/>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49"/>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nodeType="afterEffect">
                                  <p:stCondLst>
                                    <p:cond delay="0"/>
                                  </p:stCondLst>
                                  <p:childTnLst>
                                    <p:set>
                                      <p:cBhvr>
                                        <p:cTn id="11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6" name="coin.wav"/>
                                        </p:tgtEl>
                                      </p:cMediaNode>
                                    </p:audio>
                                  </p:subTnLst>
                                </p:cTn>
                              </p:par>
                              <p:par>
                                <p:cTn id="111" presetID="1" presetClass="exit" presetSubtype="0" fill="hold" nodeType="withEffect">
                                  <p:stCondLst>
                                    <p:cond delay="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3" restart="whenNotActive" fill="hold" evtFilter="cancelBubble" nodeType="interactiveSeq">
                <p:stCondLst>
                  <p:cond evt="onClick" delay="0">
                    <p:tgtEl>
                      <p:spTgt spid="59"/>
                    </p:tgtEl>
                  </p:cond>
                </p:stCondLst>
                <p:endSync evt="end" delay="0">
                  <p:rtn val="all"/>
                </p:endSync>
                <p:childTnLst>
                  <p:par>
                    <p:cTn id="114" fill="hold">
                      <p:stCondLst>
                        <p:cond delay="0"/>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6" name="coin.wav"/>
                                        </p:tgtEl>
                                      </p:cMediaNode>
                                    </p:audio>
                                  </p:subTnLst>
                                </p:cTn>
                              </p:par>
                              <p:par>
                                <p:cTn id="118" presetID="8" presetClass="emph" presetSubtype="0" fill="hold" nodeType="withEffect">
                                  <p:stCondLst>
                                    <p:cond delay="0"/>
                                  </p:stCondLst>
                                  <p:childTnLst>
                                    <p:animRot by="21600000">
                                      <p:cBhvr>
                                        <p:cTn id="119" dur="1000" fill="hold"/>
                                        <p:tgtEl>
                                          <p:spTgt spid="50"/>
                                        </p:tgtEl>
                                        <p:attrNameLst>
                                          <p:attrName>r</p:attrName>
                                        </p:attrNameLst>
                                      </p:cBhvr>
                                    </p:animRot>
                                  </p:childTnLst>
                                </p:cTn>
                              </p:par>
                              <p:par>
                                <p:cTn id="120" presetID="1" presetClass="exit" presetSubtype="0" fill="hold" nodeType="withEffect">
                                  <p:stCondLst>
                                    <p:cond delay="0"/>
                                  </p:stCondLst>
                                  <p:childTnLst>
                                    <p:set>
                                      <p:cBhvr>
                                        <p:cTn id="121" dur="1" fill="hold">
                                          <p:stCondLst>
                                            <p:cond delay="0"/>
                                          </p:stCondLst>
                                        </p:cTn>
                                        <p:tgtEl>
                                          <p:spTgt spid="44"/>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45"/>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46"/>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47"/>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48"/>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49"/>
                                        </p:tgtEl>
                                        <p:attrNameLst>
                                          <p:attrName>style.visibility</p:attrName>
                                        </p:attrNameLst>
                                      </p:cBhvr>
                                      <p:to>
                                        <p:strVal val="hidden"/>
                                      </p:to>
                                    </p:set>
                                  </p:childTnLst>
                                </p:cTn>
                              </p:par>
                            </p:childTnLst>
                          </p:cTn>
                        </p:par>
                        <p:par>
                          <p:cTn id="132" fill="hold">
                            <p:stCondLst>
                              <p:cond delay="1000"/>
                            </p:stCondLst>
                            <p:childTnLst>
                              <p:par>
                                <p:cTn id="133" presetID="1" presetClass="entr" presetSubtype="0" fill="hold" nodeType="afterEffect">
                                  <p:stCondLst>
                                    <p:cond delay="0"/>
                                  </p:stCondLst>
                                  <p:childTnLst>
                                    <p:set>
                                      <p:cBhvr>
                                        <p:cTn id="13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6" name="coin.wav"/>
                                        </p:tgtEl>
                                      </p:cMediaNode>
                                    </p:audio>
                                  </p:subTnLst>
                                </p:cTn>
                              </p:par>
                              <p:par>
                                <p:cTn id="135" presetID="1" presetClass="exit" presetSubtype="0" fill="hold" nodeType="withEffect">
                                  <p:stCondLst>
                                    <p:cond delay="0"/>
                                  </p:stCondLst>
                                  <p:childTnLst>
                                    <p:set>
                                      <p:cBhvr>
                                        <p:cTn id="13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37" restart="whenNotActive" fill="hold" evtFilter="cancelBubble" nodeType="interactiveSeq">
                <p:stCondLst>
                  <p:cond evt="onClick" delay="0">
                    <p:tgtEl>
                      <p:spTgt spid="63"/>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6" name="coin.wav"/>
                                        </p:tgtEl>
                                      </p:cMediaNode>
                                    </p:audio>
                                  </p:subTnLst>
                                </p:cTn>
                              </p:par>
                              <p:par>
                                <p:cTn id="142" presetID="8" presetClass="emph" presetSubtype="0" fill="hold" nodeType="withEffect">
                                  <p:stCondLst>
                                    <p:cond delay="0"/>
                                  </p:stCondLst>
                                  <p:childTnLst>
                                    <p:animRot by="21600000">
                                      <p:cBhvr>
                                        <p:cTn id="143" dur="1000" fill="hold"/>
                                        <p:tgtEl>
                                          <p:spTgt spid="50"/>
                                        </p:tgtEl>
                                        <p:attrNameLst>
                                          <p:attrName>r</p:attrName>
                                        </p:attrNameLst>
                                      </p:cBhvr>
                                    </p:animRot>
                                  </p:childTnLst>
                                </p:cTn>
                              </p:par>
                              <p:par>
                                <p:cTn id="144" presetID="1" presetClass="exit" presetSubtype="0" fill="hold" nodeType="withEffect">
                                  <p:stCondLst>
                                    <p:cond delay="0"/>
                                  </p:stCondLst>
                                  <p:childTnLst>
                                    <p:set>
                                      <p:cBhvr>
                                        <p:cTn id="145" dur="1" fill="hold">
                                          <p:stCondLst>
                                            <p:cond delay="0"/>
                                          </p:stCondLst>
                                        </p:cTn>
                                        <p:tgtEl>
                                          <p:spTgt spid="44"/>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45"/>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46"/>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47"/>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48"/>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49"/>
                                        </p:tgtEl>
                                        <p:attrNameLst>
                                          <p:attrName>style.visibility</p:attrName>
                                        </p:attrNameLst>
                                      </p:cBhvr>
                                      <p:to>
                                        <p:strVal val="hidden"/>
                                      </p:to>
                                    </p:set>
                                  </p:childTnLst>
                                </p:cTn>
                              </p:par>
                            </p:childTnLst>
                          </p:cTn>
                        </p:par>
                        <p:par>
                          <p:cTn id="156" fill="hold">
                            <p:stCondLst>
                              <p:cond delay="1000"/>
                            </p:stCondLst>
                            <p:childTnLst>
                              <p:par>
                                <p:cTn id="157" presetID="1" presetClass="entr" presetSubtype="0" fill="hold" nodeType="afterEffect">
                                  <p:stCondLst>
                                    <p:cond delay="0"/>
                                  </p:stCondLst>
                                  <p:childTnLst>
                                    <p:set>
                                      <p:cBhvr>
                                        <p:cTn id="15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6" name="coin.wav"/>
                                        </p:tgtEl>
                                      </p:cMediaNode>
                                    </p:audio>
                                  </p:subTnLst>
                                </p:cTn>
                              </p:par>
                              <p:par>
                                <p:cTn id="159" presetID="1" presetClass="exit" presetSubtype="0" fill="hold" nodeType="withEffect">
                                  <p:stCondLst>
                                    <p:cond delay="0"/>
                                  </p:stCondLst>
                                  <p:childTnLst>
                                    <p:set>
                                      <p:cBhvr>
                                        <p:cTn id="160"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61" restart="whenNotActive" fill="hold" evtFilter="cancelBubble" nodeType="interactiveSeq">
                <p:stCondLst>
                  <p:cond evt="onClick" delay="0">
                    <p:tgtEl>
                      <p:spTgt spid="10"/>
                    </p:tgtEl>
                  </p:cond>
                </p:stCondLst>
                <p:endSync evt="end" delay="0">
                  <p:rtn val="all"/>
                </p:endSync>
                <p:childTnLst>
                  <p:par>
                    <p:cTn id="162" fill="hold">
                      <p:stCondLst>
                        <p:cond delay="0"/>
                      </p:stCondLst>
                      <p:childTnLst>
                        <p:par>
                          <p:cTn id="163" fill="hold">
                            <p:stCondLst>
                              <p:cond delay="0"/>
                            </p:stCondLst>
                            <p:childTnLst>
                              <p:par>
                                <p:cTn id="164" presetID="1" presetClass="mediacall" presetSubtype="0" fill="hold" nodeType="afterEffect">
                                  <p:stCondLst>
                                    <p:cond delay="0"/>
                                  </p:stCondLst>
                                  <p:childTnLst>
                                    <p:cmd type="call" cmd="playFrom(0.0)">
                                      <p:cBhvr>
                                        <p:cTn id="165" dur="9435" fill="hold"/>
                                        <p:tgtEl>
                                          <p:spTgt spid="19"/>
                                        </p:tgtEl>
                                      </p:cBhvr>
                                    </p:cmd>
                                  </p:childTnLst>
                                </p:cTn>
                              </p:par>
                            </p:childTnLst>
                          </p:cTn>
                        </p:par>
                      </p:childTnLst>
                    </p:cTn>
                  </p:par>
                </p:childTnLst>
              </p:cTn>
              <p:nextCondLst>
                <p:cond evt="onClick" delay="0">
                  <p:tgtEl>
                    <p:spTgt spid="10"/>
                  </p:tgtEl>
                </p:cond>
              </p:nextCondLst>
            </p:seq>
            <p:audio>
              <p:cMediaNode vol="80000">
                <p:cTn id="166" fill="hold" display="0">
                  <p:stCondLst>
                    <p:cond delay="indefinite"/>
                  </p:stCondLst>
                  <p:endCondLst>
                    <p:cond evt="onStopAudio" delay="0">
                      <p:tgtEl>
                        <p:sldTgt/>
                      </p:tgtEl>
                    </p:cond>
                  </p:endCondLst>
                </p:cTn>
                <p:tgtEl>
                  <p:spTgt spid="19"/>
                </p:tgtEl>
              </p:cMediaNode>
            </p:audio>
            <p:seq concurrent="1" nextAc="seek">
              <p:cTn id="167" restart="whenNotActive" fill="hold" evtFilter="cancelBubble" nodeType="interactiveSeq">
                <p:stCondLst>
                  <p:cond evt="onClick" delay="0">
                    <p:tgtEl>
                      <p:spTgt spid="2"/>
                    </p:tgtEl>
                  </p:cond>
                </p:stCondLst>
                <p:endSync evt="end" delay="0">
                  <p:rtn val="all"/>
                </p:endSync>
                <p:childTnLst>
                  <p:par>
                    <p:cTn id="168" fill="hold">
                      <p:stCondLst>
                        <p:cond delay="0"/>
                      </p:stCondLst>
                      <p:childTnLst>
                        <p:par>
                          <p:cTn id="169" fill="hold">
                            <p:stCondLst>
                              <p:cond delay="0"/>
                            </p:stCondLst>
                            <p:childTnLst>
                              <p:par>
                                <p:cTn id="170" presetID="42" presetClass="exit" presetSubtype="0" fill="hold" grpId="0" nodeType="clickEffect">
                                  <p:stCondLst>
                                    <p:cond delay="0"/>
                                  </p:stCondLst>
                                  <p:childTnLst>
                                    <p:animEffect transition="out" filter="fade">
                                      <p:cBhvr>
                                        <p:cTn id="171" dur="1000"/>
                                        <p:tgtEl>
                                          <p:spTgt spid="2"/>
                                        </p:tgtEl>
                                      </p:cBhvr>
                                    </p:animEffect>
                                    <p:anim calcmode="lin" valueType="num">
                                      <p:cBhvr>
                                        <p:cTn id="172" dur="1000"/>
                                        <p:tgtEl>
                                          <p:spTgt spid="2"/>
                                        </p:tgtEl>
                                        <p:attrNameLst>
                                          <p:attrName>ppt_x</p:attrName>
                                        </p:attrNameLst>
                                      </p:cBhvr>
                                      <p:tavLst>
                                        <p:tav tm="0">
                                          <p:val>
                                            <p:strVal val="ppt_x"/>
                                          </p:val>
                                        </p:tav>
                                        <p:tav tm="100000">
                                          <p:val>
                                            <p:strVal val="ppt_x"/>
                                          </p:val>
                                        </p:tav>
                                      </p:tavLst>
                                    </p:anim>
                                    <p:anim calcmode="lin" valueType="num">
                                      <p:cBhvr>
                                        <p:cTn id="173" dur="1000"/>
                                        <p:tgtEl>
                                          <p:spTgt spid="2"/>
                                        </p:tgtEl>
                                        <p:attrNameLst>
                                          <p:attrName>ppt_y</p:attrName>
                                        </p:attrNameLst>
                                      </p:cBhvr>
                                      <p:tavLst>
                                        <p:tav tm="0">
                                          <p:val>
                                            <p:strVal val="ppt_y"/>
                                          </p:val>
                                        </p:tav>
                                        <p:tav tm="100000">
                                          <p:val>
                                            <p:strVal val="ppt_y+.1"/>
                                          </p:val>
                                        </p:tav>
                                      </p:tavLst>
                                    </p:anim>
                                    <p:set>
                                      <p:cBhvr>
                                        <p:cTn id="174"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75" restart="whenNotActive" fill="hold" evtFilter="cancelBubble" nodeType="interactiveSeq">
                <p:stCondLst>
                  <p:cond evt="onClick" delay="0">
                    <p:tgtEl>
                      <p:spTgt spid="75"/>
                    </p:tgtEl>
                  </p:cond>
                </p:stCondLst>
                <p:endSync evt="end" delay="0">
                  <p:rtn val="all"/>
                </p:endSync>
                <p:childTnLst>
                  <p:par>
                    <p:cTn id="176" fill="hold">
                      <p:stCondLst>
                        <p:cond delay="0"/>
                      </p:stCondLst>
                      <p:childTnLst>
                        <p:par>
                          <p:cTn id="177" fill="hold">
                            <p:stCondLst>
                              <p:cond delay="0"/>
                            </p:stCondLst>
                            <p:childTnLst>
                              <p:par>
                                <p:cTn id="178" presetID="42" presetClass="exit" presetSubtype="0" fill="hold" grpId="0" nodeType="clickEffect">
                                  <p:stCondLst>
                                    <p:cond delay="0"/>
                                  </p:stCondLst>
                                  <p:childTnLst>
                                    <p:animEffect transition="out" filter="fade">
                                      <p:cBhvr>
                                        <p:cTn id="179" dur="1000"/>
                                        <p:tgtEl>
                                          <p:spTgt spid="75"/>
                                        </p:tgtEl>
                                      </p:cBhvr>
                                    </p:animEffect>
                                    <p:anim calcmode="lin" valueType="num">
                                      <p:cBhvr>
                                        <p:cTn id="180" dur="1000"/>
                                        <p:tgtEl>
                                          <p:spTgt spid="75"/>
                                        </p:tgtEl>
                                        <p:attrNameLst>
                                          <p:attrName>ppt_x</p:attrName>
                                        </p:attrNameLst>
                                      </p:cBhvr>
                                      <p:tavLst>
                                        <p:tav tm="0">
                                          <p:val>
                                            <p:strVal val="ppt_x"/>
                                          </p:val>
                                        </p:tav>
                                        <p:tav tm="100000">
                                          <p:val>
                                            <p:strVal val="ppt_x"/>
                                          </p:val>
                                        </p:tav>
                                      </p:tavLst>
                                    </p:anim>
                                    <p:anim calcmode="lin" valueType="num">
                                      <p:cBhvr>
                                        <p:cTn id="181" dur="1000"/>
                                        <p:tgtEl>
                                          <p:spTgt spid="75"/>
                                        </p:tgtEl>
                                        <p:attrNameLst>
                                          <p:attrName>ppt_y</p:attrName>
                                        </p:attrNameLst>
                                      </p:cBhvr>
                                      <p:tavLst>
                                        <p:tav tm="0">
                                          <p:val>
                                            <p:strVal val="ppt_y"/>
                                          </p:val>
                                        </p:tav>
                                        <p:tav tm="100000">
                                          <p:val>
                                            <p:strVal val="ppt_y+.1"/>
                                          </p:val>
                                        </p:tav>
                                      </p:tavLst>
                                    </p:anim>
                                    <p:set>
                                      <p:cBhvr>
                                        <p:cTn id="182"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83" restart="whenNotActive" fill="hold" evtFilter="cancelBubble" nodeType="interactiveSeq">
                <p:stCondLst>
                  <p:cond evt="onClick" delay="0">
                    <p:tgtEl>
                      <p:spTgt spid="77"/>
                    </p:tgtEl>
                  </p:cond>
                </p:stCondLst>
                <p:endSync evt="end" delay="0">
                  <p:rtn val="all"/>
                </p:endSync>
                <p:childTnLst>
                  <p:par>
                    <p:cTn id="184" fill="hold">
                      <p:stCondLst>
                        <p:cond delay="0"/>
                      </p:stCondLst>
                      <p:childTnLst>
                        <p:par>
                          <p:cTn id="185" fill="hold">
                            <p:stCondLst>
                              <p:cond delay="0"/>
                            </p:stCondLst>
                            <p:childTnLst>
                              <p:par>
                                <p:cTn id="186" presetID="42" presetClass="exit" presetSubtype="0" fill="hold" grpId="0" nodeType="clickEffect">
                                  <p:stCondLst>
                                    <p:cond delay="0"/>
                                  </p:stCondLst>
                                  <p:childTnLst>
                                    <p:animEffect transition="out" filter="fade">
                                      <p:cBhvr>
                                        <p:cTn id="187" dur="1000"/>
                                        <p:tgtEl>
                                          <p:spTgt spid="77"/>
                                        </p:tgtEl>
                                      </p:cBhvr>
                                    </p:animEffect>
                                    <p:anim calcmode="lin" valueType="num">
                                      <p:cBhvr>
                                        <p:cTn id="188" dur="1000"/>
                                        <p:tgtEl>
                                          <p:spTgt spid="77"/>
                                        </p:tgtEl>
                                        <p:attrNameLst>
                                          <p:attrName>ppt_x</p:attrName>
                                        </p:attrNameLst>
                                      </p:cBhvr>
                                      <p:tavLst>
                                        <p:tav tm="0">
                                          <p:val>
                                            <p:strVal val="ppt_x"/>
                                          </p:val>
                                        </p:tav>
                                        <p:tav tm="100000">
                                          <p:val>
                                            <p:strVal val="ppt_x"/>
                                          </p:val>
                                        </p:tav>
                                      </p:tavLst>
                                    </p:anim>
                                    <p:anim calcmode="lin" valueType="num">
                                      <p:cBhvr>
                                        <p:cTn id="189" dur="1000"/>
                                        <p:tgtEl>
                                          <p:spTgt spid="77"/>
                                        </p:tgtEl>
                                        <p:attrNameLst>
                                          <p:attrName>ppt_y</p:attrName>
                                        </p:attrNameLst>
                                      </p:cBhvr>
                                      <p:tavLst>
                                        <p:tav tm="0">
                                          <p:val>
                                            <p:strVal val="ppt_y"/>
                                          </p:val>
                                        </p:tav>
                                        <p:tav tm="100000">
                                          <p:val>
                                            <p:strVal val="ppt_y+.1"/>
                                          </p:val>
                                        </p:tav>
                                      </p:tavLst>
                                    </p:anim>
                                    <p:set>
                                      <p:cBhvr>
                                        <p:cTn id="190"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91" restart="whenNotActive" fill="hold" evtFilter="cancelBubble" nodeType="interactiveSeq">
                <p:stCondLst>
                  <p:cond evt="onClick" delay="0">
                    <p:tgtEl>
                      <p:spTgt spid="78"/>
                    </p:tgtEl>
                  </p:cond>
                </p:stCondLst>
                <p:endSync evt="end" delay="0">
                  <p:rtn val="all"/>
                </p:endSync>
                <p:childTnLst>
                  <p:par>
                    <p:cTn id="192" fill="hold">
                      <p:stCondLst>
                        <p:cond delay="0"/>
                      </p:stCondLst>
                      <p:childTnLst>
                        <p:par>
                          <p:cTn id="193" fill="hold">
                            <p:stCondLst>
                              <p:cond delay="0"/>
                            </p:stCondLst>
                            <p:childTnLst>
                              <p:par>
                                <p:cTn id="194" presetID="42" presetClass="exit" presetSubtype="0" fill="hold" grpId="0" nodeType="clickEffect">
                                  <p:stCondLst>
                                    <p:cond delay="0"/>
                                  </p:stCondLst>
                                  <p:childTnLst>
                                    <p:animEffect transition="out" filter="fade">
                                      <p:cBhvr>
                                        <p:cTn id="195" dur="1000"/>
                                        <p:tgtEl>
                                          <p:spTgt spid="78"/>
                                        </p:tgtEl>
                                      </p:cBhvr>
                                    </p:animEffect>
                                    <p:anim calcmode="lin" valueType="num">
                                      <p:cBhvr>
                                        <p:cTn id="196" dur="1000"/>
                                        <p:tgtEl>
                                          <p:spTgt spid="78"/>
                                        </p:tgtEl>
                                        <p:attrNameLst>
                                          <p:attrName>ppt_x</p:attrName>
                                        </p:attrNameLst>
                                      </p:cBhvr>
                                      <p:tavLst>
                                        <p:tav tm="0">
                                          <p:val>
                                            <p:strVal val="ppt_x"/>
                                          </p:val>
                                        </p:tav>
                                        <p:tav tm="100000">
                                          <p:val>
                                            <p:strVal val="ppt_x"/>
                                          </p:val>
                                        </p:tav>
                                      </p:tavLst>
                                    </p:anim>
                                    <p:anim calcmode="lin" valueType="num">
                                      <p:cBhvr>
                                        <p:cTn id="197" dur="1000"/>
                                        <p:tgtEl>
                                          <p:spTgt spid="78"/>
                                        </p:tgtEl>
                                        <p:attrNameLst>
                                          <p:attrName>ppt_y</p:attrName>
                                        </p:attrNameLst>
                                      </p:cBhvr>
                                      <p:tavLst>
                                        <p:tav tm="0">
                                          <p:val>
                                            <p:strVal val="ppt_y"/>
                                          </p:val>
                                        </p:tav>
                                        <p:tav tm="100000">
                                          <p:val>
                                            <p:strVal val="ppt_y+.1"/>
                                          </p:val>
                                        </p:tav>
                                      </p:tavLst>
                                    </p:anim>
                                    <p:set>
                                      <p:cBhvr>
                                        <p:cTn id="198"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2" grpId="0"/>
      <p:bldP spid="75" grpId="0"/>
      <p:bldP spid="77" grpId="0"/>
      <p:bldP spid="7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Image result for classroom cartoon background | Classroom clipart,  Classroom background, Anime classroom"/>
          <p:cNvPicPr>
            <a:picLocks noChangeAspect="1" noChangeArrowheads="1"/>
          </p:cNvPicPr>
          <p:nvPr/>
        </p:nvPicPr>
        <p:blipFill rotWithShape="1">
          <a:blip r:embed="rId3">
            <a:extLst>
              <a:ext uri="{28A0092B-C50C-407E-A947-70E740481C1C}">
                <a14:useLocalDpi xmlns:a14="http://schemas.microsoft.com/office/drawing/2010/main" val="0"/>
              </a:ext>
            </a:extLst>
          </a:blip>
          <a:srcRect l="19197" t="4724" r="3094" b="24701"/>
          <a:stretch/>
        </p:blipFill>
        <p:spPr bwMode="auto">
          <a:xfrm>
            <a:off x="0" y="-72736"/>
            <a:ext cx="9143999" cy="5311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241" y="571230"/>
            <a:ext cx="2789959" cy="21529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Rectangle 3"/>
          <p:cNvSpPr/>
          <p:nvPr/>
        </p:nvSpPr>
        <p:spPr>
          <a:xfrm>
            <a:off x="3190009" y="505217"/>
            <a:ext cx="4114800" cy="830997"/>
          </a:xfrm>
          <a:prstGeom prst="rect">
            <a:avLst/>
          </a:prstGeom>
        </p:spPr>
        <p:txBody>
          <a:bodyPr wrap="square" lIns="91438" tIns="45719" rIns="91438" bIns="45719">
            <a:spAutoFit/>
          </a:bodyPr>
          <a:lstStyle/>
          <a:p>
            <a:pPr algn="ctr"/>
            <a:r>
              <a:rPr lang="en-US" sz="2400" dirty="0">
                <a:latin typeface="Comic Sans MS" panose="030F0702030302020204" pitchFamily="66" charset="0"/>
              </a:rPr>
              <a:t>1. She / </a:t>
            </a:r>
            <a:r>
              <a:rPr lang="el-GR" sz="2400" dirty="0">
                <a:latin typeface="Comic Sans MS" panose="030F0702030302020204" pitchFamily="66" charset="0"/>
              </a:rPr>
              <a:t>α</a:t>
            </a:r>
            <a:r>
              <a:rPr lang="en-US" sz="2400" dirty="0">
                <a:latin typeface="Comic Sans MS" panose="030F0702030302020204" pitchFamily="66" charset="0"/>
              </a:rPr>
              <a:t>t the museum/ yesterd</a:t>
            </a:r>
            <a:r>
              <a:rPr lang="el-GR" sz="2400" dirty="0">
                <a:latin typeface="Comic Sans MS" panose="030F0702030302020204" pitchFamily="66" charset="0"/>
              </a:rPr>
              <a:t>α</a:t>
            </a:r>
            <a:r>
              <a:rPr lang="en-US" sz="2400" dirty="0">
                <a:latin typeface="Comic Sans MS" panose="030F0702030302020204" pitchFamily="66" charset="0"/>
              </a:rPr>
              <a:t>y</a:t>
            </a:r>
          </a:p>
        </p:txBody>
      </p:sp>
      <p:sp>
        <p:nvSpPr>
          <p:cNvPr id="5" name="Right Arrow 4"/>
          <p:cNvSpPr/>
          <p:nvPr/>
        </p:nvSpPr>
        <p:spPr>
          <a:xfrm>
            <a:off x="3190009" y="1371530"/>
            <a:ext cx="297873" cy="242316"/>
          </a:xfrm>
          <a:prstGeom prst="rightArrow">
            <a:avLst>
              <a:gd name="adj1" fmla="val 50000"/>
              <a:gd name="adj2" fmla="val 360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en-US"/>
          </a:p>
        </p:txBody>
      </p:sp>
      <p:sp>
        <p:nvSpPr>
          <p:cNvPr id="7" name="Rectangle 6"/>
          <p:cNvSpPr/>
          <p:nvPr/>
        </p:nvSpPr>
        <p:spPr>
          <a:xfrm>
            <a:off x="3487881" y="1336949"/>
            <a:ext cx="3591792" cy="830997"/>
          </a:xfrm>
          <a:prstGeom prst="rect">
            <a:avLst/>
          </a:prstGeom>
          <a:solidFill>
            <a:schemeClr val="bg2">
              <a:lumMod val="20000"/>
              <a:lumOff val="80000"/>
            </a:schemeClr>
          </a:solidFill>
          <a:scene3d>
            <a:camera prst="orthographicFront"/>
            <a:lightRig rig="threePt" dir="t"/>
          </a:scene3d>
          <a:sp3d>
            <a:bevelT prst="relaxedInset"/>
          </a:sp3d>
        </p:spPr>
        <p:txBody>
          <a:bodyPr wrap="square" lIns="91438" tIns="45719" rIns="91438" bIns="45719">
            <a:spAutoFit/>
          </a:bodyPr>
          <a:lstStyle/>
          <a:p>
            <a:pPr lvl="0" algn="ctr"/>
            <a:r>
              <a:rPr lang="en-US" sz="2400" dirty="0">
                <a:solidFill>
                  <a:srgbClr val="002060"/>
                </a:solidFill>
                <a:latin typeface="Comic Sans MS" panose="030F0702030302020204" pitchFamily="66" charset="0"/>
              </a:rPr>
              <a:t>She was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 museum yesterd</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y.</a:t>
            </a:r>
          </a:p>
        </p:txBody>
      </p:sp>
      <p:pic>
        <p:nvPicPr>
          <p:cNvPr id="1026" name="Picture 2" descr="https://i.pinimg.com/564x/b1/ce/49/b1ce49d9150f350d9d2ab2d7d969b18e.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59" b="98521" l="9467" r="92308">
                        <a14:foregroundMark x1="32840" y1="36391" x2="35207" y2="45562"/>
                        <a14:foregroundMark x1="23373" y1="37278" x2="23373" y2="44675"/>
                        <a14:foregroundMark x1="53550" y1="91716" x2="53550" y2="91716"/>
                        <a14:foregroundMark x1="50000" y1="92308" x2="50000" y2="92308"/>
                      </a14:backgroundRemoval>
                    </a14:imgEffect>
                  </a14:imgLayer>
                </a14:imgProps>
              </a:ext>
              <a:ext uri="{28A0092B-C50C-407E-A947-70E740481C1C}">
                <a14:useLocalDpi xmlns:a14="http://schemas.microsoft.com/office/drawing/2010/main" val="0"/>
              </a:ext>
            </a:extLst>
          </a:blip>
          <a:srcRect l="10866" t="7253" r="22002" b="5603"/>
          <a:stretch/>
        </p:blipFill>
        <p:spPr bwMode="auto">
          <a:xfrm>
            <a:off x="6119819" y="1656349"/>
            <a:ext cx="2228692" cy="2893013"/>
          </a:xfrm>
          <a:prstGeom prst="rect">
            <a:avLst/>
          </a:prstGeom>
          <a:noFill/>
          <a:extLst>
            <a:ext uri="{909E8E84-426E-40DD-AFC4-6F175D3DCCD1}">
              <a14:hiddenFill xmlns:a14="http://schemas.microsoft.com/office/drawing/2010/main">
                <a:solidFill>
                  <a:srgbClr val="FFFFFF"/>
                </a:solidFill>
              </a14:hiddenFill>
            </a:ext>
          </a:extLst>
        </p:spPr>
      </p:pic>
      <p:sp>
        <p:nvSpPr>
          <p:cNvPr id="12" name="34 Pentágono">
            <a:hlinkClick r:id="rId8" action="ppaction://hlinksldjump"/>
            <a:extLst>
              <a:ext uri="{FF2B5EF4-FFF2-40B4-BE49-F238E27FC236}">
                <a16:creationId xmlns:a16="http://schemas.microsoft.com/office/drawing/2014/main" id="{3C1C70E6-585A-4D85-8EAD-E252973451B5}"/>
              </a:ext>
            </a:extLst>
          </p:cNvPr>
          <p:cNvSpPr/>
          <p:nvPr/>
        </p:nvSpPr>
        <p:spPr>
          <a:xfrm>
            <a:off x="7234165" y="4456048"/>
            <a:ext cx="1869211" cy="627650"/>
          </a:xfrm>
          <a:prstGeom prst="homePlate">
            <a:avLst/>
          </a:prstGeom>
          <a:solidFill>
            <a:srgbClr val="FFFF00"/>
          </a:solidFill>
          <a:ln>
            <a:noFill/>
          </a:ln>
          <a:effectLst>
            <a:outerShdw blurRad="63500" sx="102000" sy="102000" algn="ct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rgbClr val="FF0000"/>
                </a:solidFill>
                <a:latin typeface="Comic Sans MS" panose="030F0702030302020204" pitchFamily="66" charset="0"/>
                <a:hlinkClick r:id="rId8" action="ppaction://hlinksldjump"/>
              </a:rPr>
              <a:t>MENU</a:t>
            </a:r>
            <a:endParaRPr lang="es-ES"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97344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Image result for classroom cartoon background | Classroom clipart,  Classroom background, Anime classroom"/>
          <p:cNvPicPr>
            <a:picLocks noChangeAspect="1" noChangeArrowheads="1"/>
          </p:cNvPicPr>
          <p:nvPr/>
        </p:nvPicPr>
        <p:blipFill rotWithShape="1">
          <a:blip r:embed="rId3">
            <a:extLst>
              <a:ext uri="{28A0092B-C50C-407E-A947-70E740481C1C}">
                <a14:useLocalDpi xmlns:a14="http://schemas.microsoft.com/office/drawing/2010/main" val="0"/>
              </a:ext>
            </a:extLst>
          </a:blip>
          <a:srcRect l="19197" t="4724" r="3094" b="24701"/>
          <a:stretch/>
        </p:blipFill>
        <p:spPr bwMode="auto">
          <a:xfrm>
            <a:off x="0" y="-72736"/>
            <a:ext cx="9143999" cy="5311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
        <p:nvSpPr>
          <p:cNvPr id="4" name="Rectangle 3"/>
          <p:cNvSpPr/>
          <p:nvPr/>
        </p:nvSpPr>
        <p:spPr>
          <a:xfrm>
            <a:off x="2846904" y="527519"/>
            <a:ext cx="4376870" cy="830995"/>
          </a:xfrm>
          <a:prstGeom prst="rect">
            <a:avLst/>
          </a:prstGeom>
        </p:spPr>
        <p:txBody>
          <a:bodyPr wrap="square" lIns="91438" tIns="45719" rIns="91438" bIns="45719">
            <a:spAutoFit/>
          </a:bodyPr>
          <a:lstStyle/>
          <a:p>
            <a:pPr algn="ctr"/>
            <a:r>
              <a:rPr lang="en-US" sz="2400" dirty="0">
                <a:solidFill>
                  <a:srgbClr val="FFFFFF"/>
                </a:solidFill>
                <a:latin typeface="Comic Sans MS" panose="030F0702030302020204" pitchFamily="66" charset="0"/>
              </a:rPr>
              <a:t>2. We / </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t the superm</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rket</a:t>
            </a:r>
          </a:p>
          <a:p>
            <a:pPr algn="ctr"/>
            <a:r>
              <a:rPr lang="en-US" sz="2400" dirty="0">
                <a:solidFill>
                  <a:srgbClr val="FFFFFF"/>
                </a:solidFill>
                <a:latin typeface="Comic Sans MS" panose="030F0702030302020204" pitchFamily="66" charset="0"/>
              </a:rPr>
              <a:t>/ l</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st week</a:t>
            </a:r>
          </a:p>
        </p:txBody>
      </p:sp>
      <p:sp>
        <p:nvSpPr>
          <p:cNvPr id="7" name="Rectangle 6"/>
          <p:cNvSpPr/>
          <p:nvPr/>
        </p:nvSpPr>
        <p:spPr>
          <a:xfrm>
            <a:off x="3338945" y="1354528"/>
            <a:ext cx="3595255" cy="830995"/>
          </a:xfrm>
          <a:prstGeom prst="rect">
            <a:avLst/>
          </a:prstGeom>
          <a:solidFill>
            <a:schemeClr val="bg2">
              <a:lumMod val="20000"/>
              <a:lumOff val="80000"/>
            </a:schemeClr>
          </a:solidFill>
          <a:scene3d>
            <a:camera prst="orthographicFront"/>
            <a:lightRig rig="threePt" dir="t"/>
          </a:scene3d>
          <a:sp3d>
            <a:bevelT prst="relaxedInset"/>
          </a:sp3d>
        </p:spPr>
        <p:txBody>
          <a:bodyPr wrap="square" lIns="91438" tIns="45719" rIns="91438" bIns="45719">
            <a:spAutoFit/>
          </a:bodyPr>
          <a:lstStyle/>
          <a:p>
            <a:pPr algn="ctr"/>
            <a:r>
              <a:rPr lang="en-US" sz="2400" dirty="0">
                <a:solidFill>
                  <a:srgbClr val="002060"/>
                </a:solidFill>
                <a:latin typeface="Comic Sans MS" panose="030F0702030302020204" pitchFamily="66" charset="0"/>
              </a:rPr>
              <a:t>We were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 superm</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rket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week.</a:t>
            </a:r>
          </a:p>
        </p:txBody>
      </p:sp>
      <p:sp>
        <p:nvSpPr>
          <p:cNvPr id="5" name="Right Arrow 4"/>
          <p:cNvSpPr/>
          <p:nvPr/>
        </p:nvSpPr>
        <p:spPr>
          <a:xfrm>
            <a:off x="3190009" y="1371530"/>
            <a:ext cx="297873" cy="242316"/>
          </a:xfrm>
          <a:prstGeom prst="rightArrow">
            <a:avLst>
              <a:gd name="adj1" fmla="val 50000"/>
              <a:gd name="adj2" fmla="val 360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en-US">
              <a:solidFill>
                <a:srgbClr val="261D2A"/>
              </a:solidFill>
            </a:endParaRPr>
          </a:p>
        </p:txBody>
      </p:sp>
      <p:pic>
        <p:nvPicPr>
          <p:cNvPr id="1026" name="Picture 2" descr="https://i.pinimg.com/564x/b1/ce/49/b1ce49d9150f350d9d2ab2d7d969b18e.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959" b="98521" l="9467" r="92308">
                        <a14:foregroundMark x1="32840" y1="36391" x2="35207" y2="45562"/>
                        <a14:foregroundMark x1="23373" y1="37278" x2="23373" y2="44675"/>
                        <a14:foregroundMark x1="53550" y1="91716" x2="53550" y2="91716"/>
                        <a14:foregroundMark x1="50000" y1="92308" x2="50000" y2="92308"/>
                      </a14:backgroundRemoval>
                    </a14:imgEffect>
                  </a14:imgLayer>
                </a14:imgProps>
              </a:ext>
              <a:ext uri="{28A0092B-C50C-407E-A947-70E740481C1C}">
                <a14:useLocalDpi xmlns:a14="http://schemas.microsoft.com/office/drawing/2010/main" val="0"/>
              </a:ext>
            </a:extLst>
          </a:blip>
          <a:srcRect l="10866" t="7253" r="22002" b="5603"/>
          <a:stretch/>
        </p:blipFill>
        <p:spPr bwMode="auto">
          <a:xfrm>
            <a:off x="6180157" y="2206761"/>
            <a:ext cx="1974546" cy="2563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022" y="651313"/>
            <a:ext cx="2692977" cy="21229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34 Pentágono">
            <a:hlinkClick r:id="rId8" action="ppaction://hlinksldjump"/>
            <a:extLst>
              <a:ext uri="{FF2B5EF4-FFF2-40B4-BE49-F238E27FC236}">
                <a16:creationId xmlns:a16="http://schemas.microsoft.com/office/drawing/2014/main" id="{3C1C70E6-585A-4D85-8EAD-E252973451B5}"/>
              </a:ext>
            </a:extLst>
          </p:cNvPr>
          <p:cNvSpPr/>
          <p:nvPr/>
        </p:nvSpPr>
        <p:spPr>
          <a:xfrm>
            <a:off x="7234165" y="4456048"/>
            <a:ext cx="1869211" cy="627650"/>
          </a:xfrm>
          <a:prstGeom prst="homePlate">
            <a:avLst/>
          </a:prstGeom>
          <a:solidFill>
            <a:srgbClr val="FFFF00"/>
          </a:solidFill>
          <a:ln>
            <a:noFill/>
          </a:ln>
          <a:effectLst>
            <a:outerShdw blurRad="63500" sx="102000" sy="102000" algn="ct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rgbClr val="FF0000"/>
                </a:solidFill>
                <a:latin typeface="Comic Sans MS" panose="030F0702030302020204" pitchFamily="66" charset="0"/>
              </a:rPr>
              <a:t>MENU</a:t>
            </a:r>
            <a:endParaRPr lang="es-ES"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452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Image result for classroom cartoon background | Classroom clipart,  Classroom background, Anime classroom"/>
          <p:cNvPicPr>
            <a:picLocks noChangeAspect="1" noChangeArrowheads="1"/>
          </p:cNvPicPr>
          <p:nvPr/>
        </p:nvPicPr>
        <p:blipFill rotWithShape="1">
          <a:blip r:embed="rId3">
            <a:extLst>
              <a:ext uri="{28A0092B-C50C-407E-A947-70E740481C1C}">
                <a14:useLocalDpi xmlns:a14="http://schemas.microsoft.com/office/drawing/2010/main" val="0"/>
              </a:ext>
            </a:extLst>
          </a:blip>
          <a:srcRect l="19197" t="4724" r="3094" b="24701"/>
          <a:stretch/>
        </p:blipFill>
        <p:spPr bwMode="auto">
          <a:xfrm>
            <a:off x="0" y="-72736"/>
            <a:ext cx="9143999" cy="5311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596722"/>
            <a:ext cx="2819400" cy="2217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3119365" y="594341"/>
            <a:ext cx="4114800" cy="830997"/>
          </a:xfrm>
          <a:prstGeom prst="rect">
            <a:avLst/>
          </a:prstGeom>
        </p:spPr>
        <p:txBody>
          <a:bodyPr wrap="square" lIns="91438" tIns="45719" rIns="91438" bIns="45719">
            <a:spAutoFit/>
          </a:bodyPr>
          <a:lstStyle/>
          <a:p>
            <a:pPr algn="ctr"/>
            <a:r>
              <a:rPr lang="en-US" sz="2400" dirty="0">
                <a:solidFill>
                  <a:srgbClr val="FFFFFF"/>
                </a:solidFill>
                <a:latin typeface="Comic Sans MS" panose="030F0702030302020204" pitchFamily="66" charset="0"/>
              </a:rPr>
              <a:t>3. She / </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t the </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irport /</a:t>
            </a:r>
          </a:p>
          <a:p>
            <a:pPr algn="ctr"/>
            <a:r>
              <a:rPr lang="en-US" sz="2400" dirty="0">
                <a:solidFill>
                  <a:srgbClr val="FFFFFF"/>
                </a:solidFill>
                <a:latin typeface="Comic Sans MS" panose="030F0702030302020204" pitchFamily="66" charset="0"/>
              </a:rPr>
              <a:t>l</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st month</a:t>
            </a:r>
          </a:p>
        </p:txBody>
      </p:sp>
      <p:sp>
        <p:nvSpPr>
          <p:cNvPr id="5" name="Right Arrow 4"/>
          <p:cNvSpPr/>
          <p:nvPr/>
        </p:nvSpPr>
        <p:spPr>
          <a:xfrm>
            <a:off x="3125930" y="1978165"/>
            <a:ext cx="297873" cy="242316"/>
          </a:xfrm>
          <a:prstGeom prst="rightArrow">
            <a:avLst>
              <a:gd name="adj1" fmla="val 50000"/>
              <a:gd name="adj2" fmla="val 360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en-US">
              <a:solidFill>
                <a:srgbClr val="261D2A"/>
              </a:solidFill>
            </a:endParaRPr>
          </a:p>
        </p:txBody>
      </p:sp>
      <p:sp>
        <p:nvSpPr>
          <p:cNvPr id="7" name="Rectangle 6"/>
          <p:cNvSpPr/>
          <p:nvPr/>
        </p:nvSpPr>
        <p:spPr>
          <a:xfrm>
            <a:off x="3420339" y="1804983"/>
            <a:ext cx="3591792" cy="830997"/>
          </a:xfrm>
          <a:prstGeom prst="rect">
            <a:avLst/>
          </a:prstGeom>
          <a:solidFill>
            <a:schemeClr val="bg2">
              <a:lumMod val="20000"/>
              <a:lumOff val="80000"/>
            </a:schemeClr>
          </a:solidFill>
          <a:scene3d>
            <a:camera prst="orthographicFront"/>
            <a:lightRig rig="threePt" dir="t"/>
          </a:scene3d>
          <a:sp3d>
            <a:bevelT prst="relaxedInset"/>
          </a:sp3d>
        </p:spPr>
        <p:txBody>
          <a:bodyPr wrap="square" lIns="91438" tIns="45719" rIns="91438" bIns="45719">
            <a:spAutoFit/>
          </a:bodyPr>
          <a:lstStyle/>
          <a:p>
            <a:pPr algn="ctr"/>
            <a:r>
              <a:rPr lang="en-US" sz="2400" dirty="0">
                <a:solidFill>
                  <a:srgbClr val="002060"/>
                </a:solidFill>
                <a:latin typeface="Comic Sans MS" panose="030F0702030302020204" pitchFamily="66" charset="0"/>
              </a:rPr>
              <a:t>She was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irport l</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st month.</a:t>
            </a:r>
          </a:p>
        </p:txBody>
      </p:sp>
      <p:pic>
        <p:nvPicPr>
          <p:cNvPr id="1026" name="Picture 2" descr="https://i.pinimg.com/564x/b1/ce/49/b1ce49d9150f350d9d2ab2d7d969b18e.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59" b="98521" l="9467" r="92308">
                        <a14:foregroundMark x1="32840" y1="36391" x2="35207" y2="45562"/>
                        <a14:foregroundMark x1="23373" y1="37278" x2="23373" y2="44675"/>
                        <a14:foregroundMark x1="53550" y1="91716" x2="53550" y2="91716"/>
                        <a14:foregroundMark x1="50000" y1="92308" x2="50000" y2="92308"/>
                      </a14:backgroundRemoval>
                    </a14:imgEffect>
                  </a14:imgLayer>
                </a14:imgProps>
              </a:ext>
              <a:ext uri="{28A0092B-C50C-407E-A947-70E740481C1C}">
                <a14:useLocalDpi xmlns:a14="http://schemas.microsoft.com/office/drawing/2010/main" val="0"/>
              </a:ext>
            </a:extLst>
          </a:blip>
          <a:srcRect l="10866" t="7253" r="22002" b="5603"/>
          <a:stretch/>
        </p:blipFill>
        <p:spPr bwMode="auto">
          <a:xfrm>
            <a:off x="6400800" y="2247977"/>
            <a:ext cx="1974546" cy="2563112"/>
          </a:xfrm>
          <a:prstGeom prst="rect">
            <a:avLst/>
          </a:prstGeom>
          <a:noFill/>
          <a:extLst>
            <a:ext uri="{909E8E84-426E-40DD-AFC4-6F175D3DCCD1}">
              <a14:hiddenFill xmlns:a14="http://schemas.microsoft.com/office/drawing/2010/main">
                <a:solidFill>
                  <a:srgbClr val="FFFFFF"/>
                </a:solidFill>
              </a14:hiddenFill>
            </a:ext>
          </a:extLst>
        </p:spPr>
      </p:pic>
      <p:sp>
        <p:nvSpPr>
          <p:cNvPr id="10" name="34 Pentágono">
            <a:hlinkClick r:id="rId8" action="ppaction://hlinksldjump"/>
            <a:extLst>
              <a:ext uri="{FF2B5EF4-FFF2-40B4-BE49-F238E27FC236}">
                <a16:creationId xmlns:a16="http://schemas.microsoft.com/office/drawing/2014/main" id="{3C1C70E6-585A-4D85-8EAD-E252973451B5}"/>
              </a:ext>
            </a:extLst>
          </p:cNvPr>
          <p:cNvSpPr/>
          <p:nvPr/>
        </p:nvSpPr>
        <p:spPr>
          <a:xfrm>
            <a:off x="7234165" y="4456048"/>
            <a:ext cx="1869211" cy="627650"/>
          </a:xfrm>
          <a:prstGeom prst="homePlate">
            <a:avLst/>
          </a:prstGeom>
          <a:solidFill>
            <a:srgbClr val="FFFF00"/>
          </a:solidFill>
          <a:ln>
            <a:noFill/>
          </a:ln>
          <a:effectLst>
            <a:outerShdw blurRad="63500" sx="102000" sy="102000" algn="ct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rgbClr val="FF0000"/>
                </a:solidFill>
                <a:latin typeface="Comic Sans MS" panose="030F0702030302020204" pitchFamily="66" charset="0"/>
                <a:hlinkClick r:id="rId8" action="ppaction://hlinksldjump"/>
              </a:rPr>
              <a:t>MENU</a:t>
            </a:r>
            <a:endParaRPr lang="es-ES"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452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Image result for classroom cartoon background | Classroom clipart,  Classroom background, Anime classroom"/>
          <p:cNvPicPr>
            <a:picLocks noChangeAspect="1" noChangeArrowheads="1"/>
          </p:cNvPicPr>
          <p:nvPr/>
        </p:nvPicPr>
        <p:blipFill rotWithShape="1">
          <a:blip r:embed="rId3">
            <a:extLst>
              <a:ext uri="{28A0092B-C50C-407E-A947-70E740481C1C}">
                <a14:useLocalDpi xmlns:a14="http://schemas.microsoft.com/office/drawing/2010/main" val="0"/>
              </a:ext>
            </a:extLst>
          </a:blip>
          <a:srcRect l="19197" t="4724" r="3094" b="24701"/>
          <a:stretch/>
        </p:blipFill>
        <p:spPr bwMode="auto">
          <a:xfrm>
            <a:off x="0" y="-72736"/>
            <a:ext cx="9143999" cy="5311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34" y="89916"/>
            <a:ext cx="1072451" cy="514220"/>
          </a:xfrm>
          <a:prstGeom prst="rect">
            <a:avLst/>
          </a:prstGeom>
        </p:spPr>
      </p:pic>
      <p:sp>
        <p:nvSpPr>
          <p:cNvPr id="4" name="Rectangle 3"/>
          <p:cNvSpPr/>
          <p:nvPr/>
        </p:nvSpPr>
        <p:spPr>
          <a:xfrm>
            <a:off x="3048000" y="540535"/>
            <a:ext cx="4114800" cy="830995"/>
          </a:xfrm>
          <a:prstGeom prst="rect">
            <a:avLst/>
          </a:prstGeom>
        </p:spPr>
        <p:txBody>
          <a:bodyPr wrap="square" lIns="91438" tIns="45719" rIns="91438" bIns="45719">
            <a:spAutoFit/>
          </a:bodyPr>
          <a:lstStyle/>
          <a:p>
            <a:pPr algn="ctr"/>
            <a:r>
              <a:rPr lang="en-US" sz="2400" dirty="0">
                <a:solidFill>
                  <a:srgbClr val="FFFFFF"/>
                </a:solidFill>
                <a:latin typeface="Comic Sans MS" panose="030F0702030302020204" pitchFamily="66" charset="0"/>
              </a:rPr>
              <a:t>4. My friend </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nd I /</a:t>
            </a:r>
          </a:p>
          <a:p>
            <a:pPr algn="ct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t the bus stop / yesterd</a:t>
            </a:r>
            <a:r>
              <a:rPr lang="el-GR" sz="2400" dirty="0">
                <a:solidFill>
                  <a:srgbClr val="FFFFFF"/>
                </a:solidFill>
                <a:latin typeface="Comic Sans MS" panose="030F0702030302020204" pitchFamily="66" charset="0"/>
              </a:rPr>
              <a:t>α</a:t>
            </a:r>
            <a:r>
              <a:rPr lang="en-US" sz="2400" dirty="0">
                <a:solidFill>
                  <a:srgbClr val="FFFFFF"/>
                </a:solidFill>
                <a:latin typeface="Comic Sans MS" panose="030F0702030302020204" pitchFamily="66" charset="0"/>
              </a:rPr>
              <a:t>y</a:t>
            </a:r>
          </a:p>
        </p:txBody>
      </p:sp>
      <p:sp>
        <p:nvSpPr>
          <p:cNvPr id="5" name="Right Arrow 4"/>
          <p:cNvSpPr/>
          <p:nvPr/>
        </p:nvSpPr>
        <p:spPr>
          <a:xfrm>
            <a:off x="3190009" y="1371530"/>
            <a:ext cx="297873" cy="242316"/>
          </a:xfrm>
          <a:prstGeom prst="rightArrow">
            <a:avLst>
              <a:gd name="adj1" fmla="val 50000"/>
              <a:gd name="adj2" fmla="val 3604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en-US">
              <a:solidFill>
                <a:srgbClr val="261D2A"/>
              </a:solidFill>
            </a:endParaRPr>
          </a:p>
        </p:txBody>
      </p:sp>
      <p:sp>
        <p:nvSpPr>
          <p:cNvPr id="7" name="Rectangle 6"/>
          <p:cNvSpPr/>
          <p:nvPr/>
        </p:nvSpPr>
        <p:spPr>
          <a:xfrm>
            <a:off x="3363190" y="1523823"/>
            <a:ext cx="3545379" cy="1200327"/>
          </a:xfrm>
          <a:prstGeom prst="rect">
            <a:avLst/>
          </a:prstGeom>
          <a:solidFill>
            <a:schemeClr val="bg2">
              <a:lumMod val="20000"/>
              <a:lumOff val="80000"/>
            </a:schemeClr>
          </a:solidFill>
          <a:scene3d>
            <a:camera prst="orthographicFront"/>
            <a:lightRig rig="threePt" dir="t"/>
          </a:scene3d>
          <a:sp3d>
            <a:bevelT prst="relaxedInset"/>
          </a:sp3d>
        </p:spPr>
        <p:txBody>
          <a:bodyPr wrap="square" lIns="91438" tIns="45719" rIns="91438" bIns="45719">
            <a:spAutoFit/>
          </a:bodyPr>
          <a:lstStyle/>
          <a:p>
            <a:pPr algn="ctr"/>
            <a:r>
              <a:rPr lang="en-US" sz="2400" dirty="0">
                <a:solidFill>
                  <a:srgbClr val="002060"/>
                </a:solidFill>
                <a:latin typeface="Comic Sans MS" panose="030F0702030302020204" pitchFamily="66" charset="0"/>
              </a:rPr>
              <a:t>My friend </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nd I were</a:t>
            </a:r>
          </a:p>
          <a:p>
            <a:pPr algn="ct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t the bus stop yesterd</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y.</a:t>
            </a:r>
          </a:p>
        </p:txBody>
      </p:sp>
      <p:pic>
        <p:nvPicPr>
          <p:cNvPr id="1026" name="Picture 2" descr="https://i.pinimg.com/564x/b1/ce/49/b1ce49d9150f350d9d2ab2d7d969b18e.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959" b="98521" l="9467" r="92308">
                        <a14:foregroundMark x1="32840" y1="36391" x2="35207" y2="45562"/>
                        <a14:foregroundMark x1="23373" y1="37278" x2="23373" y2="44675"/>
                        <a14:foregroundMark x1="53550" y1="91716" x2="53550" y2="91716"/>
                        <a14:foregroundMark x1="50000" y1="92308" x2="50000" y2="92308"/>
                      </a14:backgroundRemoval>
                    </a14:imgEffect>
                  </a14:imgLayer>
                </a14:imgProps>
              </a:ext>
              <a:ext uri="{28A0092B-C50C-407E-A947-70E740481C1C}">
                <a14:useLocalDpi xmlns:a14="http://schemas.microsoft.com/office/drawing/2010/main" val="0"/>
              </a:ext>
            </a:extLst>
          </a:blip>
          <a:srcRect l="10866" t="7253" r="22002" b="5603"/>
          <a:stretch/>
        </p:blipFill>
        <p:spPr bwMode="auto">
          <a:xfrm>
            <a:off x="6246892" y="2206761"/>
            <a:ext cx="1974546" cy="2563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643012"/>
            <a:ext cx="2743200" cy="2081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34 Pentágono">
            <a:hlinkClick r:id="rId8" action="ppaction://hlinksldjump"/>
            <a:extLst>
              <a:ext uri="{FF2B5EF4-FFF2-40B4-BE49-F238E27FC236}">
                <a16:creationId xmlns:a16="http://schemas.microsoft.com/office/drawing/2014/main" id="{3C1C70E6-585A-4D85-8EAD-E252973451B5}"/>
              </a:ext>
            </a:extLst>
          </p:cNvPr>
          <p:cNvSpPr/>
          <p:nvPr/>
        </p:nvSpPr>
        <p:spPr>
          <a:xfrm>
            <a:off x="7234165" y="4456048"/>
            <a:ext cx="1869211" cy="627650"/>
          </a:xfrm>
          <a:prstGeom prst="homePlate">
            <a:avLst/>
          </a:prstGeom>
          <a:solidFill>
            <a:srgbClr val="FFFF00"/>
          </a:solidFill>
          <a:ln>
            <a:noFill/>
          </a:ln>
          <a:effectLst>
            <a:outerShdw blurRad="63500" sx="102000" sy="102000" algn="ct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rgbClr val="FF0000"/>
                </a:solidFill>
                <a:latin typeface="Comic Sans MS" panose="030F0702030302020204" pitchFamily="66" charset="0"/>
              </a:rPr>
              <a:t>MENU</a:t>
            </a:r>
            <a:endParaRPr lang="es-ES" sz="2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452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1044</TotalTime>
  <Words>510</Words>
  <Application>Microsoft Office PowerPoint</Application>
  <PresentationFormat>On-screen Show (16:9)</PresentationFormat>
  <Paragraphs>59</Paragraphs>
  <Slides>11</Slides>
  <Notes>6</Notes>
  <HiddenSlides>0</HiddenSlides>
  <MMClips>11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Arial</vt:lpstr>
      <vt:lpstr>Calibri</vt:lpstr>
      <vt:lpstr>Calibri Light</vt:lpstr>
      <vt:lpstr>Catamaran</vt:lpstr>
      <vt:lpstr>Changa One</vt:lpstr>
      <vt:lpstr>Comic Sans MS</vt:lpstr>
      <vt:lpstr>Montserrat</vt:lpstr>
      <vt:lpstr>Roboto</vt:lpstr>
      <vt:lpstr>Russo One</vt:lpstr>
      <vt:lpstr>Times New Roman</vt:lpstr>
      <vt:lpstr>It's Springtime! MK Plan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79</cp:revision>
  <dcterms:created xsi:type="dcterms:W3CDTF">2023-04-08T08:52:35Z</dcterms:created>
  <dcterms:modified xsi:type="dcterms:W3CDTF">2024-03-28T15:52:45Z</dcterms:modified>
</cp:coreProperties>
</file>