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257" r:id="rId3"/>
    <p:sldId id="314" r:id="rId4"/>
    <p:sldId id="312" r:id="rId5"/>
    <p:sldId id="311" r:id="rId6"/>
    <p:sldId id="310" r:id="rId7"/>
    <p:sldId id="317" r:id="rId8"/>
    <p:sldId id="316" r:id="rId9"/>
    <p:sldId id="32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26.wmf"/><Relationship Id="rId21" Type="http://schemas.openxmlformats.org/officeDocument/2006/relationships/image" Target="../media/image44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33E5D-477E-4176-86BE-B527CE866A2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3F827-AAC0-4A29-A490-ED3F749A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F98A1-E7D4-4844-929D-EDB2E0984A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1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C83DB32-BFEE-B047-3D7A-DFBFC3D6C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1953C761-6680-3EA6-F709-CBA7199DB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EE4BD4D2-4EB0-2555-F180-15F4E932E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74CD5E-EF3D-41E6-99A3-5BD4CF53EFBB}" type="slidenum">
              <a:rPr lang="en-US" altLang="en-US">
                <a:cs typeface="Arial" panose="020B0604020202020204" pitchFamily="34" charset="0"/>
              </a:rPr>
              <a:pPr/>
              <a:t>9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Tell students to open their notebook and write down</a:t>
            </a:r>
            <a:endParaRPr lang="vi-VN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09A0FC-5676-46A0-932A-C6DEEE983E19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3183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3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1A7F-A78A-4FF4-A923-FC0FB22B961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C2F2-7755-4CD2-94AD-646F85C8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image" Target="../media/image10.wmf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34" Type="http://schemas.openxmlformats.org/officeDocument/2006/relationships/image" Target="../media/image13.jpeg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image" Target="../media/image12.jpeg"/><Relationship Id="rId38" Type="http://schemas.openxmlformats.org/officeDocument/2006/relationships/image" Target="../media/image16.png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image" Target="../media/image11.jpeg"/><Relationship Id="rId37" Type="http://schemas.openxmlformats.org/officeDocument/2006/relationships/image" Target="../media/image15.png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slide" Target="slide3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audio" Target="../media/audio1.wav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5.xml"/><Relationship Id="rId13" Type="http://schemas.openxmlformats.org/officeDocument/2006/relationships/image" Target="../media/image15.png"/><Relationship Id="rId18" Type="http://schemas.openxmlformats.org/officeDocument/2006/relationships/image" Target="../media/image10.wmf"/><Relationship Id="rId3" Type="http://schemas.openxmlformats.org/officeDocument/2006/relationships/control" Target="../activeX/activeX30.xml"/><Relationship Id="rId7" Type="http://schemas.openxmlformats.org/officeDocument/2006/relationships/control" Target="../activeX/activeX34.xml"/><Relationship Id="rId12" Type="http://schemas.openxmlformats.org/officeDocument/2006/relationships/image" Target="../media/image20.jpeg"/><Relationship Id="rId17" Type="http://schemas.openxmlformats.org/officeDocument/2006/relationships/image" Target="../media/image21.png"/><Relationship Id="rId2" Type="http://schemas.openxmlformats.org/officeDocument/2006/relationships/control" Target="../activeX/activeX29.xml"/><Relationship Id="rId16" Type="http://schemas.openxmlformats.org/officeDocument/2006/relationships/audio" Target="../media/audio2.wav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33.xml"/><Relationship Id="rId11" Type="http://schemas.openxmlformats.org/officeDocument/2006/relationships/audio" Target="../media/audio1.wav"/><Relationship Id="rId5" Type="http://schemas.openxmlformats.org/officeDocument/2006/relationships/control" Target="../activeX/activeX32.xml"/><Relationship Id="rId15" Type="http://schemas.openxmlformats.org/officeDocument/2006/relationships/slide" Target="slide3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1.xml"/><Relationship Id="rId9" Type="http://schemas.openxmlformats.org/officeDocument/2006/relationships/control" Target="../activeX/activeX36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3.xml"/><Relationship Id="rId13" Type="http://schemas.openxmlformats.org/officeDocument/2006/relationships/image" Target="../media/image15.png"/><Relationship Id="rId18" Type="http://schemas.openxmlformats.org/officeDocument/2006/relationships/image" Target="../media/image10.wmf"/><Relationship Id="rId3" Type="http://schemas.openxmlformats.org/officeDocument/2006/relationships/control" Target="../activeX/activeX38.xml"/><Relationship Id="rId7" Type="http://schemas.openxmlformats.org/officeDocument/2006/relationships/control" Target="../activeX/activeX42.xml"/><Relationship Id="rId12" Type="http://schemas.openxmlformats.org/officeDocument/2006/relationships/image" Target="../media/image22.jpeg"/><Relationship Id="rId17" Type="http://schemas.openxmlformats.org/officeDocument/2006/relationships/image" Target="../media/image21.png"/><Relationship Id="rId2" Type="http://schemas.openxmlformats.org/officeDocument/2006/relationships/control" Target="../activeX/activeX37.xml"/><Relationship Id="rId16" Type="http://schemas.openxmlformats.org/officeDocument/2006/relationships/audio" Target="../media/audio2.wav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41.xml"/><Relationship Id="rId11" Type="http://schemas.openxmlformats.org/officeDocument/2006/relationships/audio" Target="../media/audio1.wav"/><Relationship Id="rId5" Type="http://schemas.openxmlformats.org/officeDocument/2006/relationships/control" Target="../activeX/activeX40.xml"/><Relationship Id="rId15" Type="http://schemas.openxmlformats.org/officeDocument/2006/relationships/slide" Target="slide3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9.xml"/><Relationship Id="rId9" Type="http://schemas.openxmlformats.org/officeDocument/2006/relationships/control" Target="../activeX/activeX44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1.xml"/><Relationship Id="rId13" Type="http://schemas.openxmlformats.org/officeDocument/2006/relationships/image" Target="../media/image15.png"/><Relationship Id="rId18" Type="http://schemas.openxmlformats.org/officeDocument/2006/relationships/image" Target="../media/image10.wmf"/><Relationship Id="rId3" Type="http://schemas.openxmlformats.org/officeDocument/2006/relationships/control" Target="../activeX/activeX46.xml"/><Relationship Id="rId7" Type="http://schemas.openxmlformats.org/officeDocument/2006/relationships/control" Target="../activeX/activeX50.xml"/><Relationship Id="rId12" Type="http://schemas.openxmlformats.org/officeDocument/2006/relationships/image" Target="../media/image23.jpeg"/><Relationship Id="rId17" Type="http://schemas.openxmlformats.org/officeDocument/2006/relationships/image" Target="../media/image21.png"/><Relationship Id="rId2" Type="http://schemas.openxmlformats.org/officeDocument/2006/relationships/control" Target="../activeX/activeX45.xml"/><Relationship Id="rId16" Type="http://schemas.openxmlformats.org/officeDocument/2006/relationships/audio" Target="../media/audio2.wav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49.xml"/><Relationship Id="rId11" Type="http://schemas.openxmlformats.org/officeDocument/2006/relationships/audio" Target="../media/audio1.wav"/><Relationship Id="rId5" Type="http://schemas.openxmlformats.org/officeDocument/2006/relationships/control" Target="../activeX/activeX48.xml"/><Relationship Id="rId15" Type="http://schemas.openxmlformats.org/officeDocument/2006/relationships/slide" Target="slide3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47.xml"/><Relationship Id="rId9" Type="http://schemas.openxmlformats.org/officeDocument/2006/relationships/control" Target="../activeX/activeX52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64.xml"/><Relationship Id="rId18" Type="http://schemas.openxmlformats.org/officeDocument/2006/relationships/control" Target="../activeX/activeX69.xml"/><Relationship Id="rId26" Type="http://schemas.openxmlformats.org/officeDocument/2006/relationships/control" Target="../activeX/activeX77.xml"/><Relationship Id="rId39" Type="http://schemas.openxmlformats.org/officeDocument/2006/relationships/image" Target="../media/image25.wmf"/><Relationship Id="rId21" Type="http://schemas.openxmlformats.org/officeDocument/2006/relationships/control" Target="../activeX/activeX72.xml"/><Relationship Id="rId34" Type="http://schemas.openxmlformats.org/officeDocument/2006/relationships/image" Target="../media/image14.jpeg"/><Relationship Id="rId42" Type="http://schemas.openxmlformats.org/officeDocument/2006/relationships/image" Target="../media/image28.wmf"/><Relationship Id="rId47" Type="http://schemas.openxmlformats.org/officeDocument/2006/relationships/image" Target="../media/image33.wmf"/><Relationship Id="rId50" Type="http://schemas.openxmlformats.org/officeDocument/2006/relationships/image" Target="../media/image36.wmf"/><Relationship Id="rId55" Type="http://schemas.openxmlformats.org/officeDocument/2006/relationships/image" Target="../media/image41.wmf"/><Relationship Id="rId7" Type="http://schemas.openxmlformats.org/officeDocument/2006/relationships/control" Target="../activeX/activeX58.xml"/><Relationship Id="rId12" Type="http://schemas.openxmlformats.org/officeDocument/2006/relationships/control" Target="../activeX/activeX63.xml"/><Relationship Id="rId17" Type="http://schemas.openxmlformats.org/officeDocument/2006/relationships/control" Target="../activeX/activeX68.xml"/><Relationship Id="rId25" Type="http://schemas.openxmlformats.org/officeDocument/2006/relationships/control" Target="../activeX/activeX76.xml"/><Relationship Id="rId33" Type="http://schemas.openxmlformats.org/officeDocument/2006/relationships/image" Target="../media/image13.jpeg"/><Relationship Id="rId38" Type="http://schemas.openxmlformats.org/officeDocument/2006/relationships/image" Target="../media/image24.wmf"/><Relationship Id="rId46" Type="http://schemas.openxmlformats.org/officeDocument/2006/relationships/image" Target="../media/image32.wmf"/><Relationship Id="rId2" Type="http://schemas.openxmlformats.org/officeDocument/2006/relationships/control" Target="../activeX/activeX53.xml"/><Relationship Id="rId16" Type="http://schemas.openxmlformats.org/officeDocument/2006/relationships/control" Target="../activeX/activeX67.xml"/><Relationship Id="rId20" Type="http://schemas.openxmlformats.org/officeDocument/2006/relationships/control" Target="../activeX/activeX71.xml"/><Relationship Id="rId29" Type="http://schemas.openxmlformats.org/officeDocument/2006/relationships/control" Target="../activeX/activeX80.xml"/><Relationship Id="rId41" Type="http://schemas.openxmlformats.org/officeDocument/2006/relationships/image" Target="../media/image27.wmf"/><Relationship Id="rId54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57.xml"/><Relationship Id="rId11" Type="http://schemas.openxmlformats.org/officeDocument/2006/relationships/control" Target="../activeX/activeX62.xml"/><Relationship Id="rId24" Type="http://schemas.openxmlformats.org/officeDocument/2006/relationships/control" Target="../activeX/activeX75.xml"/><Relationship Id="rId32" Type="http://schemas.openxmlformats.org/officeDocument/2006/relationships/image" Target="../media/image12.jpeg"/><Relationship Id="rId37" Type="http://schemas.openxmlformats.org/officeDocument/2006/relationships/image" Target="../media/image45.png"/><Relationship Id="rId40" Type="http://schemas.openxmlformats.org/officeDocument/2006/relationships/image" Target="../media/image26.wmf"/><Relationship Id="rId45" Type="http://schemas.openxmlformats.org/officeDocument/2006/relationships/image" Target="../media/image31.wmf"/><Relationship Id="rId53" Type="http://schemas.openxmlformats.org/officeDocument/2006/relationships/image" Target="../media/image39.wmf"/><Relationship Id="rId58" Type="http://schemas.openxmlformats.org/officeDocument/2006/relationships/image" Target="../media/image44.wmf"/><Relationship Id="rId5" Type="http://schemas.openxmlformats.org/officeDocument/2006/relationships/control" Target="../activeX/activeX56.xml"/><Relationship Id="rId15" Type="http://schemas.openxmlformats.org/officeDocument/2006/relationships/control" Target="../activeX/activeX66.xml"/><Relationship Id="rId23" Type="http://schemas.openxmlformats.org/officeDocument/2006/relationships/control" Target="../activeX/activeX74.xml"/><Relationship Id="rId28" Type="http://schemas.openxmlformats.org/officeDocument/2006/relationships/control" Target="../activeX/activeX79.xml"/><Relationship Id="rId36" Type="http://schemas.openxmlformats.org/officeDocument/2006/relationships/image" Target="../media/image16.png"/><Relationship Id="rId49" Type="http://schemas.openxmlformats.org/officeDocument/2006/relationships/image" Target="../media/image35.wmf"/><Relationship Id="rId57" Type="http://schemas.openxmlformats.org/officeDocument/2006/relationships/image" Target="../media/image43.wmf"/><Relationship Id="rId10" Type="http://schemas.openxmlformats.org/officeDocument/2006/relationships/control" Target="../activeX/activeX61.xml"/><Relationship Id="rId19" Type="http://schemas.openxmlformats.org/officeDocument/2006/relationships/control" Target="../activeX/activeX70.xml"/><Relationship Id="rId31" Type="http://schemas.openxmlformats.org/officeDocument/2006/relationships/image" Target="../media/image11.jpeg"/><Relationship Id="rId44" Type="http://schemas.openxmlformats.org/officeDocument/2006/relationships/image" Target="../media/image30.wmf"/><Relationship Id="rId52" Type="http://schemas.openxmlformats.org/officeDocument/2006/relationships/image" Target="../media/image38.wmf"/><Relationship Id="rId4" Type="http://schemas.openxmlformats.org/officeDocument/2006/relationships/control" Target="../activeX/activeX55.xml"/><Relationship Id="rId9" Type="http://schemas.openxmlformats.org/officeDocument/2006/relationships/control" Target="../activeX/activeX60.xml"/><Relationship Id="rId14" Type="http://schemas.openxmlformats.org/officeDocument/2006/relationships/control" Target="../activeX/activeX65.xml"/><Relationship Id="rId22" Type="http://schemas.openxmlformats.org/officeDocument/2006/relationships/control" Target="../activeX/activeX73.xml"/><Relationship Id="rId27" Type="http://schemas.openxmlformats.org/officeDocument/2006/relationships/control" Target="../activeX/activeX7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5.png"/><Relationship Id="rId43" Type="http://schemas.openxmlformats.org/officeDocument/2006/relationships/image" Target="../media/image29.wmf"/><Relationship Id="rId48" Type="http://schemas.openxmlformats.org/officeDocument/2006/relationships/image" Target="../media/image34.wmf"/><Relationship Id="rId56" Type="http://schemas.openxmlformats.org/officeDocument/2006/relationships/image" Target="../media/image42.wmf"/><Relationship Id="rId8" Type="http://schemas.openxmlformats.org/officeDocument/2006/relationships/control" Target="../activeX/activeX59.xml"/><Relationship Id="rId51" Type="http://schemas.openxmlformats.org/officeDocument/2006/relationships/image" Target="../media/image37.wmf"/><Relationship Id="rId3" Type="http://schemas.openxmlformats.org/officeDocument/2006/relationships/control" Target="../activeX/activeX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audio" Target="../media/audio5.wav"/><Relationship Id="rId18" Type="http://schemas.openxmlformats.org/officeDocument/2006/relationships/image" Target="../media/image48.png"/><Relationship Id="rId3" Type="http://schemas.microsoft.com/office/2007/relationships/media" Target="../media/media3.mp3"/><Relationship Id="rId21" Type="http://schemas.openxmlformats.org/officeDocument/2006/relationships/image" Target="../media/image51.png"/><Relationship Id="rId7" Type="http://schemas.microsoft.com/office/2007/relationships/media" Target="../media/media5.mp3"/><Relationship Id="rId12" Type="http://schemas.openxmlformats.org/officeDocument/2006/relationships/audio" Target="../media/audio4.wav"/><Relationship Id="rId17" Type="http://schemas.openxmlformats.org/officeDocument/2006/relationships/image" Target="../media/image47.png"/><Relationship Id="rId2" Type="http://schemas.openxmlformats.org/officeDocument/2006/relationships/audio" Target="../media/media2.mp3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audio" Target="../media/audio3.wav"/><Relationship Id="rId5" Type="http://schemas.microsoft.com/office/2007/relationships/media" Target="../media/media4.mp3"/><Relationship Id="rId15" Type="http://schemas.openxmlformats.org/officeDocument/2006/relationships/audio" Target="../media/audio7.wav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49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7.xml"/><Relationship Id="rId14" Type="http://schemas.openxmlformats.org/officeDocument/2006/relationships/audio" Target="../media/audio6.wav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b="15024"/>
          <a:stretch/>
        </p:blipFill>
        <p:spPr>
          <a:xfrm>
            <a:off x="645227" y="1366093"/>
            <a:ext cx="2222639" cy="1559933"/>
          </a:xfrm>
          <a:prstGeom prst="rect">
            <a:avLst/>
          </a:prstGeom>
        </p:spPr>
      </p:pic>
      <p:pic>
        <p:nvPicPr>
          <p:cNvPr id="5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b="19087"/>
          <a:stretch/>
        </p:blipFill>
        <p:spPr>
          <a:xfrm>
            <a:off x="3830955" y="1366092"/>
            <a:ext cx="2335583" cy="1559933"/>
          </a:xfrm>
          <a:prstGeom prst="rect">
            <a:avLst/>
          </a:prstGeom>
        </p:spPr>
      </p:pic>
      <p:pic>
        <p:nvPicPr>
          <p:cNvPr id="7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b="16001"/>
          <a:stretch/>
        </p:blipFill>
        <p:spPr>
          <a:xfrm>
            <a:off x="7113835" y="1366091"/>
            <a:ext cx="2114158" cy="1559933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6950"/>
          <a:stretch/>
        </p:blipFill>
        <p:spPr>
          <a:xfrm>
            <a:off x="661019" y="4038751"/>
            <a:ext cx="2222639" cy="1654222"/>
          </a:xfrm>
          <a:prstGeom prst="rect">
            <a:avLst/>
          </a:prstGeom>
        </p:spPr>
      </p:pic>
      <p:pic>
        <p:nvPicPr>
          <p:cNvPr id="9" name="Imag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20672"/>
          <a:stretch/>
        </p:blipFill>
        <p:spPr>
          <a:xfrm>
            <a:off x="3830955" y="4038751"/>
            <a:ext cx="2335583" cy="1654222"/>
          </a:xfrm>
          <a:prstGeom prst="rect">
            <a:avLst/>
          </a:prstGeom>
        </p:spPr>
      </p:pic>
      <p:pic>
        <p:nvPicPr>
          <p:cNvPr id="10" name="Imag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6701"/>
          <a:stretch/>
        </p:blipFill>
        <p:spPr>
          <a:xfrm>
            <a:off x="7113835" y="4038751"/>
            <a:ext cx="2114158" cy="1654221"/>
          </a:xfrm>
          <a:prstGeom prst="rect">
            <a:avLst/>
          </a:prstGeom>
        </p:spPr>
      </p:pic>
      <p:sp>
        <p:nvSpPr>
          <p:cNvPr id="14" name="Fast Button"/>
          <p:cNvSpPr/>
          <p:nvPr/>
        </p:nvSpPr>
        <p:spPr>
          <a:xfrm>
            <a:off x="10068033" y="1179850"/>
            <a:ext cx="1787091" cy="55661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prstClr val="white"/>
                </a:solidFill>
                <a:latin typeface="Calibri"/>
              </a:rPr>
              <a:t>Fast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edium Button"/>
          <p:cNvSpPr/>
          <p:nvPr/>
        </p:nvSpPr>
        <p:spPr>
          <a:xfrm>
            <a:off x="10068032" y="2320188"/>
            <a:ext cx="1787092" cy="60583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 smtClean="0">
                <a:solidFill>
                  <a:prstClr val="white"/>
                </a:solidFill>
                <a:latin typeface="Calibri"/>
              </a:rPr>
              <a:t>Medium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ow Button"/>
          <p:cNvSpPr/>
          <p:nvPr/>
        </p:nvSpPr>
        <p:spPr>
          <a:xfrm>
            <a:off x="10068032" y="3517438"/>
            <a:ext cx="1787092" cy="58569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ide All Button"/>
          <p:cNvSpPr/>
          <p:nvPr/>
        </p:nvSpPr>
        <p:spPr>
          <a:xfrm>
            <a:off x="10068033" y="5667038"/>
            <a:ext cx="1787091" cy="61887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23000">
                <a:schemeClr val="bg1">
                  <a:lumMod val="95000"/>
                </a:schemeClr>
              </a:gs>
              <a:gs pos="69000">
                <a:schemeClr val="bg1">
                  <a:lumMod val="85000"/>
                </a:schemeClr>
              </a:gs>
              <a:gs pos="97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Disappear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how All Button"/>
          <p:cNvSpPr/>
          <p:nvPr/>
        </p:nvSpPr>
        <p:spPr>
          <a:xfrm>
            <a:off x="10068033" y="4610021"/>
            <a:ext cx="1787091" cy="6212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Appear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858" y="6406"/>
            <a:ext cx="11775141" cy="672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GAME: WHO IS THE FASTEST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18" y="91448"/>
            <a:ext cx="472340" cy="483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49" y="91448"/>
            <a:ext cx="472340" cy="483586"/>
          </a:xfrm>
          <a:prstGeom prst="rect">
            <a:avLst/>
          </a:prstGeom>
        </p:spPr>
      </p:pic>
      <p:pic>
        <p:nvPicPr>
          <p:cNvPr id="3" name="OldMacdonaldHadAFarmTwins-Twins_4dmx9_h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0427" y="5981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126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"/>
          <a:stretch/>
        </p:blipFill>
        <p:spPr>
          <a:xfrm>
            <a:off x="1436914" y="49765"/>
            <a:ext cx="10755086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" y="141240"/>
            <a:ext cx="1339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961401" y="163010"/>
            <a:ext cx="3220872" cy="696889"/>
          </a:xfrm>
          <a:prstGeom prst="roundRect">
            <a:avLst>
              <a:gd name="adj" fmla="val 25138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4532" y="3850669"/>
            <a:ext cx="2120582" cy="7748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95163" y="3963716"/>
            <a:ext cx="2011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</a:t>
            </a:r>
            <a:r>
              <a:rPr lang="vi-VN" sz="2800" dirty="0" smtClean="0"/>
              <a:t> computer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6934986" y="3357197"/>
            <a:ext cx="2092418" cy="7188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79942" y="3440496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</a:t>
            </a:r>
            <a:r>
              <a:rPr lang="vi-VN" sz="2800" dirty="0" smtClean="0"/>
              <a:t>n armchair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284077" y="1401500"/>
            <a:ext cx="2120582" cy="7748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32998" y="1555348"/>
            <a:ext cx="170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</a:t>
            </a:r>
            <a:r>
              <a:rPr lang="vi-VN" sz="2800" dirty="0" smtClean="0"/>
              <a:t> camera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6903802" y="2175866"/>
            <a:ext cx="2092418" cy="7188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2985" y="2273661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</a:t>
            </a:r>
            <a:r>
              <a:rPr lang="vi-VN" sz="2800" dirty="0" smtClean="0"/>
              <a:t> picture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9212089" y="2894676"/>
            <a:ext cx="2092418" cy="7188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21272" y="2992471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</a:t>
            </a:r>
            <a:r>
              <a:rPr lang="vi-VN" sz="2800" dirty="0" smtClean="0"/>
              <a:t> bookcase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2440580" y="2616830"/>
            <a:ext cx="2092418" cy="7188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89838" y="2692852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i</a:t>
            </a:r>
            <a:r>
              <a:rPr lang="vi-VN" sz="2800" dirty="0" smtClean="0"/>
              <a:t>n my room</a:t>
            </a:r>
            <a:endParaRPr lang="en-US" sz="2800" dirty="0"/>
          </a:p>
        </p:txBody>
      </p:sp>
      <p:cxnSp>
        <p:nvCxnSpPr>
          <p:cNvPr id="26" name="Straight Arrow Connector 25"/>
          <p:cNvCxnSpPr>
            <a:endCxn id="13" idx="4"/>
          </p:cNvCxnSpPr>
          <p:nvPr/>
        </p:nvCxnSpPr>
        <p:spPr>
          <a:xfrm flipV="1">
            <a:off x="4553837" y="2176363"/>
            <a:ext cx="790531" cy="79987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3"/>
          </p:cNvCxnSpPr>
          <p:nvPr/>
        </p:nvCxnSpPr>
        <p:spPr>
          <a:xfrm>
            <a:off x="4553837" y="2954462"/>
            <a:ext cx="883986" cy="89620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58" name="Straight Arrow Connector 96257"/>
          <p:cNvCxnSpPr>
            <a:stCxn id="20" idx="3"/>
          </p:cNvCxnSpPr>
          <p:nvPr/>
        </p:nvCxnSpPr>
        <p:spPr>
          <a:xfrm flipV="1">
            <a:off x="4553837" y="2513453"/>
            <a:ext cx="2295959" cy="4410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72" name="Straight Arrow Connector 96271"/>
          <p:cNvCxnSpPr>
            <a:endCxn id="10" idx="2"/>
          </p:cNvCxnSpPr>
          <p:nvPr/>
        </p:nvCxnSpPr>
        <p:spPr>
          <a:xfrm>
            <a:off x="4599296" y="2975212"/>
            <a:ext cx="2335690" cy="7413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77" name="Straight Arrow Connector 96276"/>
          <p:cNvCxnSpPr>
            <a:stCxn id="20" idx="3"/>
            <a:endCxn id="17" idx="2"/>
          </p:cNvCxnSpPr>
          <p:nvPr/>
        </p:nvCxnSpPr>
        <p:spPr>
          <a:xfrm>
            <a:off x="4553837" y="2954462"/>
            <a:ext cx="4658252" cy="29961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82" name="TextBox 96281"/>
          <p:cNvSpPr txBox="1"/>
          <p:nvPr/>
        </p:nvSpPr>
        <p:spPr>
          <a:xfrm>
            <a:off x="3971925" y="5643563"/>
            <a:ext cx="484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283" name="TextBox 96282"/>
          <p:cNvSpPr txBox="1"/>
          <p:nvPr/>
        </p:nvSpPr>
        <p:spPr>
          <a:xfrm>
            <a:off x="2800852" y="4967815"/>
            <a:ext cx="49824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- Is there a sofa in your room?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15603" y="6219028"/>
            <a:ext cx="28216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 - No, there isn’t.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00852" y="5605545"/>
            <a:ext cx="24615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- Yes, there is.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28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96283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20100" r="8289" b="20597"/>
          <a:stretch/>
        </p:blipFill>
        <p:spPr>
          <a:xfrm>
            <a:off x="1924328" y="1175473"/>
            <a:ext cx="2511188" cy="1856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8507" r="6493" b="20000"/>
          <a:stretch/>
        </p:blipFill>
        <p:spPr>
          <a:xfrm>
            <a:off x="7681414" y="874594"/>
            <a:ext cx="2756848" cy="196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8508" r="5555" b="19204"/>
          <a:stretch/>
        </p:blipFill>
        <p:spPr>
          <a:xfrm>
            <a:off x="1985748" y="3930555"/>
            <a:ext cx="2579427" cy="1746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7910" r="6009" b="20199"/>
          <a:stretch/>
        </p:blipFill>
        <p:spPr>
          <a:xfrm>
            <a:off x="7751928" y="3930555"/>
            <a:ext cx="2688609" cy="174691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58753" y="1580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a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0712" y="46124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d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979593" y="46231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653283" y="1580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</a:t>
            </a:r>
            <a:endParaRPr lang="en-US" sz="2800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5861719" y="469167"/>
            <a:ext cx="31840" cy="613634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27546" y="3603009"/>
            <a:ext cx="11864454" cy="1364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95466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6" y="236564"/>
            <a:ext cx="3067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719" name="TextBox13" r:id="rId2" imgW="409680" imgH="476280"/>
        </mc:Choice>
        <mc:Fallback>
          <p:control name="TextBox13" r:id="rId2" imgW="409680" imgH="476280">
            <p:pic>
              <p:nvPicPr>
                <p:cNvPr id="21" name="TextBox13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7373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0" name="TextBox1" r:id="rId3" imgW="409680" imgH="476280"/>
        </mc:Choice>
        <mc:Fallback>
          <p:control name="TextBox1" r:id="rId3" imgW="409680" imgH="476280">
            <p:pic>
              <p:nvPicPr>
                <p:cNvPr id="41" name="TextBox1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5433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1" name="TextBox2" r:id="rId4" imgW="409680" imgH="476280"/>
        </mc:Choice>
        <mc:Fallback>
          <p:control name="TextBox2" r:id="rId4" imgW="409680" imgH="476280">
            <p:pic>
              <p:nvPicPr>
                <p:cNvPr id="42" name="TextBox2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6237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2" name="TextBox3" r:id="rId5" imgW="409680" imgH="476280"/>
        </mc:Choice>
        <mc:Fallback>
          <p:control name="TextBox3" r:id="rId5" imgW="409680" imgH="476280">
            <p:pic>
              <p:nvPicPr>
                <p:cNvPr id="43" name="TextBox3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4299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3" name="TextBox4" r:id="rId6" imgW="409680" imgH="476280"/>
        </mc:Choice>
        <mc:Fallback>
          <p:control name="TextBox4" r:id="rId6" imgW="409680" imgH="476280">
            <p:pic>
              <p:nvPicPr>
                <p:cNvPr id="44" name="TextBox4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08608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4" name="TextBox5" r:id="rId7" imgW="409680" imgH="476280"/>
        </mc:Choice>
        <mc:Fallback>
          <p:control name="TextBox5" r:id="rId7" imgW="409680" imgH="476280">
            <p:pic>
              <p:nvPicPr>
                <p:cNvPr id="45" name="TextBox5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99175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" name="TextBox6" r:id="rId8" imgW="409680" imgH="476280"/>
        </mc:Choice>
        <mc:Fallback>
          <p:control name="TextBox6" r:id="rId8" imgW="409680" imgH="476280">
            <p:pic>
              <p:nvPicPr>
                <p:cNvPr id="46" name="TextBox6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89742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" name="TextBox7" r:id="rId9" imgW="409680" imgH="476280"/>
        </mc:Choice>
        <mc:Fallback>
          <p:control name="TextBox7" r:id="rId9" imgW="409680" imgH="476280">
            <p:pic>
              <p:nvPicPr>
                <p:cNvPr id="47" name="TextBox7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80309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7" name="TextBox8" r:id="rId10" imgW="409680" imgH="476280"/>
        </mc:Choice>
        <mc:Fallback>
          <p:control name="TextBox8" r:id="rId10" imgW="409680" imgH="476280">
            <p:pic>
              <p:nvPicPr>
                <p:cNvPr id="48" name="TextBox8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0876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8" name="TextBox9" r:id="rId11" imgW="409680" imgH="476280"/>
        </mc:Choice>
        <mc:Fallback>
          <p:control name="TextBox9" r:id="rId11" imgW="409680" imgH="476280">
            <p:pic>
              <p:nvPicPr>
                <p:cNvPr id="49" name="TextBox9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50072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9" name="TextBox10" r:id="rId12" imgW="409680" imgH="476280"/>
        </mc:Choice>
        <mc:Fallback>
          <p:control name="TextBox10" r:id="rId12" imgW="409680" imgH="476280">
            <p:pic>
              <p:nvPicPr>
                <p:cNvPr id="50" name="TextBox10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40639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0" name="TextBox11" r:id="rId13" imgW="409680" imgH="476280"/>
        </mc:Choice>
        <mc:Fallback>
          <p:control name="TextBox11" r:id="rId13" imgW="409680" imgH="476280">
            <p:pic>
              <p:nvPicPr>
                <p:cNvPr id="51" name="TextBox11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51678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1" name="TextBox12" r:id="rId14" imgW="409680" imgH="476280"/>
        </mc:Choice>
        <mc:Fallback>
          <p:control name="TextBox12" r:id="rId14" imgW="409680" imgH="476280">
            <p:pic>
              <p:nvPicPr>
                <p:cNvPr id="52" name="TextBox12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35516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2" name="TextBox14" r:id="rId15" imgW="409680" imgH="476280"/>
        </mc:Choice>
        <mc:Fallback>
          <p:control name="TextBox14" r:id="rId15" imgW="409680" imgH="476280">
            <p:pic>
              <p:nvPicPr>
                <p:cNvPr id="53" name="TextBox14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9732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3" name="TextBox15" r:id="rId16" imgW="409680" imgH="476280"/>
        </mc:Choice>
        <mc:Fallback>
          <p:control name="TextBox15" r:id="rId16" imgW="409680" imgH="476280">
            <p:pic>
              <p:nvPicPr>
                <p:cNvPr id="54" name="TextBox15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57597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4" name="TextBox16" r:id="rId17" imgW="409680" imgH="476280"/>
        </mc:Choice>
        <mc:Fallback>
          <p:control name="TextBox16" r:id="rId17" imgW="409680" imgH="476280">
            <p:pic>
              <p:nvPicPr>
                <p:cNvPr id="55" name="TextBox16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1813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5" name="TextBox17" r:id="rId18" imgW="409680" imgH="476280"/>
        </mc:Choice>
        <mc:Fallback>
          <p:control name="TextBox17" r:id="rId18" imgW="409680" imgH="476280">
            <p:pic>
              <p:nvPicPr>
                <p:cNvPr id="56" name="TextBox17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66029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6" name="TextBox18" r:id="rId19" imgW="409680" imgH="476280"/>
        </mc:Choice>
        <mc:Fallback>
          <p:control name="TextBox18" r:id="rId19" imgW="409680" imgH="476280">
            <p:pic>
              <p:nvPicPr>
                <p:cNvPr id="57" name="TextBox18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70245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7" name="TextBox19" r:id="rId20" imgW="409680" imgH="476280"/>
        </mc:Choice>
        <mc:Fallback>
          <p:control name="TextBox19" r:id="rId20" imgW="409680" imgH="476280">
            <p:pic>
              <p:nvPicPr>
                <p:cNvPr id="58" name="TextBox19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0812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8" name="TextBox20" r:id="rId21" imgW="409680" imgH="476280"/>
        </mc:Choice>
        <mc:Fallback>
          <p:control name="TextBox20" r:id="rId21" imgW="409680" imgH="476280">
            <p:pic>
              <p:nvPicPr>
                <p:cNvPr id="59" name="TextBox20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51379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39" name="TextBox21" r:id="rId22" imgW="409680" imgH="476280"/>
        </mc:Choice>
        <mc:Fallback>
          <p:control name="TextBox21" r:id="rId22" imgW="409680" imgH="476280">
            <p:pic>
              <p:nvPicPr>
                <p:cNvPr id="60" name="TextBox21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205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0" name="TextBox22" r:id="rId23" imgW="409680" imgH="476280"/>
        </mc:Choice>
        <mc:Fallback>
          <p:control name="TextBox22" r:id="rId23" imgW="409680" imgH="476280">
            <p:pic>
              <p:nvPicPr>
                <p:cNvPr id="61" name="TextBox22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69941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1" name="TextBox23" r:id="rId24" imgW="409680" imgH="476280"/>
        </mc:Choice>
        <mc:Fallback>
          <p:control name="TextBox23" r:id="rId24" imgW="409680" imgH="476280">
            <p:pic>
              <p:nvPicPr>
                <p:cNvPr id="62" name="TextBox23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0508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2" name="TextBox24" r:id="rId25" imgW="409680" imgH="476280"/>
        </mc:Choice>
        <mc:Fallback>
          <p:control name="TextBox24" r:id="rId25" imgW="409680" imgH="476280">
            <p:pic>
              <p:nvPicPr>
                <p:cNvPr id="63" name="TextBox24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51075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3" name="TextBox25" r:id="rId26" imgW="409680" imgH="476280"/>
        </mc:Choice>
        <mc:Fallback>
          <p:control name="TextBox25" r:id="rId26" imgW="409680" imgH="476280">
            <p:pic>
              <p:nvPicPr>
                <p:cNvPr id="64" name="TextBox25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41642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4" name="TextBox26" r:id="rId27" imgW="409680" imgH="476280"/>
        </mc:Choice>
        <mc:Fallback>
          <p:control name="TextBox26" r:id="rId27" imgW="409680" imgH="476280">
            <p:pic>
              <p:nvPicPr>
                <p:cNvPr id="65" name="TextBox26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32209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5" name="TextBox27" r:id="rId28" imgW="409680" imgH="476280"/>
        </mc:Choice>
        <mc:Fallback>
          <p:control name="TextBox27" r:id="rId28" imgW="409680" imgH="476280">
            <p:pic>
              <p:nvPicPr>
                <p:cNvPr id="66" name="TextBox27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50071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6" name="TextBox28" r:id="rId29" imgW="409680" imgH="476280"/>
        </mc:Choice>
        <mc:Fallback>
          <p:control name="TextBox28" r:id="rId29" imgW="409680" imgH="476280">
            <p:pic>
              <p:nvPicPr>
                <p:cNvPr id="67" name="TextBox28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40638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147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047239" y="2006599"/>
            <a:ext cx="1760537" cy="4000500"/>
            <a:chOff x="8078418" y="1427168"/>
            <a:chExt cx="2272427" cy="4493623"/>
          </a:xfrm>
        </p:grpSpPr>
        <p:sp>
          <p:nvSpPr>
            <p:cNvPr id="5" name="Rectangle 4">
              <a:hlinkClick r:id="" action="ppaction://noaction"/>
            </p:cNvPr>
            <p:cNvSpPr/>
            <p:nvPr/>
          </p:nvSpPr>
          <p:spPr>
            <a:xfrm>
              <a:off x="8078418" y="1427168"/>
              <a:ext cx="2272427" cy="4493623"/>
            </a:xfrm>
            <a:prstGeom prst="rect">
              <a:avLst/>
            </a:prstGeom>
            <a:solidFill>
              <a:srgbClr val="4D269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41">
              <a:hlinkClick r:id="rId2" action="ppaction://hlinksldjump">
                <a:snd r:embed="rId3" name="suction.wav"/>
              </a:hlinkClick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0" t="11714" r="22495" b="28400"/>
            <a:stretch>
              <a:fillRect/>
            </a:stretch>
          </p:blipFill>
          <p:spPr bwMode="auto">
            <a:xfrm>
              <a:off x="8345489" y="3369435"/>
              <a:ext cx="666883" cy="72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lowchart: Delay 6">
              <a:hlinkClick r:id="" action="ppaction://noaction"/>
            </p:cNvPr>
            <p:cNvSpPr/>
            <p:nvPr/>
          </p:nvSpPr>
          <p:spPr>
            <a:xfrm rot="16200000">
              <a:off x="8725131" y="1690884"/>
              <a:ext cx="1314207" cy="1497877"/>
            </a:xfrm>
            <a:prstGeom prst="flowChartDelay">
              <a:avLst/>
            </a:prstGeom>
            <a:solidFill>
              <a:srgbClr val="B42BB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59529" y="4165053"/>
              <a:ext cx="1614672" cy="1653012"/>
            </a:xfrm>
            <a:prstGeom prst="rect">
              <a:avLst/>
            </a:prstGeom>
            <a:solidFill>
              <a:srgbClr val="B42BB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909372" y="1906586"/>
            <a:ext cx="2066925" cy="4097338"/>
            <a:chOff x="5980438" y="1329798"/>
            <a:chExt cx="2355561" cy="4569235"/>
          </a:xfrm>
        </p:grpSpPr>
        <p:sp>
          <p:nvSpPr>
            <p:cNvPr id="10" name="Flowchart: Delay 9">
              <a:hlinkClick r:id="" action="ppaction://noaction"/>
            </p:cNvPr>
            <p:cNvSpPr/>
            <p:nvPr/>
          </p:nvSpPr>
          <p:spPr>
            <a:xfrm rot="16200000">
              <a:off x="4873601" y="2436635"/>
              <a:ext cx="4569235" cy="2355561"/>
            </a:xfrm>
            <a:prstGeom prst="flowChartDelay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39">
              <a:hlinkClick r:id="rId5" action="ppaction://hlinksldjump">
                <a:snd r:embed="rId3" name="suction.wav"/>
              </a:hlinkClick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0" t="11714" r="22495" b="28400"/>
            <a:stretch>
              <a:fillRect/>
            </a:stretch>
          </p:blipFill>
          <p:spPr bwMode="auto">
            <a:xfrm>
              <a:off x="6050885" y="3358337"/>
              <a:ext cx="666883" cy="72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lowchart: Decision 11">
              <a:hlinkClick r:id="" action="ppaction://noaction"/>
            </p:cNvPr>
            <p:cNvSpPr/>
            <p:nvPr/>
          </p:nvSpPr>
          <p:spPr>
            <a:xfrm>
              <a:off x="6496058" y="1758220"/>
              <a:ext cx="1418402" cy="1456986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83888" y="3941044"/>
              <a:ext cx="1662642" cy="3222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83888" y="4521713"/>
              <a:ext cx="1662642" cy="3222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83888" y="5104153"/>
              <a:ext cx="1662642" cy="3222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215385" y="2006599"/>
            <a:ext cx="1792287" cy="3997325"/>
            <a:chOff x="2215793" y="1456790"/>
            <a:chExt cx="2202181" cy="4473231"/>
          </a:xfrm>
        </p:grpSpPr>
        <p:sp>
          <p:nvSpPr>
            <p:cNvPr id="17" name="Rounded Rectangle 16">
              <a:hlinkClick r:id="" action="ppaction://noaction"/>
            </p:cNvPr>
            <p:cNvSpPr/>
            <p:nvPr/>
          </p:nvSpPr>
          <p:spPr>
            <a:xfrm>
              <a:off x="2215793" y="1456790"/>
              <a:ext cx="2202181" cy="4473231"/>
            </a:xfrm>
            <a:prstGeom prst="roundRect">
              <a:avLst>
                <a:gd name="adj" fmla="val 2549"/>
              </a:avLst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>
              <a:hlinkClick r:id="" action="ppaction://noaction"/>
            </p:cNvPr>
            <p:cNvSpPr/>
            <p:nvPr/>
          </p:nvSpPr>
          <p:spPr>
            <a:xfrm>
              <a:off x="2580547" y="1804984"/>
              <a:ext cx="1384897" cy="1334153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444008" y="3768019"/>
              <a:ext cx="464233" cy="692836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09148" y="3782231"/>
              <a:ext cx="464233" cy="691059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776241" y="3794666"/>
              <a:ext cx="462282" cy="692836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44008" y="4690024"/>
              <a:ext cx="464233" cy="691060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09148" y="4690024"/>
              <a:ext cx="464233" cy="691060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6241" y="4690024"/>
              <a:ext cx="462282" cy="691060"/>
            </a:xfrm>
            <a:prstGeom prst="roundRect">
              <a:avLst>
                <a:gd name="adj" fmla="val 4951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" name="Picture 40">
              <a:hlinkClick r:id="rId7" action="ppaction://hlinksldjump">
                <a:snd r:embed="rId3" name="suction.wav"/>
              </a:hlinkClick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0" t="11714" r="22495" b="28400"/>
            <a:stretch>
              <a:fillRect/>
            </a:stretch>
          </p:blipFill>
          <p:spPr bwMode="auto">
            <a:xfrm>
              <a:off x="2313409" y="3309201"/>
              <a:ext cx="666882" cy="72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2313366" y="207704"/>
            <a:ext cx="7210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0" action="ppaction://hlinksldjump">
                  <a:snd r:embed="rId3" name="suction.wav"/>
                </a:hlinkClick>
              </a:rPr>
              <a:t>LUCKY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DOOR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 Same Side Corner Rectangle 26">
            <a:hlinkClick r:id="" action="ppaction://noaction"/>
          </p:cNvPr>
          <p:cNvSpPr/>
          <p:nvPr/>
        </p:nvSpPr>
        <p:spPr>
          <a:xfrm>
            <a:off x="9761865" y="1906586"/>
            <a:ext cx="1597025" cy="4168775"/>
          </a:xfrm>
          <a:prstGeom prst="round2Same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hlinkClick r:id="" action="ppaction://noaction"/>
          </p:cNvPr>
          <p:cNvSpPr/>
          <p:nvPr/>
        </p:nvSpPr>
        <p:spPr>
          <a:xfrm>
            <a:off x="10139690" y="2252661"/>
            <a:ext cx="841375" cy="12573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10133340" y="3944936"/>
            <a:ext cx="847725" cy="2130425"/>
          </a:xfrm>
          <a:prstGeom prst="round2Same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11714" r="22495" b="28400"/>
          <a:stretch>
            <a:fillRect/>
          </a:stretch>
        </p:blipFill>
        <p:spPr bwMode="auto">
          <a:xfrm>
            <a:off x="9761865" y="3727449"/>
            <a:ext cx="585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7910" r="6009" b="20199"/>
          <a:stretch/>
        </p:blipFill>
        <p:spPr>
          <a:xfrm>
            <a:off x="4174366" y="1044979"/>
            <a:ext cx="3521123" cy="227917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345249" y="22513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d</a:t>
            </a:r>
            <a:endParaRPr lang="en-US" sz="2800" dirty="0"/>
          </a:p>
        </p:txBody>
      </p:sp>
      <p:pic>
        <p:nvPicPr>
          <p:cNvPr id="85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95466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6" y="236564"/>
            <a:ext cx="3067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>
            <a:hlinkClick r:id="rId15" action="ppaction://hlinksldjump">
              <a:snd r:embed="rId16" name="suction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662" y="5327437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258" name="TextBox21" r:id="rId2" imgW="409680" imgH="476280"/>
        </mc:Choice>
        <mc:Fallback>
          <p:control name="TextBox21" r:id="rId2" imgW="409680" imgH="476280">
            <p:pic>
              <p:nvPicPr>
                <p:cNvPr id="60" name="TextBox2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5742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9" name="TextBox22" r:id="rId3" imgW="409680" imgH="476280"/>
        </mc:Choice>
        <mc:Fallback>
          <p:control name="TextBox22" r:id="rId3" imgW="409680" imgH="476280">
            <p:pic>
              <p:nvPicPr>
                <p:cNvPr id="61" name="TextBox22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94478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0" name="TextBox23" r:id="rId4" imgW="409680" imgH="476280"/>
        </mc:Choice>
        <mc:Fallback>
          <p:control name="TextBox23" r:id="rId4" imgW="409680" imgH="476280">
            <p:pic>
              <p:nvPicPr>
                <p:cNvPr id="62" name="TextBox23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85045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1" name="TextBox24" r:id="rId5" imgW="409680" imgH="476280"/>
        </mc:Choice>
        <mc:Fallback>
          <p:control name="TextBox24" r:id="rId5" imgW="409680" imgH="476280">
            <p:pic>
              <p:nvPicPr>
                <p:cNvPr id="63" name="TextBox24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5612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2" name="TextBox25" r:id="rId6" imgW="409680" imgH="476280"/>
        </mc:Choice>
        <mc:Fallback>
          <p:control name="TextBox25" r:id="rId6" imgW="409680" imgH="476280">
            <p:pic>
              <p:nvPicPr>
                <p:cNvPr id="64" name="TextBox25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66179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3" name="TextBox26" r:id="rId7" imgW="409680" imgH="476280"/>
        </mc:Choice>
        <mc:Fallback>
          <p:control name="TextBox26" r:id="rId7" imgW="409680" imgH="476280">
            <p:pic>
              <p:nvPicPr>
                <p:cNvPr id="65" name="TextBox26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56746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4" name="TextBox27" r:id="rId8" imgW="409680" imgH="476280"/>
        </mc:Choice>
        <mc:Fallback>
          <p:control name="TextBox27" r:id="rId8" imgW="409680" imgH="476280">
            <p:pic>
              <p:nvPicPr>
                <p:cNvPr id="66" name="TextBox27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74608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5" name="TextBox28" r:id="rId9" imgW="409680" imgH="476280"/>
        </mc:Choice>
        <mc:Fallback>
          <p:control name="TextBox28" r:id="rId9" imgW="409680" imgH="476280">
            <p:pic>
              <p:nvPicPr>
                <p:cNvPr id="67" name="TextBox28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65175" y="3532497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73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8508" r="5555" b="19204"/>
          <a:stretch/>
        </p:blipFill>
        <p:spPr>
          <a:xfrm>
            <a:off x="4790365" y="1241946"/>
            <a:ext cx="3193570" cy="247024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118578" y="26578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</a:t>
            </a:r>
            <a:endParaRPr lang="en-US" sz="2800" dirty="0"/>
          </a:p>
        </p:txBody>
      </p:sp>
      <p:pic>
        <p:nvPicPr>
          <p:cNvPr id="85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95466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6" y="236564"/>
            <a:ext cx="3067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>
            <a:hlinkClick r:id="rId15" action="ppaction://hlinksldjump">
              <a:snd r:embed="rId16" name="suction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7" y="5409323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282" name="TextBox12" r:id="rId2" imgW="409680" imgH="476280"/>
        </mc:Choice>
        <mc:Fallback>
          <p:control name="TextBox12" r:id="rId2" imgW="409680" imgH="476280">
            <p:pic>
              <p:nvPicPr>
                <p:cNvPr id="52" name="TextBox12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74501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3" name="TextBox14" r:id="rId3" imgW="409680" imgH="476280"/>
        </mc:Choice>
        <mc:Fallback>
          <p:control name="TextBox14" r:id="rId3" imgW="409680" imgH="476280">
            <p:pic>
              <p:nvPicPr>
                <p:cNvPr id="53" name="TextBox14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78717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4" name="TextBox15" r:id="rId4" imgW="409680" imgH="476280"/>
        </mc:Choice>
        <mc:Fallback>
          <p:control name="TextBox15" r:id="rId4" imgW="409680" imgH="476280">
            <p:pic>
              <p:nvPicPr>
                <p:cNvPr id="54" name="TextBox15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96582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5" name="TextBox16" r:id="rId5" imgW="409680" imgH="476280"/>
        </mc:Choice>
        <mc:Fallback>
          <p:control name="TextBox16" r:id="rId5" imgW="409680" imgH="476280">
            <p:pic>
              <p:nvPicPr>
                <p:cNvPr id="55" name="TextBox16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00798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6" name="TextBox17" r:id="rId6" imgW="409680" imgH="476280"/>
        </mc:Choice>
        <mc:Fallback>
          <p:control name="TextBox17" r:id="rId6" imgW="409680" imgH="476280">
            <p:pic>
              <p:nvPicPr>
                <p:cNvPr id="56" name="TextBox17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5014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7" name="TextBox18" r:id="rId7" imgW="409680" imgH="476280"/>
        </mc:Choice>
        <mc:Fallback>
          <p:control name="TextBox18" r:id="rId7" imgW="409680" imgH="476280">
            <p:pic>
              <p:nvPicPr>
                <p:cNvPr id="57" name="TextBox18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09230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8" name="TextBox19" r:id="rId8" imgW="409680" imgH="476280"/>
        </mc:Choice>
        <mc:Fallback>
          <p:control name="TextBox19" r:id="rId8" imgW="409680" imgH="476280">
            <p:pic>
              <p:nvPicPr>
                <p:cNvPr id="58" name="TextBox19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99797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89" name="TextBox20" r:id="rId9" imgW="409680" imgH="476280"/>
        </mc:Choice>
        <mc:Fallback>
          <p:control name="TextBox20" r:id="rId9" imgW="409680" imgH="476280">
            <p:pic>
              <p:nvPicPr>
                <p:cNvPr id="59" name="TextBox20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90364" y="392828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35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8507" r="6493" b="20000"/>
          <a:stretch/>
        </p:blipFill>
        <p:spPr>
          <a:xfrm>
            <a:off x="3780775" y="1400176"/>
            <a:ext cx="4005913" cy="268270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395733" y="28233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</a:t>
            </a:r>
            <a:endParaRPr lang="en-US" sz="2800" dirty="0"/>
          </a:p>
        </p:txBody>
      </p:sp>
      <p:pic>
        <p:nvPicPr>
          <p:cNvPr id="85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95466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6" y="236564"/>
            <a:ext cx="3067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hlinkClick r:id="rId15" action="ppaction://hlinksldjump">
              <a:snd r:embed="rId16" name="suction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75" y="536838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234" name="TextBox4" r:id="rId2" imgW="409680" imgH="476280"/>
        </mc:Choice>
        <mc:Fallback>
          <p:control name="TextBox4" r:id="rId2" imgW="409680" imgH="476280">
            <p:pic>
              <p:nvPicPr>
                <p:cNvPr id="44" name="TextBox4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51058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5" name="TextBox5" r:id="rId3" imgW="409680" imgH="476280"/>
        </mc:Choice>
        <mc:Fallback>
          <p:control name="TextBox5" r:id="rId3" imgW="409680" imgH="476280">
            <p:pic>
              <p:nvPicPr>
                <p:cNvPr id="45" name="TextBox5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41625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6" name="TextBox6" r:id="rId4" imgW="409680" imgH="476280"/>
        </mc:Choice>
        <mc:Fallback>
          <p:control name="TextBox6" r:id="rId4" imgW="409680" imgH="476280">
            <p:pic>
              <p:nvPicPr>
                <p:cNvPr id="46" name="TextBox6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32192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7" name="TextBox7" r:id="rId5" imgW="409680" imgH="476280"/>
        </mc:Choice>
        <mc:Fallback>
          <p:control name="TextBox7" r:id="rId5" imgW="409680" imgH="476280">
            <p:pic>
              <p:nvPicPr>
                <p:cNvPr id="47" name="TextBox7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22759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8" name="TextBox8" r:id="rId6" imgW="409680" imgH="476280"/>
        </mc:Choice>
        <mc:Fallback>
          <p:control name="TextBox8" r:id="rId6" imgW="409680" imgH="476280">
            <p:pic>
              <p:nvPicPr>
                <p:cNvPr id="48" name="TextBox8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13326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9" name="TextBox9" r:id="rId7" imgW="409680" imgH="476280"/>
        </mc:Choice>
        <mc:Fallback>
          <p:control name="TextBox9" r:id="rId7" imgW="409680" imgH="476280">
            <p:pic>
              <p:nvPicPr>
                <p:cNvPr id="49" name="TextBox9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92522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40" name="TextBox10" r:id="rId8" imgW="409680" imgH="476280"/>
        </mc:Choice>
        <mc:Fallback>
          <p:control name="TextBox10" r:id="rId8" imgW="409680" imgH="476280">
            <p:pic>
              <p:nvPicPr>
                <p:cNvPr id="50" name="TextBox10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83089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41" name="TextBox11" r:id="rId9" imgW="409680" imgH="476280"/>
        </mc:Choice>
        <mc:Fallback>
          <p:control name="TextBox11" r:id="rId9" imgW="409680" imgH="476280">
            <p:pic>
              <p:nvPicPr>
                <p:cNvPr id="51" name="TextBox1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94128" y="4345603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262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565842" y="623545"/>
            <a:ext cx="266297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581" y="650047"/>
            <a:ext cx="2833048" cy="99965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Lucky door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 Same Side Corner Rectangle 4">
            <a:hlinkClick r:id="" action="ppaction://noaction"/>
          </p:cNvPr>
          <p:cNvSpPr/>
          <p:nvPr/>
        </p:nvSpPr>
        <p:spPr>
          <a:xfrm>
            <a:off x="5184775" y="2008188"/>
            <a:ext cx="1597025" cy="4168775"/>
          </a:xfrm>
          <a:prstGeom prst="round2Same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5562600" y="2354263"/>
            <a:ext cx="841375" cy="12573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5556250" y="4046538"/>
            <a:ext cx="847725" cy="2130425"/>
          </a:xfrm>
          <a:prstGeom prst="round2Same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11714" r="22495" b="28400"/>
          <a:stretch>
            <a:fillRect/>
          </a:stretch>
        </p:blipFill>
        <p:spPr bwMode="auto">
          <a:xfrm>
            <a:off x="5184775" y="3829051"/>
            <a:ext cx="585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8"/>
          <p:cNvSpPr/>
          <p:nvPr/>
        </p:nvSpPr>
        <p:spPr>
          <a:xfrm>
            <a:off x="7602940" y="15408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9648967" y="148424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01739" y="164969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323230" y="502649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761862" y="348027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624263" y="170625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735769" y="502649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290313" y="356431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9">
            <a:hlinkClick r:id="rId4" action="ppaction://hlinksldjump">
              <a:snd r:embed="rId5" name="suction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7" y="5409323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20100" r="8289" b="20597"/>
          <a:stretch/>
        </p:blipFill>
        <p:spPr>
          <a:xfrm>
            <a:off x="1924328" y="1175473"/>
            <a:ext cx="2511188" cy="1856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8507" r="6493" b="20000"/>
          <a:stretch/>
        </p:blipFill>
        <p:spPr>
          <a:xfrm>
            <a:off x="7681414" y="874594"/>
            <a:ext cx="2756848" cy="196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8508" r="5555" b="19204"/>
          <a:stretch/>
        </p:blipFill>
        <p:spPr>
          <a:xfrm>
            <a:off x="1985748" y="3930555"/>
            <a:ext cx="2579427" cy="1746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7910" r="6009" b="20199"/>
          <a:stretch/>
        </p:blipFill>
        <p:spPr>
          <a:xfrm>
            <a:off x="7751928" y="3930555"/>
            <a:ext cx="2688609" cy="174691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58753" y="1580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a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0712" y="46124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d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979593" y="46231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653283" y="1580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</a:t>
            </a:r>
            <a:endParaRPr lang="en-US" sz="2800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5861719" y="469167"/>
            <a:ext cx="31840" cy="613634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27546" y="3603009"/>
            <a:ext cx="11864454" cy="1364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95466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6" y="236564"/>
            <a:ext cx="3067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5773" y="1842448"/>
            <a:ext cx="34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00" y="5601053"/>
            <a:ext cx="81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091" y="2956458"/>
            <a:ext cx="81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18" y="5735919"/>
            <a:ext cx="81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90" y="2833071"/>
            <a:ext cx="81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626" name="TextBox13" r:id="rId2" imgW="409680" imgH="476280"/>
        </mc:Choice>
        <mc:Fallback>
          <p:control name="TextBox13" r:id="rId2" imgW="409680" imgH="476280">
            <p:pic>
              <p:nvPicPr>
                <p:cNvPr id="21" name="TextBox13"/>
                <p:cNvPicPr>
                  <a:picLocks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97373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27" name="TextBox1" r:id="rId3" imgW="409680" imgH="476280"/>
        </mc:Choice>
        <mc:Fallback>
          <p:control name="TextBox1" r:id="rId3" imgW="409680" imgH="476280">
            <p:pic>
              <p:nvPicPr>
                <p:cNvPr id="41" name="TextBox1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5433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28" name="TextBox2" r:id="rId4" imgW="409680" imgH="476280"/>
        </mc:Choice>
        <mc:Fallback>
          <p:control name="TextBox2" r:id="rId4" imgW="409680" imgH="476280">
            <p:pic>
              <p:nvPicPr>
                <p:cNvPr id="42" name="TextBox2"/>
                <p:cNvPicPr>
                  <a:picLocks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16237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29" name="TextBox3" r:id="rId5" imgW="409680" imgH="476280"/>
        </mc:Choice>
        <mc:Fallback>
          <p:control name="TextBox3" r:id="rId5" imgW="409680" imgH="476280">
            <p:pic>
              <p:nvPicPr>
                <p:cNvPr id="43" name="TextBox3"/>
                <p:cNvPicPr>
                  <a:picLocks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4299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0" name="TextBox4" r:id="rId6" imgW="409680" imgH="476280"/>
        </mc:Choice>
        <mc:Fallback>
          <p:control name="TextBox4" r:id="rId6" imgW="409680" imgH="476280">
            <p:pic>
              <p:nvPicPr>
                <p:cNvPr id="44" name="TextBox4"/>
                <p:cNvPicPr>
                  <a:picLocks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08608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1" name="TextBox5" r:id="rId7" imgW="409680" imgH="476280"/>
        </mc:Choice>
        <mc:Fallback>
          <p:control name="TextBox5" r:id="rId7" imgW="409680" imgH="476280">
            <p:pic>
              <p:nvPicPr>
                <p:cNvPr id="45" name="TextBox5"/>
                <p:cNvPicPr>
                  <a:picLocks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99175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2" name="TextBox6" r:id="rId8" imgW="409680" imgH="476280"/>
        </mc:Choice>
        <mc:Fallback>
          <p:control name="TextBox6" r:id="rId8" imgW="409680" imgH="476280">
            <p:pic>
              <p:nvPicPr>
                <p:cNvPr id="46" name="TextBox6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89742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3" name="TextBox7" r:id="rId9" imgW="409680" imgH="476280"/>
        </mc:Choice>
        <mc:Fallback>
          <p:control name="TextBox7" r:id="rId9" imgW="409680" imgH="476280">
            <p:pic>
              <p:nvPicPr>
                <p:cNvPr id="47" name="TextBox7"/>
                <p:cNvPicPr>
                  <a:picLocks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80309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4" name="TextBox8" r:id="rId10" imgW="409680" imgH="476280"/>
        </mc:Choice>
        <mc:Fallback>
          <p:control name="TextBox8" r:id="rId10" imgW="409680" imgH="476280">
            <p:pic>
              <p:nvPicPr>
                <p:cNvPr id="48" name="TextBox8"/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70876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5" name="TextBox9" r:id="rId11" imgW="409680" imgH="476280"/>
        </mc:Choice>
        <mc:Fallback>
          <p:control name="TextBox9" r:id="rId11" imgW="409680" imgH="476280">
            <p:pic>
              <p:nvPicPr>
                <p:cNvPr id="49" name="TextBox9"/>
                <p:cNvPicPr>
                  <a:picLocks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50072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6" name="TextBox10" r:id="rId12" imgW="409680" imgH="476280"/>
        </mc:Choice>
        <mc:Fallback>
          <p:control name="TextBox10" r:id="rId12" imgW="409680" imgH="476280">
            <p:pic>
              <p:nvPicPr>
                <p:cNvPr id="50" name="TextBox10"/>
                <p:cNvPicPr>
                  <a:picLocks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40639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7" name="TextBox11" r:id="rId13" imgW="409680" imgH="476280"/>
        </mc:Choice>
        <mc:Fallback>
          <p:control name="TextBox11" r:id="rId13" imgW="409680" imgH="476280">
            <p:pic>
              <p:nvPicPr>
                <p:cNvPr id="51" name="TextBox11"/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51678" y="3102591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8" name="TextBox12" r:id="rId14" imgW="409680" imgH="476280"/>
        </mc:Choice>
        <mc:Fallback>
          <p:control name="TextBox12" r:id="rId14" imgW="409680" imgH="476280">
            <p:pic>
              <p:nvPicPr>
                <p:cNvPr id="52" name="TextBox12"/>
                <p:cNvPicPr>
                  <a:picLocks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5516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9" name="TextBox14" r:id="rId15" imgW="409680" imgH="476280"/>
        </mc:Choice>
        <mc:Fallback>
          <p:control name="TextBox14" r:id="rId15" imgW="409680" imgH="476280">
            <p:pic>
              <p:nvPicPr>
                <p:cNvPr id="53" name="TextBox14"/>
                <p:cNvPicPr>
                  <a:picLocks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39732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0" name="TextBox15" r:id="rId16" imgW="409680" imgH="476280"/>
        </mc:Choice>
        <mc:Fallback>
          <p:control name="TextBox15" r:id="rId16" imgW="409680" imgH="476280">
            <p:pic>
              <p:nvPicPr>
                <p:cNvPr id="54" name="TextBox15"/>
                <p:cNvPicPr>
                  <a:picLocks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57597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1" name="TextBox16" r:id="rId17" imgW="409680" imgH="476280"/>
        </mc:Choice>
        <mc:Fallback>
          <p:control name="TextBox16" r:id="rId17" imgW="409680" imgH="476280">
            <p:pic>
              <p:nvPicPr>
                <p:cNvPr id="55" name="TextBox16"/>
                <p:cNvPicPr>
                  <a:picLocks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61813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2" name="TextBox17" r:id="rId18" imgW="409680" imgH="476280"/>
        </mc:Choice>
        <mc:Fallback>
          <p:control name="TextBox17" r:id="rId18" imgW="409680" imgH="476280">
            <p:pic>
              <p:nvPicPr>
                <p:cNvPr id="56" name="TextBox17"/>
                <p:cNvPicPr>
                  <a:picLocks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66029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3" name="TextBox18" r:id="rId19" imgW="409680" imgH="476280"/>
        </mc:Choice>
        <mc:Fallback>
          <p:control name="TextBox18" r:id="rId19" imgW="409680" imgH="476280">
            <p:pic>
              <p:nvPicPr>
                <p:cNvPr id="57" name="TextBox18"/>
                <p:cNvPicPr>
                  <a:picLocks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70245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4" name="TextBox19" r:id="rId20" imgW="409680" imgH="476280"/>
        </mc:Choice>
        <mc:Fallback>
          <p:control name="TextBox19" r:id="rId20" imgW="409680" imgH="476280">
            <p:pic>
              <p:nvPicPr>
                <p:cNvPr id="58" name="TextBox19"/>
                <p:cNvPicPr>
                  <a:picLocks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60812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5" name="TextBox20" r:id="rId21" imgW="409680" imgH="476280"/>
        </mc:Choice>
        <mc:Fallback>
          <p:control name="TextBox20" r:id="rId21" imgW="409680" imgH="476280">
            <p:pic>
              <p:nvPicPr>
                <p:cNvPr id="59" name="TextBox20"/>
                <p:cNvPicPr>
                  <a:picLocks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51379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6" name="TextBox21" r:id="rId22" imgW="409680" imgH="476280"/>
        </mc:Choice>
        <mc:Fallback>
          <p:control name="TextBox21" r:id="rId22" imgW="409680" imgH="476280">
            <p:pic>
              <p:nvPicPr>
                <p:cNvPr id="60" name="TextBox21"/>
                <p:cNvPicPr>
                  <a:picLocks/>
                </p:cNvPicPr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31205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7" name="TextBox22" r:id="rId23" imgW="409680" imgH="476280"/>
        </mc:Choice>
        <mc:Fallback>
          <p:control name="TextBox22" r:id="rId23" imgW="409680" imgH="476280">
            <p:pic>
              <p:nvPicPr>
                <p:cNvPr id="61" name="TextBox22"/>
                <p:cNvPicPr>
                  <a:picLocks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9941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8" name="TextBox23" r:id="rId24" imgW="409680" imgH="476280"/>
        </mc:Choice>
        <mc:Fallback>
          <p:control name="TextBox23" r:id="rId24" imgW="409680" imgH="476280">
            <p:pic>
              <p:nvPicPr>
                <p:cNvPr id="62" name="TextBox23"/>
                <p:cNvPicPr>
                  <a:picLocks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508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49" name="TextBox24" r:id="rId25" imgW="409680" imgH="476280"/>
        </mc:Choice>
        <mc:Fallback>
          <p:control name="TextBox24" r:id="rId25" imgW="409680" imgH="476280">
            <p:pic>
              <p:nvPicPr>
                <p:cNvPr id="63" name="TextBox24"/>
                <p:cNvPicPr>
                  <a:picLocks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51075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50" name="TextBox25" r:id="rId26" imgW="409680" imgH="476280"/>
        </mc:Choice>
        <mc:Fallback>
          <p:control name="TextBox25" r:id="rId26" imgW="409680" imgH="476280">
            <p:pic>
              <p:nvPicPr>
                <p:cNvPr id="64" name="TextBox25"/>
                <p:cNvPicPr>
                  <a:picLocks/>
                </p:cNvPicPr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41642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51" name="TextBox26" r:id="rId27" imgW="409680" imgH="476280"/>
        </mc:Choice>
        <mc:Fallback>
          <p:control name="TextBox26" r:id="rId27" imgW="409680" imgH="476280">
            <p:pic>
              <p:nvPicPr>
                <p:cNvPr id="65" name="TextBox26"/>
                <p:cNvPicPr>
                  <a:picLocks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2209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52" name="TextBox27" r:id="rId28" imgW="409680" imgH="476280"/>
        </mc:Choice>
        <mc:Fallback>
          <p:control name="TextBox27" r:id="rId28" imgW="409680" imgH="476280">
            <p:pic>
              <p:nvPicPr>
                <p:cNvPr id="66" name="TextBox27"/>
                <p:cNvPicPr>
                  <a:picLocks/>
                </p:cNvPicPr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50071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53" name="TextBox28" r:id="rId29" imgW="409680" imgH="476280"/>
        </mc:Choice>
        <mc:Fallback>
          <p:control name="TextBox28" r:id="rId29" imgW="409680" imgH="476280">
            <p:pic>
              <p:nvPicPr>
                <p:cNvPr id="67" name="TextBox28"/>
                <p:cNvPicPr>
                  <a:picLocks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40638" y="5893559"/>
                  <a:ext cx="409433" cy="47767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978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ookcase">
            <a:extLst>
              <a:ext uri="{FF2B5EF4-FFF2-40B4-BE49-F238E27FC236}">
                <a16:creationId xmlns:a16="http://schemas.microsoft.com/office/drawing/2014/main" id="{3DD26B05-A1A1-135F-55F1-669218C34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956" y="2146116"/>
            <a:ext cx="2249619" cy="3115326"/>
          </a:xfrm>
          <a:prstGeom prst="rect">
            <a:avLst/>
          </a:prstGeom>
        </p:spPr>
      </p:pic>
      <p:pic>
        <p:nvPicPr>
          <p:cNvPr id="31" name="armchair">
            <a:extLst>
              <a:ext uri="{FF2B5EF4-FFF2-40B4-BE49-F238E27FC236}">
                <a16:creationId xmlns:a16="http://schemas.microsoft.com/office/drawing/2014/main" id="{F9E43E0A-BAE0-7BE5-A5B4-7576B4FDBA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0895" y="2146116"/>
            <a:ext cx="2255716" cy="3115326"/>
          </a:xfrm>
          <a:prstGeom prst="rect">
            <a:avLst/>
          </a:prstGeom>
        </p:spPr>
      </p:pic>
      <p:pic>
        <p:nvPicPr>
          <p:cNvPr id="33" name="camera">
            <a:extLst>
              <a:ext uri="{FF2B5EF4-FFF2-40B4-BE49-F238E27FC236}">
                <a16:creationId xmlns:a16="http://schemas.microsoft.com/office/drawing/2014/main" id="{B237A879-C2D7-EE31-3726-B2DA0B33DD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6931" y="2146116"/>
            <a:ext cx="2249619" cy="3115326"/>
          </a:xfrm>
          <a:prstGeom prst="rect">
            <a:avLst/>
          </a:prstGeom>
        </p:spPr>
      </p:pic>
      <p:pic>
        <p:nvPicPr>
          <p:cNvPr id="38" name="picture">
            <a:extLst>
              <a:ext uri="{FF2B5EF4-FFF2-40B4-BE49-F238E27FC236}">
                <a16:creationId xmlns:a16="http://schemas.microsoft.com/office/drawing/2014/main" id="{61B36F89-FB42-7E8B-7C56-78FC7D8376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16871" y="2146116"/>
            <a:ext cx="2213040" cy="3115326"/>
          </a:xfrm>
          <a:prstGeom prst="rect">
            <a:avLst/>
          </a:prstGeom>
        </p:spPr>
      </p:pic>
      <p:sp>
        <p:nvSpPr>
          <p:cNvPr id="13" name="nghe 2">
            <a:extLst>
              <a:ext uri="{FF2B5EF4-FFF2-40B4-BE49-F238E27FC236}">
                <a16:creationId xmlns:a16="http://schemas.microsoft.com/office/drawing/2014/main" id="{AE1D5390-2FC2-F612-3800-18DB7761C00E}"/>
              </a:ext>
            </a:extLst>
          </p:cNvPr>
          <p:cNvSpPr/>
          <p:nvPr/>
        </p:nvSpPr>
        <p:spPr>
          <a:xfrm>
            <a:off x="7262390" y="278216"/>
            <a:ext cx="896250" cy="7476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nghe 3">
            <a:extLst>
              <a:ext uri="{FF2B5EF4-FFF2-40B4-BE49-F238E27FC236}">
                <a16:creationId xmlns:a16="http://schemas.microsoft.com/office/drawing/2014/main" id="{E3723B71-2D22-FBCF-B5A1-19B62C2C207D}"/>
              </a:ext>
            </a:extLst>
          </p:cNvPr>
          <p:cNvSpPr/>
          <p:nvPr/>
        </p:nvSpPr>
        <p:spPr>
          <a:xfrm>
            <a:off x="9163445" y="278215"/>
            <a:ext cx="896249" cy="7476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nghe 4">
            <a:extLst>
              <a:ext uri="{FF2B5EF4-FFF2-40B4-BE49-F238E27FC236}">
                <a16:creationId xmlns:a16="http://schemas.microsoft.com/office/drawing/2014/main" id="{476CE617-7DBC-1947-17F1-311C8BB65956}"/>
              </a:ext>
            </a:extLst>
          </p:cNvPr>
          <p:cNvSpPr/>
          <p:nvPr/>
        </p:nvSpPr>
        <p:spPr>
          <a:xfrm>
            <a:off x="11037281" y="278215"/>
            <a:ext cx="896248" cy="7476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nghe 1">
            <a:extLst>
              <a:ext uri="{FF2B5EF4-FFF2-40B4-BE49-F238E27FC236}">
                <a16:creationId xmlns:a16="http://schemas.microsoft.com/office/drawing/2014/main" id="{FB17CAA5-C9A6-93D2-9C88-D7C08FBB69A6}"/>
              </a:ext>
            </a:extLst>
          </p:cNvPr>
          <p:cNvSpPr/>
          <p:nvPr/>
        </p:nvSpPr>
        <p:spPr>
          <a:xfrm>
            <a:off x="5371730" y="278215"/>
            <a:ext cx="896250" cy="7371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1">
            <a:hlinkClick r:id="" action="ppaction://macro?name=DragAndDro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62E62675-6B01-0859-DBAF-03DCF4E0149F}"/>
              </a:ext>
            </a:extLst>
          </p:cNvPr>
          <p:cNvSpPr txBox="1"/>
          <p:nvPr/>
        </p:nvSpPr>
        <p:spPr>
          <a:xfrm>
            <a:off x="5651793" y="314343"/>
            <a:ext cx="5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40" name="2">
            <a:hlinkClick r:id="" action="ppaction://macro?name=DragAndDro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27470745-C1B6-C4F2-CD64-BAC0DC2B3702}"/>
              </a:ext>
            </a:extLst>
          </p:cNvPr>
          <p:cNvSpPr txBox="1"/>
          <p:nvPr/>
        </p:nvSpPr>
        <p:spPr>
          <a:xfrm>
            <a:off x="7518097" y="323273"/>
            <a:ext cx="5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41" name="3">
            <a:hlinkClick r:id="" action="ppaction://macro?name=DragAndDro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152C1102-9D36-8B01-EEE4-DDB5EA402745}"/>
              </a:ext>
            </a:extLst>
          </p:cNvPr>
          <p:cNvSpPr txBox="1"/>
          <p:nvPr/>
        </p:nvSpPr>
        <p:spPr>
          <a:xfrm>
            <a:off x="9451455" y="357958"/>
            <a:ext cx="5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42" name="4">
            <a:hlinkClick r:id="" action="ppaction://macro?name=DragAndDro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899C113C-30AF-E42C-2183-584CDB692DC5}"/>
              </a:ext>
            </a:extLst>
          </p:cNvPr>
          <p:cNvSpPr txBox="1"/>
          <p:nvPr/>
        </p:nvSpPr>
        <p:spPr>
          <a:xfrm>
            <a:off x="11299901" y="384747"/>
            <a:ext cx="5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sp>
        <p:nvSpPr>
          <p:cNvPr id="43" name="timer">
            <a:extLst>
              <a:ext uri="{FF2B5EF4-FFF2-40B4-BE49-F238E27FC236}">
                <a16:creationId xmlns:a16="http://schemas.microsoft.com/office/drawing/2014/main" id="{A8A7DFBA-A081-3AAD-F3DC-7957BFF2FCAC}"/>
              </a:ext>
            </a:extLst>
          </p:cNvPr>
          <p:cNvSpPr txBox="1"/>
          <p:nvPr/>
        </p:nvSpPr>
        <p:spPr>
          <a:xfrm>
            <a:off x="5341269" y="709523"/>
            <a:ext cx="189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square 1">
            <a:extLst>
              <a:ext uri="{FF2B5EF4-FFF2-40B4-BE49-F238E27FC236}">
                <a16:creationId xmlns:a16="http://schemas.microsoft.com/office/drawing/2014/main" id="{05CC8BF8-77DC-2044-B2E3-A6FC8FC145AE}"/>
              </a:ext>
            </a:extLst>
          </p:cNvPr>
          <p:cNvSpPr/>
          <p:nvPr/>
        </p:nvSpPr>
        <p:spPr>
          <a:xfrm>
            <a:off x="1506537" y="3429000"/>
            <a:ext cx="923925" cy="704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quare 2">
            <a:extLst>
              <a:ext uri="{FF2B5EF4-FFF2-40B4-BE49-F238E27FC236}">
                <a16:creationId xmlns:a16="http://schemas.microsoft.com/office/drawing/2014/main" id="{3D98468B-18DE-A2CF-CE8C-4A3425103DB2}"/>
              </a:ext>
            </a:extLst>
          </p:cNvPr>
          <p:cNvSpPr/>
          <p:nvPr/>
        </p:nvSpPr>
        <p:spPr>
          <a:xfrm>
            <a:off x="4183299" y="2998929"/>
            <a:ext cx="923925" cy="704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quare 3">
            <a:extLst>
              <a:ext uri="{FF2B5EF4-FFF2-40B4-BE49-F238E27FC236}">
                <a16:creationId xmlns:a16="http://schemas.microsoft.com/office/drawing/2014/main" id="{68D0B900-9C9D-A1CA-659E-A1EE68B0DE36}"/>
              </a:ext>
            </a:extLst>
          </p:cNvPr>
          <p:cNvSpPr/>
          <p:nvPr/>
        </p:nvSpPr>
        <p:spPr>
          <a:xfrm>
            <a:off x="6999777" y="2903558"/>
            <a:ext cx="923925" cy="704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quare 4">
            <a:extLst>
              <a:ext uri="{FF2B5EF4-FFF2-40B4-BE49-F238E27FC236}">
                <a16:creationId xmlns:a16="http://schemas.microsoft.com/office/drawing/2014/main" id="{95E6D237-82E2-2722-DCD1-3CD279EACB81}"/>
              </a:ext>
            </a:extLst>
          </p:cNvPr>
          <p:cNvSpPr/>
          <p:nvPr/>
        </p:nvSpPr>
        <p:spPr>
          <a:xfrm>
            <a:off x="9912390" y="3351354"/>
            <a:ext cx="923925" cy="704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883ED9A-6A7D-D817-0555-9A13336B16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3761" y="5837021"/>
            <a:ext cx="754389" cy="712479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52A520D-115A-3BA9-41ED-4C03AE1558EF}"/>
              </a:ext>
            </a:extLst>
          </p:cNvPr>
          <p:cNvSpPr/>
          <p:nvPr/>
        </p:nvSpPr>
        <p:spPr>
          <a:xfrm>
            <a:off x="1678329" y="5521124"/>
            <a:ext cx="486137" cy="4166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F9FCD43-4EA4-FC4C-77C9-27362A937894}"/>
              </a:ext>
            </a:extLst>
          </p:cNvPr>
          <p:cNvSpPr/>
          <p:nvPr/>
        </p:nvSpPr>
        <p:spPr>
          <a:xfrm>
            <a:off x="4402192" y="5521123"/>
            <a:ext cx="486137" cy="4166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AB78640-6380-3C68-45C1-70C1FBBBB2CD}"/>
              </a:ext>
            </a:extLst>
          </p:cNvPr>
          <p:cNvSpPr/>
          <p:nvPr/>
        </p:nvSpPr>
        <p:spPr>
          <a:xfrm>
            <a:off x="7126055" y="5509222"/>
            <a:ext cx="486137" cy="4166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6A7DA31-127B-5FC1-2FC1-607BEA36F272}"/>
              </a:ext>
            </a:extLst>
          </p:cNvPr>
          <p:cNvSpPr/>
          <p:nvPr/>
        </p:nvSpPr>
        <p:spPr>
          <a:xfrm>
            <a:off x="9992810" y="5508894"/>
            <a:ext cx="486137" cy="4166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25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06" b="82971"/>
          <a:stretch>
            <a:fillRect/>
          </a:stretch>
        </p:blipFill>
        <p:spPr bwMode="auto">
          <a:xfrm>
            <a:off x="258938" y="137505"/>
            <a:ext cx="50784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umber 2 (pictur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429547" y="1015375"/>
            <a:ext cx="494156" cy="455761"/>
          </a:xfrm>
          <a:prstGeom prst="rect">
            <a:avLst/>
          </a:prstGeom>
        </p:spPr>
      </p:pic>
      <p:pic>
        <p:nvPicPr>
          <p:cNvPr id="4" name="number 1 (bookcase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549235" y="1002885"/>
            <a:ext cx="471381" cy="468251"/>
          </a:xfrm>
          <a:prstGeom prst="rect">
            <a:avLst/>
          </a:prstGeom>
        </p:spPr>
      </p:pic>
      <p:pic>
        <p:nvPicPr>
          <p:cNvPr id="5" name="number 3 ( armchair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98381" y="1022476"/>
            <a:ext cx="556457" cy="448660"/>
          </a:xfrm>
          <a:prstGeom prst="rect">
            <a:avLst/>
          </a:prstGeom>
        </p:spPr>
      </p:pic>
      <p:pic>
        <p:nvPicPr>
          <p:cNvPr id="6" name="number 4 (camera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29911" y="1076054"/>
            <a:ext cx="473374" cy="3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485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umber 1 (bookcas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umber 2 (pictur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umber 3 ( armchair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umber 4 (camera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82</Words>
  <Application>Microsoft Office PowerPoint</Application>
  <PresentationFormat>Widescreen</PresentationFormat>
  <Paragraphs>41</Paragraphs>
  <Slides>10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door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2022-11-06T02:10:07Z</dcterms:created>
  <dcterms:modified xsi:type="dcterms:W3CDTF">2022-11-09T04:09:30Z</dcterms:modified>
</cp:coreProperties>
</file>