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0" r:id="rId1"/>
  </p:sldMasterIdLst>
  <p:notesMasterIdLst>
    <p:notesMasterId r:id="rId27"/>
  </p:notesMasterIdLst>
  <p:handoutMasterIdLst>
    <p:handoutMasterId r:id="rId28"/>
  </p:handoutMasterIdLst>
  <p:sldIdLst>
    <p:sldId id="331" r:id="rId2"/>
    <p:sldId id="330" r:id="rId3"/>
    <p:sldId id="261" r:id="rId4"/>
    <p:sldId id="329" r:id="rId5"/>
    <p:sldId id="260" r:id="rId6"/>
    <p:sldId id="263" r:id="rId7"/>
    <p:sldId id="264" r:id="rId8"/>
    <p:sldId id="285" r:id="rId9"/>
    <p:sldId id="286" r:id="rId10"/>
    <p:sldId id="287" r:id="rId11"/>
    <p:sldId id="270" r:id="rId12"/>
    <p:sldId id="295" r:id="rId13"/>
    <p:sldId id="269" r:id="rId14"/>
    <p:sldId id="297" r:id="rId15"/>
    <p:sldId id="296" r:id="rId16"/>
    <p:sldId id="298" r:id="rId17"/>
    <p:sldId id="274" r:id="rId18"/>
    <p:sldId id="327" r:id="rId19"/>
    <p:sldId id="277" r:id="rId20"/>
    <p:sldId id="328" r:id="rId21"/>
    <p:sldId id="280" r:id="rId22"/>
    <p:sldId id="279" r:id="rId23"/>
    <p:sldId id="326" r:id="rId24"/>
    <p:sldId id="282" r:id="rId25"/>
    <p:sldId id="332" r:id="rId26"/>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38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3E5"/>
    <a:srgbClr val="FF66CC"/>
    <a:srgbClr val="006600"/>
    <a:srgbClr val="09A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3" d="100"/>
          <a:sy n="73" d="100"/>
        </p:scale>
        <p:origin x="414" y="132"/>
      </p:cViewPr>
      <p:guideLst>
        <p:guide orient="horz" pos="2164"/>
        <p:guide pos="38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F07F8834-70E8-4DE4-A5A3-0232ADC1CAFA}" type="datetimeFigureOut">
              <a:rPr lang="en-US" smtClean="0"/>
              <a:t>5/20/2024</a:t>
            </a:fld>
            <a:endParaRPr lang="en-US"/>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93CA0405-ADB2-471A-8DF1-5108C2645B98}" type="slidenum">
              <a:rPr lang="en-US" smtClean="0"/>
              <a:t>‹#›</a:t>
            </a:fld>
            <a:endParaRPr lang="en-US"/>
          </a:p>
        </p:txBody>
      </p:sp>
    </p:spTree>
    <p:extLst>
      <p:ext uri="{BB962C8B-B14F-4D97-AF65-F5344CB8AC3E}">
        <p14:creationId xmlns:p14="http://schemas.microsoft.com/office/powerpoint/2010/main" val="125621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F09CDE6D-0B42-483C-80CF-A87C52E5C47D}" type="datetimeFigureOut">
              <a:rPr lang="en-US" smtClean="0"/>
              <a:t>5/20/2024</a:t>
            </a:fld>
            <a:endParaRPr lang="en-US"/>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7888"/>
            <a:ext cx="5389563" cy="4441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fld id="{94E1AB47-1C56-45AF-B7F8-129B12ABDB2C}" type="slidenum">
              <a:rPr lang="en-US" smtClean="0"/>
              <a:t>‹#›</a:t>
            </a:fld>
            <a:endParaRPr lang="en-US"/>
          </a:p>
        </p:txBody>
      </p:sp>
    </p:spTree>
    <p:extLst>
      <p:ext uri="{BB962C8B-B14F-4D97-AF65-F5344CB8AC3E}">
        <p14:creationId xmlns:p14="http://schemas.microsoft.com/office/powerpoint/2010/main" val="238917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3</a:t>
            </a:fld>
            <a:endParaRPr lang="en-US"/>
          </a:p>
        </p:txBody>
      </p:sp>
    </p:spTree>
    <p:extLst>
      <p:ext uri="{BB962C8B-B14F-4D97-AF65-F5344CB8AC3E}">
        <p14:creationId xmlns:p14="http://schemas.microsoft.com/office/powerpoint/2010/main" val="26860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13</a:t>
            </a:fld>
            <a:endParaRPr lang="en-US"/>
          </a:p>
        </p:txBody>
      </p:sp>
    </p:spTree>
    <p:extLst>
      <p:ext uri="{BB962C8B-B14F-4D97-AF65-F5344CB8AC3E}">
        <p14:creationId xmlns:p14="http://schemas.microsoft.com/office/powerpoint/2010/main" val="3223140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14</a:t>
            </a:fld>
            <a:endParaRPr lang="en-US"/>
          </a:p>
        </p:txBody>
      </p:sp>
    </p:spTree>
    <p:extLst>
      <p:ext uri="{BB962C8B-B14F-4D97-AF65-F5344CB8AC3E}">
        <p14:creationId xmlns:p14="http://schemas.microsoft.com/office/powerpoint/2010/main" val="146037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15</a:t>
            </a:fld>
            <a:endParaRPr lang="en-US"/>
          </a:p>
        </p:txBody>
      </p:sp>
    </p:spTree>
    <p:extLst>
      <p:ext uri="{BB962C8B-B14F-4D97-AF65-F5344CB8AC3E}">
        <p14:creationId xmlns:p14="http://schemas.microsoft.com/office/powerpoint/2010/main" val="237523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16</a:t>
            </a:fld>
            <a:endParaRPr lang="en-US"/>
          </a:p>
        </p:txBody>
      </p:sp>
    </p:spTree>
    <p:extLst>
      <p:ext uri="{BB962C8B-B14F-4D97-AF65-F5344CB8AC3E}">
        <p14:creationId xmlns:p14="http://schemas.microsoft.com/office/powerpoint/2010/main" val="2992512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17</a:t>
            </a:fld>
            <a:endParaRPr lang="en-US"/>
          </a:p>
        </p:txBody>
      </p:sp>
    </p:spTree>
    <p:extLst>
      <p:ext uri="{BB962C8B-B14F-4D97-AF65-F5344CB8AC3E}">
        <p14:creationId xmlns:p14="http://schemas.microsoft.com/office/powerpoint/2010/main" val="2678494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18</a:t>
            </a:fld>
            <a:endParaRPr lang="en-US"/>
          </a:p>
        </p:txBody>
      </p:sp>
    </p:spTree>
    <p:extLst>
      <p:ext uri="{BB962C8B-B14F-4D97-AF65-F5344CB8AC3E}">
        <p14:creationId xmlns:p14="http://schemas.microsoft.com/office/powerpoint/2010/main" val="799889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19</a:t>
            </a:fld>
            <a:endParaRPr lang="en-US"/>
          </a:p>
        </p:txBody>
      </p:sp>
    </p:spTree>
    <p:extLst>
      <p:ext uri="{BB962C8B-B14F-4D97-AF65-F5344CB8AC3E}">
        <p14:creationId xmlns:p14="http://schemas.microsoft.com/office/powerpoint/2010/main" val="1583886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20</a:t>
            </a:fld>
            <a:endParaRPr lang="en-US"/>
          </a:p>
        </p:txBody>
      </p:sp>
    </p:spTree>
    <p:extLst>
      <p:ext uri="{BB962C8B-B14F-4D97-AF65-F5344CB8AC3E}">
        <p14:creationId xmlns:p14="http://schemas.microsoft.com/office/powerpoint/2010/main" val="1909772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21</a:t>
            </a:fld>
            <a:endParaRPr lang="en-US"/>
          </a:p>
        </p:txBody>
      </p:sp>
    </p:spTree>
    <p:extLst>
      <p:ext uri="{BB962C8B-B14F-4D97-AF65-F5344CB8AC3E}">
        <p14:creationId xmlns:p14="http://schemas.microsoft.com/office/powerpoint/2010/main" val="4215284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22</a:t>
            </a:fld>
            <a:endParaRPr lang="en-US"/>
          </a:p>
        </p:txBody>
      </p:sp>
    </p:spTree>
    <p:extLst>
      <p:ext uri="{BB962C8B-B14F-4D97-AF65-F5344CB8AC3E}">
        <p14:creationId xmlns:p14="http://schemas.microsoft.com/office/powerpoint/2010/main" val="382677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5</a:t>
            </a:fld>
            <a:endParaRPr lang="en-US"/>
          </a:p>
        </p:txBody>
      </p:sp>
    </p:spTree>
    <p:extLst>
      <p:ext uri="{BB962C8B-B14F-4D97-AF65-F5344CB8AC3E}">
        <p14:creationId xmlns:p14="http://schemas.microsoft.com/office/powerpoint/2010/main" val="3693504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23</a:t>
            </a:fld>
            <a:endParaRPr lang="en-US"/>
          </a:p>
        </p:txBody>
      </p:sp>
    </p:spTree>
    <p:extLst>
      <p:ext uri="{BB962C8B-B14F-4D97-AF65-F5344CB8AC3E}">
        <p14:creationId xmlns:p14="http://schemas.microsoft.com/office/powerpoint/2010/main" val="221342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24</a:t>
            </a:fld>
            <a:endParaRPr lang="en-US"/>
          </a:p>
        </p:txBody>
      </p:sp>
    </p:spTree>
    <p:extLst>
      <p:ext uri="{BB962C8B-B14F-4D97-AF65-F5344CB8AC3E}">
        <p14:creationId xmlns:p14="http://schemas.microsoft.com/office/powerpoint/2010/main" val="195562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6</a:t>
            </a:fld>
            <a:endParaRPr lang="en-US"/>
          </a:p>
        </p:txBody>
      </p:sp>
    </p:spTree>
    <p:extLst>
      <p:ext uri="{BB962C8B-B14F-4D97-AF65-F5344CB8AC3E}">
        <p14:creationId xmlns:p14="http://schemas.microsoft.com/office/powerpoint/2010/main" val="312156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7</a:t>
            </a:fld>
            <a:endParaRPr lang="en-US"/>
          </a:p>
        </p:txBody>
      </p:sp>
    </p:spTree>
    <p:extLst>
      <p:ext uri="{BB962C8B-B14F-4D97-AF65-F5344CB8AC3E}">
        <p14:creationId xmlns:p14="http://schemas.microsoft.com/office/powerpoint/2010/main" val="348332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8</a:t>
            </a:fld>
            <a:endParaRPr lang="en-US"/>
          </a:p>
        </p:txBody>
      </p:sp>
    </p:spTree>
    <p:extLst>
      <p:ext uri="{BB962C8B-B14F-4D97-AF65-F5344CB8AC3E}">
        <p14:creationId xmlns:p14="http://schemas.microsoft.com/office/powerpoint/2010/main" val="213522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9</a:t>
            </a:fld>
            <a:endParaRPr lang="en-US"/>
          </a:p>
        </p:txBody>
      </p:sp>
    </p:spTree>
    <p:extLst>
      <p:ext uri="{BB962C8B-B14F-4D97-AF65-F5344CB8AC3E}">
        <p14:creationId xmlns:p14="http://schemas.microsoft.com/office/powerpoint/2010/main" val="4932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10</a:t>
            </a:fld>
            <a:endParaRPr lang="en-US"/>
          </a:p>
        </p:txBody>
      </p:sp>
    </p:spTree>
    <p:extLst>
      <p:ext uri="{BB962C8B-B14F-4D97-AF65-F5344CB8AC3E}">
        <p14:creationId xmlns:p14="http://schemas.microsoft.com/office/powerpoint/2010/main" val="144764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11</a:t>
            </a:fld>
            <a:endParaRPr lang="en-US"/>
          </a:p>
        </p:txBody>
      </p:sp>
    </p:spTree>
    <p:extLst>
      <p:ext uri="{BB962C8B-B14F-4D97-AF65-F5344CB8AC3E}">
        <p14:creationId xmlns:p14="http://schemas.microsoft.com/office/powerpoint/2010/main" val="380429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12</a:t>
            </a:fld>
            <a:endParaRPr lang="en-US"/>
          </a:p>
        </p:txBody>
      </p:sp>
    </p:spTree>
    <p:extLst>
      <p:ext uri="{BB962C8B-B14F-4D97-AF65-F5344CB8AC3E}">
        <p14:creationId xmlns:p14="http://schemas.microsoft.com/office/powerpoint/2010/main" val="188514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B71E72-5ADB-4CCD-89B1-C65242D4EB6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43FA517-8954-42EB-969A-B6A43D06B4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71E72-5ADB-4CCD-89B1-C65242D4EB6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71E72-5ADB-4CCD-89B1-C65242D4EB6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B71E72-5ADB-4CCD-89B1-C65242D4EB6E}"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B71E72-5ADB-4CCD-89B1-C65242D4EB6E}" type="datetimeFigureOut">
              <a:rPr lang="en-US" smtClean="0"/>
              <a:t>5/20/2024</a:t>
            </a:fld>
            <a:endParaRPr lang="en-US"/>
          </a:p>
        </p:txBody>
      </p:sp>
      <p:sp>
        <p:nvSpPr>
          <p:cNvPr id="8" name="Slide Number Placeholder 7"/>
          <p:cNvSpPr>
            <a:spLocks noGrp="1"/>
          </p:cNvSpPr>
          <p:nvPr>
            <p:ph type="sldNum" sz="quarter" idx="11"/>
          </p:nvPr>
        </p:nvSpPr>
        <p:spPr/>
        <p:txBody>
          <a:bodyPr/>
          <a:lstStyle/>
          <a:p>
            <a:fld id="{043FA517-8954-42EB-969A-B6A43D06B40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B71E72-5ADB-4CCD-89B1-C65242D4EB6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B71E72-5ADB-4CCD-89B1-C65242D4EB6E}"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B71E72-5ADB-4CCD-89B1-C65242D4EB6E}"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71E72-5ADB-4CCD-89B1-C65242D4EB6E}"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43FA517-8954-42EB-969A-B6A43D06B40F}" type="slidenum">
              <a:rPr lang="en-US" smtClean="0"/>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39B71E72-5ADB-4CCD-89B1-C65242D4EB6E}" type="datetimeFigureOut">
              <a:rPr lang="en-US" smtClean="0"/>
              <a:t>5/20/2024</a:t>
            </a:fld>
            <a:endParaRPr 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043FA517-8954-42EB-969A-B6A43D06B40F}" type="slidenum">
              <a:rPr lang="en-US" smtClean="0"/>
              <a:t>‹#›</a:t>
            </a:fld>
            <a:endParaRPr lang="en-U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9.pn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2209800" y="2130426"/>
            <a:ext cx="7772400" cy="1470025"/>
          </a:xfrm>
        </p:spPr>
        <p:txBody>
          <a:bodyPr anchor="ctr"/>
          <a:lstStyle/>
          <a:p>
            <a:r>
              <a:rPr lang="en-US" altLang="en-US" sz="4400"/>
              <a:t/>
            </a:r>
            <a:br>
              <a:rPr lang="en-US" altLang="en-US" sz="4400"/>
            </a:br>
            <a:endParaRPr lang="en-US" altLang="en-US" sz="4400"/>
          </a:p>
        </p:txBody>
      </p:sp>
      <p:sp>
        <p:nvSpPr>
          <p:cNvPr id="55299" name="Rectangle 3"/>
          <p:cNvSpPr>
            <a:spLocks noGrp="1" noChangeArrowheads="1"/>
          </p:cNvSpPr>
          <p:nvPr>
            <p:ph type="subTitle" idx="1"/>
          </p:nvPr>
        </p:nvSpPr>
        <p:spPr>
          <a:xfrm>
            <a:off x="2895600" y="3886200"/>
            <a:ext cx="6400800" cy="1752600"/>
          </a:xfrm>
        </p:spPr>
        <p:txBody>
          <a:bodyPr/>
          <a:lstStyle/>
          <a:p>
            <a:endParaRPr lang="en-US" altLang="en-US" sz="3200"/>
          </a:p>
          <a:p>
            <a:endParaRPr lang="en-US" altLang="en-US" sz="3200"/>
          </a:p>
        </p:txBody>
      </p:sp>
      <p:pic>
        <p:nvPicPr>
          <p:cNvPr id="55300" name="Picture 4" descr="S128x128PPC17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6467" y="0"/>
            <a:ext cx="11422097" cy="6858000"/>
          </a:xfrm>
          <a:prstGeom prst="rect">
            <a:avLst/>
          </a:prstGeom>
          <a:noFill/>
          <a:extLst>
            <a:ext uri="{909E8E84-426E-40DD-AFC4-6F175D3DCCD1}">
              <a14:hiddenFill xmlns:a14="http://schemas.microsoft.com/office/drawing/2010/main">
                <a:solidFill>
                  <a:srgbClr val="FFFFFF"/>
                </a:solidFill>
              </a14:hiddenFill>
            </a:ext>
          </a:extLst>
        </p:spPr>
      </p:pic>
      <p:sp>
        <p:nvSpPr>
          <p:cNvPr id="55301" name="WordArt 5"/>
          <p:cNvSpPr>
            <a:spLocks noChangeArrowheads="1" noChangeShapeType="1" noTextEdit="1"/>
          </p:cNvSpPr>
          <p:nvPr/>
        </p:nvSpPr>
        <p:spPr bwMode="auto">
          <a:xfrm>
            <a:off x="2590800" y="2133600"/>
            <a:ext cx="7315200" cy="590550"/>
          </a:xfrm>
          <a:prstGeom prst="rect">
            <a:avLst/>
          </a:prstGeom>
        </p:spPr>
        <p:txBody>
          <a:bodyPr wrap="none" fromWordArt="1">
            <a:prstTxWarp prst="textPlain">
              <a:avLst>
                <a:gd name="adj" fmla="val 50000"/>
              </a:avLst>
            </a:prstTxWarp>
          </a:bodyPr>
          <a:lstStyle/>
          <a:p>
            <a:pPr algn="ctr"/>
            <a:r>
              <a:rPr lang="en-US" sz="3600" kern="10">
                <a:ln w="19050">
                  <a:solidFill>
                    <a:srgbClr val="FFFF00"/>
                  </a:solidFill>
                  <a:round/>
                  <a:headEnd/>
                  <a:tailEnd/>
                </a:ln>
                <a:solidFill>
                  <a:srgbClr val="FF0000"/>
                </a:solidFill>
                <a:effectLst>
                  <a:outerShdw dist="35921" dir="2700000" algn="ctr" rotWithShape="0">
                    <a:srgbClr val="990000"/>
                  </a:outerShdw>
                </a:effectLst>
                <a:latin typeface=".VnTifani Heavy" panose="020B7200000000000000" pitchFamily="34" charset="0"/>
              </a:rPr>
              <a:t>NhiÖt liÖt chµo mõng c¸c thÇy c« gi¸o</a:t>
            </a:r>
          </a:p>
        </p:txBody>
      </p:sp>
      <p:sp>
        <p:nvSpPr>
          <p:cNvPr id="55303" name="Text Box 7"/>
          <p:cNvSpPr txBox="1">
            <a:spLocks noChangeArrowheads="1"/>
          </p:cNvSpPr>
          <p:nvPr/>
        </p:nvSpPr>
        <p:spPr bwMode="auto">
          <a:xfrm>
            <a:off x="2225675" y="5249863"/>
            <a:ext cx="7181850" cy="7620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0000"/>
                </a:solidFill>
                <a:latin typeface=".VnAristote" panose="020B7200000000000000" pitchFamily="34" charset="0"/>
                <a:cs typeface="Arial" panose="020B0604020202020204" pitchFamily="34" charset="0"/>
              </a:rPr>
              <a:t>  </a:t>
            </a:r>
            <a:r>
              <a:rPr lang="en-US" altLang="en-US" sz="4400" dirty="0" err="1">
                <a:solidFill>
                  <a:srgbClr val="FF0000"/>
                </a:solidFill>
                <a:latin typeface=".VnAristote" panose="020B7200000000000000" pitchFamily="34" charset="0"/>
                <a:cs typeface="Arial" panose="020B0604020202020204" pitchFamily="34" charset="0"/>
              </a:rPr>
              <a:t>Gi¸o</a:t>
            </a:r>
            <a:r>
              <a:rPr lang="en-US" altLang="en-US" sz="4400" dirty="0">
                <a:solidFill>
                  <a:srgbClr val="FF0000"/>
                </a:solidFill>
                <a:latin typeface=".VnAristote" panose="020B7200000000000000" pitchFamily="34" charset="0"/>
                <a:cs typeface="Arial" panose="020B0604020202020204" pitchFamily="34" charset="0"/>
              </a:rPr>
              <a:t> </a:t>
            </a:r>
            <a:r>
              <a:rPr lang="en-US" altLang="en-US" sz="4400" dirty="0" err="1">
                <a:solidFill>
                  <a:srgbClr val="FF0000"/>
                </a:solidFill>
                <a:latin typeface=".VnAristote" panose="020B7200000000000000" pitchFamily="34" charset="0"/>
                <a:cs typeface="Arial" panose="020B0604020202020204" pitchFamily="34" charset="0"/>
              </a:rPr>
              <a:t>viªn</a:t>
            </a:r>
            <a:r>
              <a:rPr lang="en-US" altLang="en-US" sz="4400" dirty="0">
                <a:solidFill>
                  <a:srgbClr val="FF0000"/>
                </a:solidFill>
                <a:latin typeface=".VnAristote" panose="020B7200000000000000" pitchFamily="34" charset="0"/>
                <a:cs typeface="Arial" panose="020B0604020202020204" pitchFamily="34" charset="0"/>
              </a:rPr>
              <a:t>: Ng« </a:t>
            </a:r>
            <a:r>
              <a:rPr lang="en-US" altLang="en-US" sz="4400" dirty="0" err="1">
                <a:solidFill>
                  <a:srgbClr val="FF0000"/>
                </a:solidFill>
                <a:latin typeface=".VnAristote" panose="020B7200000000000000" pitchFamily="34" charset="0"/>
                <a:cs typeface="Arial" panose="020B0604020202020204" pitchFamily="34" charset="0"/>
              </a:rPr>
              <a:t>ThÞ</a:t>
            </a:r>
            <a:r>
              <a:rPr lang="en-US" altLang="en-US" sz="4400" dirty="0">
                <a:solidFill>
                  <a:srgbClr val="FF0000"/>
                </a:solidFill>
                <a:latin typeface=".VnAristote" panose="020B7200000000000000" pitchFamily="34" charset="0"/>
                <a:cs typeface="Arial" panose="020B0604020202020204" pitchFamily="34" charset="0"/>
              </a:rPr>
              <a:t> </a:t>
            </a:r>
            <a:r>
              <a:rPr lang="en-US" altLang="en-US" sz="4400" dirty="0" err="1">
                <a:solidFill>
                  <a:srgbClr val="FF0000"/>
                </a:solidFill>
                <a:latin typeface=".VnAristote" panose="020B7200000000000000" pitchFamily="34" charset="0"/>
                <a:cs typeface="Arial" panose="020B0604020202020204" pitchFamily="34" charset="0"/>
              </a:rPr>
              <a:t>Chanh</a:t>
            </a:r>
            <a:r>
              <a:rPr lang="en-US" altLang="en-US" sz="3600" b="1" dirty="0">
                <a:solidFill>
                  <a:srgbClr val="FF0000"/>
                </a:solidFill>
                <a:latin typeface=".VnAristote" panose="020B7200000000000000" pitchFamily="34" charset="0"/>
                <a:cs typeface="Arial" panose="020B0604020202020204" pitchFamily="34" charset="0"/>
              </a:rPr>
              <a:t> </a:t>
            </a:r>
          </a:p>
        </p:txBody>
      </p:sp>
      <p:sp>
        <p:nvSpPr>
          <p:cNvPr id="55304" name="WordArt 8"/>
          <p:cNvSpPr>
            <a:spLocks noChangeArrowheads="1" noChangeShapeType="1" noTextEdit="1"/>
          </p:cNvSpPr>
          <p:nvPr/>
        </p:nvSpPr>
        <p:spPr bwMode="auto">
          <a:xfrm>
            <a:off x="3657601" y="2895601"/>
            <a:ext cx="4448175" cy="581025"/>
          </a:xfrm>
          <a:prstGeom prst="rect">
            <a:avLst/>
          </a:prstGeom>
        </p:spPr>
        <p:txBody>
          <a:bodyPr wrap="none" fromWordArt="1">
            <a:prstTxWarp prst="textPlain">
              <a:avLst>
                <a:gd name="adj" fmla="val 50000"/>
              </a:avLst>
            </a:prstTxWarp>
          </a:bodyPr>
          <a:lstStyle/>
          <a:p>
            <a:pPr algn="ctr"/>
            <a:r>
              <a:rPr lang="pt-BR" sz="3600" b="1" kern="10" dirty="0">
                <a:ln w="12700">
                  <a:solidFill>
                    <a:srgbClr val="FFFF00"/>
                  </a:solidFill>
                  <a:round/>
                  <a:headEnd/>
                  <a:tailEnd/>
                </a:ln>
                <a:solidFill>
                  <a:srgbClr val="FF0000"/>
                </a:solidFill>
                <a:effectLst>
                  <a:outerShdw dist="35921" dir="2700000" sy="50000" kx="2115830" algn="bl" rotWithShape="0">
                    <a:srgbClr val="C0C0C0">
                      <a:alpha val="80000"/>
                    </a:srgbClr>
                  </a:outerShdw>
                </a:effectLst>
                <a:latin typeface=".VnTimeH" panose="020B7200000000000000" pitchFamily="34" charset="0"/>
              </a:rPr>
              <a:t>  vÒ dù Giê  líp </a:t>
            </a:r>
            <a:r>
              <a:rPr lang="vi-VN" sz="3600" b="1" kern="10" dirty="0" smtClean="0">
                <a:ln w="12700">
                  <a:solidFill>
                    <a:srgbClr val="FFFF00"/>
                  </a:solidFill>
                  <a:round/>
                  <a:headEnd/>
                  <a:tailEnd/>
                </a:ln>
                <a:solidFill>
                  <a:srgbClr val="FF0000"/>
                </a:solidFill>
                <a:effectLst>
                  <a:outerShdw dist="35921" dir="2700000" sy="50000" kx="2115830" algn="bl" rotWithShape="0">
                    <a:srgbClr val="C0C0C0">
                      <a:alpha val="80000"/>
                    </a:srgbClr>
                  </a:outerShdw>
                </a:effectLst>
                <a:latin typeface=".VnTimeH" panose="020B7200000000000000" pitchFamily="34" charset="0"/>
              </a:rPr>
              <a:t>4C</a:t>
            </a:r>
            <a:endParaRPr lang="en-US" sz="3600" b="1" kern="10" dirty="0">
              <a:ln w="12700">
                <a:solidFill>
                  <a:srgbClr val="FFFF00"/>
                </a:solidFill>
                <a:round/>
                <a:headEnd/>
                <a:tailEnd/>
              </a:ln>
              <a:solidFill>
                <a:srgbClr val="FF0000"/>
              </a:solidFill>
              <a:effectLst>
                <a:outerShdw dist="35921" dir="2700000" sy="50000" kx="2115830" algn="bl" rotWithShape="0">
                  <a:srgbClr val="C0C0C0">
                    <a:alpha val="80000"/>
                  </a:srgbClr>
                </a:outerShdw>
              </a:effectLst>
              <a:latin typeface=".VnTimeH" panose="020B7200000000000000" pitchFamily="34" charset="0"/>
            </a:endParaRPr>
          </a:p>
        </p:txBody>
      </p:sp>
      <p:pic>
        <p:nvPicPr>
          <p:cNvPr id="55305" name="Picture 9"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526745">
            <a:off x="9067800" y="1"/>
            <a:ext cx="19050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10"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377488">
            <a:off x="1325562" y="0"/>
            <a:ext cx="16462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1" descr="BOCAU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83907">
            <a:off x="1752600" y="1371600"/>
            <a:ext cx="827088" cy="844550"/>
          </a:xfrm>
          <a:prstGeom prst="rect">
            <a:avLst/>
          </a:prstGeom>
          <a:noFill/>
          <a:extLst>
            <a:ext uri="{909E8E84-426E-40DD-AFC4-6F175D3DCCD1}">
              <a14:hiddenFill xmlns:a14="http://schemas.microsoft.com/office/drawing/2010/main">
                <a:solidFill>
                  <a:srgbClr val="FFFFFF"/>
                </a:solidFill>
              </a14:hiddenFill>
            </a:ext>
          </a:extLst>
        </p:spPr>
      </p:pic>
      <p:pic>
        <p:nvPicPr>
          <p:cNvPr id="55308" name="Picture 12" descr="BOCAU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45001" y="1447801"/>
            <a:ext cx="866775" cy="714375"/>
          </a:xfrm>
          <a:prstGeom prst="rect">
            <a:avLst/>
          </a:prstGeom>
          <a:noFill/>
          <a:extLst>
            <a:ext uri="{909E8E84-426E-40DD-AFC4-6F175D3DCCD1}">
              <a14:hiddenFill xmlns:a14="http://schemas.microsoft.com/office/drawing/2010/main">
                <a:solidFill>
                  <a:srgbClr val="FFFFFF"/>
                </a:solidFill>
              </a14:hiddenFill>
            </a:ext>
          </a:extLst>
        </p:spPr>
      </p:pic>
      <p:sp>
        <p:nvSpPr>
          <p:cNvPr id="55309" name="AutoShape 13"/>
          <p:cNvSpPr>
            <a:spLocks noChangeArrowheads="1"/>
          </p:cNvSpPr>
          <p:nvPr/>
        </p:nvSpPr>
        <p:spPr bwMode="auto">
          <a:xfrm>
            <a:off x="6248400" y="0"/>
            <a:ext cx="895350" cy="895350"/>
          </a:xfrm>
          <a:prstGeom prst="irregularSeal1">
            <a:avLst/>
          </a:prstGeom>
          <a:gradFill rotWithShape="1">
            <a:gsLst>
              <a:gs pos="0">
                <a:srgbClr val="FF00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0" name="AutoShape 14"/>
          <p:cNvSpPr>
            <a:spLocks noChangeArrowheads="1"/>
          </p:cNvSpPr>
          <p:nvPr/>
        </p:nvSpPr>
        <p:spPr bwMode="auto">
          <a:xfrm>
            <a:off x="7086600" y="838200"/>
            <a:ext cx="895350" cy="895350"/>
          </a:xfrm>
          <a:prstGeom prst="irregularSeal1">
            <a:avLst/>
          </a:prstGeom>
          <a:gradFill rotWithShape="1">
            <a:gsLst>
              <a:gs pos="0">
                <a:srgbClr val="CCFF99"/>
              </a:gs>
              <a:gs pos="100000">
                <a:srgbClr val="CCFF99">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1" name="AutoShape 15"/>
          <p:cNvSpPr>
            <a:spLocks noChangeArrowheads="1"/>
          </p:cNvSpPr>
          <p:nvPr/>
        </p:nvSpPr>
        <p:spPr bwMode="auto">
          <a:xfrm>
            <a:off x="5105400" y="304801"/>
            <a:ext cx="1447800" cy="1439863"/>
          </a:xfrm>
          <a:prstGeom prst="irregularSeal1">
            <a:avLst/>
          </a:prstGeom>
          <a:gradFill rotWithShape="1">
            <a:gsLst>
              <a:gs pos="0">
                <a:srgbClr val="FF00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2" name="AutoShape 16"/>
          <p:cNvSpPr>
            <a:spLocks noChangeArrowheads="1"/>
          </p:cNvSpPr>
          <p:nvPr/>
        </p:nvSpPr>
        <p:spPr bwMode="auto">
          <a:xfrm>
            <a:off x="7848600" y="381001"/>
            <a:ext cx="1447800" cy="1439863"/>
          </a:xfrm>
          <a:prstGeom prst="irregularSeal1">
            <a:avLst/>
          </a:prstGeom>
          <a:gradFill rotWithShape="1">
            <a:gsLst>
              <a:gs pos="0">
                <a:srgbClr val="FF00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3" name="WordArt 17"/>
          <p:cNvSpPr>
            <a:spLocks noChangeArrowheads="1" noChangeShapeType="1" noTextEdit="1"/>
          </p:cNvSpPr>
          <p:nvPr/>
        </p:nvSpPr>
        <p:spPr bwMode="auto">
          <a:xfrm rot="14416985" flipH="1" flipV="1">
            <a:off x="2760663" y="376238"/>
            <a:ext cx="1600200" cy="17621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5823845"/>
              </a:avLst>
            </a:prstTxWarp>
          </a:bodyPr>
          <a:lstStyle/>
          <a:p>
            <a:pPr algn="ctr"/>
            <a:r>
              <a:rPr lang="en-US" sz="800" b="1" kern="10">
                <a:ln w="9525">
                  <a:solidFill>
                    <a:srgbClr val="00FF00"/>
                  </a:solidFill>
                  <a:round/>
                  <a:headEnd/>
                  <a:tailEnd/>
                </a:ln>
                <a:solidFill>
                  <a:srgbClr val="FF0000"/>
                </a:solidFill>
                <a:latin typeface=".VnTimeH" panose="020B7200000000000000" pitchFamily="34" charset="0"/>
              </a:rPr>
              <a:t>tr­êng tiÓu häc B¾c h­ng</a:t>
            </a:r>
          </a:p>
        </p:txBody>
      </p:sp>
      <p:pic>
        <p:nvPicPr>
          <p:cNvPr id="55314" name="Picture 18" descr="blumen-pflanzen10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609600"/>
            <a:ext cx="15811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5315" name="Picture 19" descr="p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44000" y="5257800"/>
            <a:ext cx="13335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55316" name="Picture 20" descr="p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5334000"/>
            <a:ext cx="1333500" cy="1181100"/>
          </a:xfrm>
          <a:prstGeom prst="rect">
            <a:avLst/>
          </a:prstGeom>
          <a:noFill/>
          <a:extLst>
            <a:ext uri="{909E8E84-426E-40DD-AFC4-6F175D3DCCD1}">
              <a14:hiddenFill xmlns:a14="http://schemas.microsoft.com/office/drawing/2010/main">
                <a:solidFill>
                  <a:srgbClr val="FFFFFF"/>
                </a:solidFill>
              </a14:hiddenFill>
            </a:ext>
          </a:extLst>
        </p:spPr>
      </p:pic>
      <p:grpSp>
        <p:nvGrpSpPr>
          <p:cNvPr id="55317" name="Group 21"/>
          <p:cNvGrpSpPr>
            <a:grpSpLocks/>
          </p:cNvGrpSpPr>
          <p:nvPr/>
        </p:nvGrpSpPr>
        <p:grpSpPr bwMode="auto">
          <a:xfrm>
            <a:off x="0" y="-6350"/>
            <a:ext cx="12030891" cy="6864350"/>
            <a:chOff x="0" y="-4"/>
            <a:chExt cx="5810" cy="4324"/>
          </a:xfrm>
        </p:grpSpPr>
        <p:pic>
          <p:nvPicPr>
            <p:cNvPr id="55318" name="Picture 22"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577" y="2087"/>
              <a:ext cx="4320" cy="146"/>
            </a:xfrm>
            <a:prstGeom prst="rect">
              <a:avLst/>
            </a:prstGeom>
            <a:noFill/>
            <a:extLst>
              <a:ext uri="{909E8E84-426E-40DD-AFC4-6F175D3DCCD1}">
                <a14:hiddenFill xmlns:a14="http://schemas.microsoft.com/office/drawing/2010/main">
                  <a:solidFill>
                    <a:srgbClr val="FFFFFF"/>
                  </a:solidFill>
                </a14:hiddenFill>
              </a:ext>
            </a:extLst>
          </p:spPr>
        </p:pic>
        <p:pic>
          <p:nvPicPr>
            <p:cNvPr id="55319" name="Picture 23"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176"/>
              <a:ext cx="5760" cy="140"/>
            </a:xfrm>
            <a:prstGeom prst="rect">
              <a:avLst/>
            </a:prstGeom>
            <a:noFill/>
            <a:extLst>
              <a:ext uri="{909E8E84-426E-40DD-AFC4-6F175D3DCCD1}">
                <a14:hiddenFill xmlns:a14="http://schemas.microsoft.com/office/drawing/2010/main">
                  <a:solidFill>
                    <a:srgbClr val="FFFFFF"/>
                  </a:solidFill>
                </a14:hiddenFill>
              </a:ext>
            </a:extLst>
          </p:spPr>
        </p:pic>
        <p:pic>
          <p:nvPicPr>
            <p:cNvPr id="55320" name="Picture 24"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086" y="2086"/>
              <a:ext cx="4320" cy="148"/>
            </a:xfrm>
            <a:prstGeom prst="rect">
              <a:avLst/>
            </a:prstGeom>
            <a:noFill/>
            <a:extLst>
              <a:ext uri="{909E8E84-426E-40DD-AFC4-6F175D3DCCD1}">
                <a14:hiddenFill xmlns:a14="http://schemas.microsoft.com/office/drawing/2010/main">
                  <a:solidFill>
                    <a:srgbClr val="FFFFFF"/>
                  </a:solidFill>
                </a14:hiddenFill>
              </a:ext>
            </a:extLst>
          </p:spPr>
        </p:pic>
        <p:pic>
          <p:nvPicPr>
            <p:cNvPr id="55321" name="Picture 25"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
              <a:ext cx="5760" cy="14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1011226" y="4370716"/>
            <a:ext cx="4873706" cy="523220"/>
          </a:xfrm>
          <a:prstGeom prst="rect">
            <a:avLst/>
          </a:prstGeom>
          <a:noFill/>
        </p:spPr>
        <p:txBody>
          <a:bodyPr wrap="none" rtlCol="0">
            <a:spAutoFit/>
          </a:bodyPr>
          <a:lstStyle/>
          <a:p>
            <a:r>
              <a:rPr lang="en-US" sz="2800" b="1" dirty="0" smtClean="0">
                <a:solidFill>
                  <a:srgbClr val="FF0000"/>
                </a:solidFill>
              </a:rPr>
              <a:t>TUẦN 31: TIẾNG VIỆT: ĐỌC</a:t>
            </a:r>
            <a:endParaRPr lang="vi-VN" sz="2800" b="1" dirty="0">
              <a:solidFill>
                <a:srgbClr val="FF0000"/>
              </a:solidFill>
            </a:endParaRPr>
          </a:p>
        </p:txBody>
      </p:sp>
      <p:sp>
        <p:nvSpPr>
          <p:cNvPr id="27" name="TextBox 26"/>
          <p:cNvSpPr txBox="1"/>
          <p:nvPr/>
        </p:nvSpPr>
        <p:spPr>
          <a:xfrm>
            <a:off x="5838809" y="4407883"/>
            <a:ext cx="2457724" cy="523220"/>
          </a:xfrm>
          <a:prstGeom prst="rect">
            <a:avLst/>
          </a:prstGeom>
          <a:noFill/>
        </p:spPr>
        <p:txBody>
          <a:bodyPr wrap="none" rtlCol="0">
            <a:spAutoFit/>
          </a:bodyPr>
          <a:lstStyle/>
          <a:p>
            <a:r>
              <a:rPr lang="en-US" sz="2800" b="1" dirty="0" smtClean="0">
                <a:solidFill>
                  <a:srgbClr val="FF0000"/>
                </a:solidFill>
              </a:rPr>
              <a:t>- QUÊ NGOẠI</a:t>
            </a:r>
            <a:endParaRPr lang="vi-VN" sz="2800" b="1" dirty="0">
              <a:solidFill>
                <a:srgbClr val="FF0000"/>
              </a:solidFill>
            </a:endParaRPr>
          </a:p>
        </p:txBody>
      </p:sp>
    </p:spTree>
    <p:extLst>
      <p:ext uri="{BB962C8B-B14F-4D97-AF65-F5344CB8AC3E}">
        <p14:creationId xmlns:p14="http://schemas.microsoft.com/office/powerpoint/2010/main" val="3082797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repeatCount="3000" fill="hold" nodeType="with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p:cTn id="7" dur="2000" fill="hold"/>
                                        <p:tgtEl>
                                          <p:spTgt spid="55301"/>
                                        </p:tgtEl>
                                        <p:attrNameLst>
                                          <p:attrName>ppt_w</p:attrName>
                                        </p:attrNameLst>
                                      </p:cBhvr>
                                      <p:tavLst>
                                        <p:tav tm="0">
                                          <p:val>
                                            <p:strVal val="#ppt_w*0.70"/>
                                          </p:val>
                                        </p:tav>
                                        <p:tav tm="100000">
                                          <p:val>
                                            <p:strVal val="#ppt_w"/>
                                          </p:val>
                                        </p:tav>
                                      </p:tavLst>
                                    </p:anim>
                                    <p:anim calcmode="lin" valueType="num">
                                      <p:cBhvr>
                                        <p:cTn id="8" dur="2000" fill="hold"/>
                                        <p:tgtEl>
                                          <p:spTgt spid="55301"/>
                                        </p:tgtEl>
                                        <p:attrNameLst>
                                          <p:attrName>ppt_h</p:attrName>
                                        </p:attrNameLst>
                                      </p:cBhvr>
                                      <p:tavLst>
                                        <p:tav tm="0">
                                          <p:val>
                                            <p:strVal val="#ppt_h"/>
                                          </p:val>
                                        </p:tav>
                                        <p:tav tm="100000">
                                          <p:val>
                                            <p:strVal val="#ppt_h"/>
                                          </p:val>
                                        </p:tav>
                                      </p:tavLst>
                                    </p:anim>
                                    <p:animEffect transition="in" filter="fade">
                                      <p:cBhvr>
                                        <p:cTn id="9" dur="2000"/>
                                        <p:tgtEl>
                                          <p:spTgt spid="55301"/>
                                        </p:tgtEl>
                                      </p:cBhvr>
                                    </p:animEffect>
                                  </p:childTnLst>
                                </p:cTn>
                              </p:par>
                              <p:par>
                                <p:cTn id="10" presetID="15" presetClass="entr" presetSubtype="0" repeatCount="5000" fill="hold" grpId="0" nodeType="withEffect">
                                  <p:stCondLst>
                                    <p:cond delay="0"/>
                                  </p:stCondLst>
                                  <p:childTnLst>
                                    <p:set>
                                      <p:cBhvr>
                                        <p:cTn id="11" dur="1" fill="hold">
                                          <p:stCondLst>
                                            <p:cond delay="0"/>
                                          </p:stCondLst>
                                        </p:cTn>
                                        <p:tgtEl>
                                          <p:spTgt spid="55303"/>
                                        </p:tgtEl>
                                        <p:attrNameLst>
                                          <p:attrName>style.visibility</p:attrName>
                                        </p:attrNameLst>
                                      </p:cBhvr>
                                      <p:to>
                                        <p:strVal val="visible"/>
                                      </p:to>
                                    </p:set>
                                    <p:anim calcmode="lin" valueType="num">
                                      <p:cBhvr>
                                        <p:cTn id="12" dur="5000" fill="hold"/>
                                        <p:tgtEl>
                                          <p:spTgt spid="55303"/>
                                        </p:tgtEl>
                                        <p:attrNameLst>
                                          <p:attrName>ppt_w</p:attrName>
                                        </p:attrNameLst>
                                      </p:cBhvr>
                                      <p:tavLst>
                                        <p:tav tm="0">
                                          <p:val>
                                            <p:fltVal val="0"/>
                                          </p:val>
                                        </p:tav>
                                        <p:tav tm="100000">
                                          <p:val>
                                            <p:strVal val="#ppt_w"/>
                                          </p:val>
                                        </p:tav>
                                      </p:tavLst>
                                    </p:anim>
                                    <p:anim calcmode="lin" valueType="num">
                                      <p:cBhvr>
                                        <p:cTn id="13" dur="5000" fill="hold"/>
                                        <p:tgtEl>
                                          <p:spTgt spid="55303"/>
                                        </p:tgtEl>
                                        <p:attrNameLst>
                                          <p:attrName>ppt_h</p:attrName>
                                        </p:attrNameLst>
                                      </p:cBhvr>
                                      <p:tavLst>
                                        <p:tav tm="0">
                                          <p:val>
                                            <p:fltVal val="0"/>
                                          </p:val>
                                        </p:tav>
                                        <p:tav tm="100000">
                                          <p:val>
                                            <p:strVal val="#ppt_h"/>
                                          </p:val>
                                        </p:tav>
                                      </p:tavLst>
                                    </p:anim>
                                    <p:anim calcmode="lin" valueType="num">
                                      <p:cBhvr>
                                        <p:cTn id="14" dur="5000" fill="hold"/>
                                        <p:tgtEl>
                                          <p:spTgt spid="55303"/>
                                        </p:tgtEl>
                                        <p:attrNameLst>
                                          <p:attrName>ppt_x</p:attrName>
                                        </p:attrNameLst>
                                      </p:cBhvr>
                                      <p:tavLst>
                                        <p:tav tm="0" fmla="#ppt_x+(cos(-2*pi*(1-$))*-#ppt_x-sin(-2*pi*(1-$))*(1-#ppt_y))*(1-$)">
                                          <p:val>
                                            <p:fltVal val="0"/>
                                          </p:val>
                                        </p:tav>
                                        <p:tav tm="100000">
                                          <p:val>
                                            <p:fltVal val="1"/>
                                          </p:val>
                                        </p:tav>
                                      </p:tavLst>
                                    </p:anim>
                                    <p:anim calcmode="lin" valueType="num">
                                      <p:cBhvr>
                                        <p:cTn id="15" dur="5000" fill="hold"/>
                                        <p:tgtEl>
                                          <p:spTgt spid="5530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6" presetID="21" presetClass="emph" presetSubtype="0" repeatCount="indefinite" fill="hold" nodeType="withEffect">
                                  <p:stCondLst>
                                    <p:cond delay="0"/>
                                  </p:stCondLst>
                                  <p:childTnLst>
                                    <p:animClr clrSpc="hsl" dir="cw">
                                      <p:cBhvr override="childStyle">
                                        <p:cTn id="17" dur="2000" fill="hold"/>
                                        <p:tgtEl>
                                          <p:spTgt spid="55304"/>
                                        </p:tgtEl>
                                        <p:attrNameLst>
                                          <p:attrName>style.color</p:attrName>
                                        </p:attrNameLst>
                                      </p:cBhvr>
                                      <p:by>
                                        <p:hsl h="7200000" s="0" l="0"/>
                                      </p:by>
                                    </p:animClr>
                                    <p:animClr clrSpc="hsl" dir="cw">
                                      <p:cBhvr>
                                        <p:cTn id="18" dur="2000" fill="hold"/>
                                        <p:tgtEl>
                                          <p:spTgt spid="55304"/>
                                        </p:tgtEl>
                                        <p:attrNameLst>
                                          <p:attrName>fillcolor</p:attrName>
                                        </p:attrNameLst>
                                      </p:cBhvr>
                                      <p:by>
                                        <p:hsl h="7200000" s="0" l="0"/>
                                      </p:by>
                                    </p:animClr>
                                    <p:animClr clrSpc="hsl" dir="cw">
                                      <p:cBhvr>
                                        <p:cTn id="19" dur="2000" fill="hold"/>
                                        <p:tgtEl>
                                          <p:spTgt spid="55304"/>
                                        </p:tgtEl>
                                        <p:attrNameLst>
                                          <p:attrName>stroke.color</p:attrName>
                                        </p:attrNameLst>
                                      </p:cBhvr>
                                      <p:by>
                                        <p:hsl h="7200000" s="0" l="0"/>
                                      </p:by>
                                    </p:animClr>
                                    <p:set>
                                      <p:cBhvr>
                                        <p:cTn id="20" dur="2000" fill="hold"/>
                                        <p:tgtEl>
                                          <p:spTgt spid="55304"/>
                                        </p:tgtEl>
                                        <p:attrNameLst>
                                          <p:attrName>fill.type</p:attrName>
                                        </p:attrNameLst>
                                      </p:cBhvr>
                                      <p:to>
                                        <p:strVal val="solid"/>
                                      </p:to>
                                    </p:set>
                                  </p:childTnLst>
                                </p:cTn>
                              </p:par>
                              <p:par>
                                <p:cTn id="21" presetID="23" presetClass="entr" presetSubtype="528" repeatCount="indefinite" fill="hold" nodeType="withEffect">
                                  <p:stCondLst>
                                    <p:cond delay="0"/>
                                  </p:stCondLst>
                                  <p:childTnLst>
                                    <p:set>
                                      <p:cBhvr>
                                        <p:cTn id="22" dur="1" fill="hold">
                                          <p:stCondLst>
                                            <p:cond delay="0"/>
                                          </p:stCondLst>
                                        </p:cTn>
                                        <p:tgtEl>
                                          <p:spTgt spid="55309"/>
                                        </p:tgtEl>
                                        <p:attrNameLst>
                                          <p:attrName>style.visibility</p:attrName>
                                        </p:attrNameLst>
                                      </p:cBhvr>
                                      <p:to>
                                        <p:strVal val="visible"/>
                                      </p:to>
                                    </p:set>
                                    <p:anim calcmode="lin" valueType="num">
                                      <p:cBhvr>
                                        <p:cTn id="23" dur="5000" fill="hold"/>
                                        <p:tgtEl>
                                          <p:spTgt spid="55309"/>
                                        </p:tgtEl>
                                        <p:attrNameLst>
                                          <p:attrName>ppt_w</p:attrName>
                                        </p:attrNameLst>
                                      </p:cBhvr>
                                      <p:tavLst>
                                        <p:tav tm="0">
                                          <p:val>
                                            <p:fltVal val="0"/>
                                          </p:val>
                                        </p:tav>
                                        <p:tav tm="100000">
                                          <p:val>
                                            <p:strVal val="#ppt_w"/>
                                          </p:val>
                                        </p:tav>
                                      </p:tavLst>
                                    </p:anim>
                                    <p:anim calcmode="lin" valueType="num">
                                      <p:cBhvr>
                                        <p:cTn id="24" dur="5000" fill="hold"/>
                                        <p:tgtEl>
                                          <p:spTgt spid="55309"/>
                                        </p:tgtEl>
                                        <p:attrNameLst>
                                          <p:attrName>ppt_h</p:attrName>
                                        </p:attrNameLst>
                                      </p:cBhvr>
                                      <p:tavLst>
                                        <p:tav tm="0">
                                          <p:val>
                                            <p:fltVal val="0"/>
                                          </p:val>
                                        </p:tav>
                                        <p:tav tm="100000">
                                          <p:val>
                                            <p:strVal val="#ppt_h"/>
                                          </p:val>
                                        </p:tav>
                                      </p:tavLst>
                                    </p:anim>
                                    <p:anim calcmode="lin" valueType="num">
                                      <p:cBhvr>
                                        <p:cTn id="25" dur="5000" fill="hold"/>
                                        <p:tgtEl>
                                          <p:spTgt spid="55309"/>
                                        </p:tgtEl>
                                        <p:attrNameLst>
                                          <p:attrName>ppt_x</p:attrName>
                                        </p:attrNameLst>
                                      </p:cBhvr>
                                      <p:tavLst>
                                        <p:tav tm="0">
                                          <p:val>
                                            <p:fltVal val="0.5"/>
                                          </p:val>
                                        </p:tav>
                                        <p:tav tm="100000">
                                          <p:val>
                                            <p:strVal val="#ppt_x"/>
                                          </p:val>
                                        </p:tav>
                                      </p:tavLst>
                                    </p:anim>
                                    <p:anim calcmode="lin" valueType="num">
                                      <p:cBhvr>
                                        <p:cTn id="26" dur="5000" fill="hold"/>
                                        <p:tgtEl>
                                          <p:spTgt spid="55309"/>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nodeType="withEffect">
                                  <p:stCondLst>
                                    <p:cond delay="0"/>
                                  </p:stCondLst>
                                  <p:childTnLst>
                                    <p:set>
                                      <p:cBhvr>
                                        <p:cTn id="28" dur="1" fill="hold">
                                          <p:stCondLst>
                                            <p:cond delay="0"/>
                                          </p:stCondLst>
                                        </p:cTn>
                                        <p:tgtEl>
                                          <p:spTgt spid="55310"/>
                                        </p:tgtEl>
                                        <p:attrNameLst>
                                          <p:attrName>style.visibility</p:attrName>
                                        </p:attrNameLst>
                                      </p:cBhvr>
                                      <p:to>
                                        <p:strVal val="visible"/>
                                      </p:to>
                                    </p:set>
                                    <p:anim calcmode="lin" valueType="num">
                                      <p:cBhvr>
                                        <p:cTn id="29" dur="5000" fill="hold"/>
                                        <p:tgtEl>
                                          <p:spTgt spid="55310"/>
                                        </p:tgtEl>
                                        <p:attrNameLst>
                                          <p:attrName>ppt_w</p:attrName>
                                        </p:attrNameLst>
                                      </p:cBhvr>
                                      <p:tavLst>
                                        <p:tav tm="0">
                                          <p:val>
                                            <p:fltVal val="0"/>
                                          </p:val>
                                        </p:tav>
                                        <p:tav tm="100000">
                                          <p:val>
                                            <p:strVal val="#ppt_w"/>
                                          </p:val>
                                        </p:tav>
                                      </p:tavLst>
                                    </p:anim>
                                    <p:anim calcmode="lin" valueType="num">
                                      <p:cBhvr>
                                        <p:cTn id="30" dur="5000" fill="hold"/>
                                        <p:tgtEl>
                                          <p:spTgt spid="55310"/>
                                        </p:tgtEl>
                                        <p:attrNameLst>
                                          <p:attrName>ppt_h</p:attrName>
                                        </p:attrNameLst>
                                      </p:cBhvr>
                                      <p:tavLst>
                                        <p:tav tm="0">
                                          <p:val>
                                            <p:fltVal val="0"/>
                                          </p:val>
                                        </p:tav>
                                        <p:tav tm="100000">
                                          <p:val>
                                            <p:strVal val="#ppt_h"/>
                                          </p:val>
                                        </p:tav>
                                      </p:tavLst>
                                    </p:anim>
                                    <p:anim calcmode="lin" valueType="num">
                                      <p:cBhvr>
                                        <p:cTn id="31" dur="5000" fill="hold"/>
                                        <p:tgtEl>
                                          <p:spTgt spid="55310"/>
                                        </p:tgtEl>
                                        <p:attrNameLst>
                                          <p:attrName>ppt_x</p:attrName>
                                        </p:attrNameLst>
                                      </p:cBhvr>
                                      <p:tavLst>
                                        <p:tav tm="0">
                                          <p:val>
                                            <p:fltVal val="0.5"/>
                                          </p:val>
                                        </p:tav>
                                        <p:tav tm="100000">
                                          <p:val>
                                            <p:strVal val="#ppt_x"/>
                                          </p:val>
                                        </p:tav>
                                      </p:tavLst>
                                    </p:anim>
                                    <p:anim calcmode="lin" valueType="num">
                                      <p:cBhvr>
                                        <p:cTn id="32" dur="5000" fill="hold"/>
                                        <p:tgtEl>
                                          <p:spTgt spid="55310"/>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nodeType="withEffect">
                                  <p:stCondLst>
                                    <p:cond delay="0"/>
                                  </p:stCondLst>
                                  <p:childTnLst>
                                    <p:set>
                                      <p:cBhvr>
                                        <p:cTn id="34" dur="1" fill="hold">
                                          <p:stCondLst>
                                            <p:cond delay="0"/>
                                          </p:stCondLst>
                                        </p:cTn>
                                        <p:tgtEl>
                                          <p:spTgt spid="55311"/>
                                        </p:tgtEl>
                                        <p:attrNameLst>
                                          <p:attrName>style.visibility</p:attrName>
                                        </p:attrNameLst>
                                      </p:cBhvr>
                                      <p:to>
                                        <p:strVal val="visible"/>
                                      </p:to>
                                    </p:set>
                                    <p:anim calcmode="lin" valueType="num">
                                      <p:cBhvr>
                                        <p:cTn id="35" dur="3000" fill="hold"/>
                                        <p:tgtEl>
                                          <p:spTgt spid="55311"/>
                                        </p:tgtEl>
                                        <p:attrNameLst>
                                          <p:attrName>ppt_w</p:attrName>
                                        </p:attrNameLst>
                                      </p:cBhvr>
                                      <p:tavLst>
                                        <p:tav tm="0">
                                          <p:val>
                                            <p:fltVal val="0"/>
                                          </p:val>
                                        </p:tav>
                                        <p:tav tm="100000">
                                          <p:val>
                                            <p:strVal val="#ppt_w"/>
                                          </p:val>
                                        </p:tav>
                                      </p:tavLst>
                                    </p:anim>
                                    <p:anim calcmode="lin" valueType="num">
                                      <p:cBhvr>
                                        <p:cTn id="36" dur="3000" fill="hold"/>
                                        <p:tgtEl>
                                          <p:spTgt spid="55311"/>
                                        </p:tgtEl>
                                        <p:attrNameLst>
                                          <p:attrName>ppt_h</p:attrName>
                                        </p:attrNameLst>
                                      </p:cBhvr>
                                      <p:tavLst>
                                        <p:tav tm="0">
                                          <p:val>
                                            <p:fltVal val="0"/>
                                          </p:val>
                                        </p:tav>
                                        <p:tav tm="100000">
                                          <p:val>
                                            <p:strVal val="#ppt_h"/>
                                          </p:val>
                                        </p:tav>
                                      </p:tavLst>
                                    </p:anim>
                                    <p:anim calcmode="lin" valueType="num">
                                      <p:cBhvr>
                                        <p:cTn id="37" dur="3000" fill="hold"/>
                                        <p:tgtEl>
                                          <p:spTgt spid="55311"/>
                                        </p:tgtEl>
                                        <p:attrNameLst>
                                          <p:attrName>ppt_x</p:attrName>
                                        </p:attrNameLst>
                                      </p:cBhvr>
                                      <p:tavLst>
                                        <p:tav tm="0">
                                          <p:val>
                                            <p:fltVal val="0.5"/>
                                          </p:val>
                                        </p:tav>
                                        <p:tav tm="100000">
                                          <p:val>
                                            <p:strVal val="#ppt_x"/>
                                          </p:val>
                                        </p:tav>
                                      </p:tavLst>
                                    </p:anim>
                                    <p:anim calcmode="lin" valueType="num">
                                      <p:cBhvr>
                                        <p:cTn id="38" dur="3000" fill="hold"/>
                                        <p:tgtEl>
                                          <p:spTgt spid="55311"/>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nodeType="withEffect">
                                  <p:stCondLst>
                                    <p:cond delay="0"/>
                                  </p:stCondLst>
                                  <p:childTnLst>
                                    <p:set>
                                      <p:cBhvr>
                                        <p:cTn id="40" dur="1" fill="hold">
                                          <p:stCondLst>
                                            <p:cond delay="0"/>
                                          </p:stCondLst>
                                        </p:cTn>
                                        <p:tgtEl>
                                          <p:spTgt spid="55312"/>
                                        </p:tgtEl>
                                        <p:attrNameLst>
                                          <p:attrName>style.visibility</p:attrName>
                                        </p:attrNameLst>
                                      </p:cBhvr>
                                      <p:to>
                                        <p:strVal val="visible"/>
                                      </p:to>
                                    </p:set>
                                    <p:anim calcmode="lin" valueType="num">
                                      <p:cBhvr>
                                        <p:cTn id="41" dur="3000" fill="hold"/>
                                        <p:tgtEl>
                                          <p:spTgt spid="55312"/>
                                        </p:tgtEl>
                                        <p:attrNameLst>
                                          <p:attrName>ppt_w</p:attrName>
                                        </p:attrNameLst>
                                      </p:cBhvr>
                                      <p:tavLst>
                                        <p:tav tm="0">
                                          <p:val>
                                            <p:fltVal val="0"/>
                                          </p:val>
                                        </p:tav>
                                        <p:tav tm="100000">
                                          <p:val>
                                            <p:strVal val="#ppt_w"/>
                                          </p:val>
                                        </p:tav>
                                      </p:tavLst>
                                    </p:anim>
                                    <p:anim calcmode="lin" valueType="num">
                                      <p:cBhvr>
                                        <p:cTn id="42" dur="3000" fill="hold"/>
                                        <p:tgtEl>
                                          <p:spTgt spid="55312"/>
                                        </p:tgtEl>
                                        <p:attrNameLst>
                                          <p:attrName>ppt_h</p:attrName>
                                        </p:attrNameLst>
                                      </p:cBhvr>
                                      <p:tavLst>
                                        <p:tav tm="0">
                                          <p:val>
                                            <p:fltVal val="0"/>
                                          </p:val>
                                        </p:tav>
                                        <p:tav tm="100000">
                                          <p:val>
                                            <p:strVal val="#ppt_h"/>
                                          </p:val>
                                        </p:tav>
                                      </p:tavLst>
                                    </p:anim>
                                    <p:anim calcmode="lin" valueType="num">
                                      <p:cBhvr>
                                        <p:cTn id="43" dur="3000" fill="hold"/>
                                        <p:tgtEl>
                                          <p:spTgt spid="55312"/>
                                        </p:tgtEl>
                                        <p:attrNameLst>
                                          <p:attrName>ppt_x</p:attrName>
                                        </p:attrNameLst>
                                      </p:cBhvr>
                                      <p:tavLst>
                                        <p:tav tm="0">
                                          <p:val>
                                            <p:fltVal val="0.5"/>
                                          </p:val>
                                        </p:tav>
                                        <p:tav tm="100000">
                                          <p:val>
                                            <p:strVal val="#ppt_x"/>
                                          </p:val>
                                        </p:tav>
                                      </p:tavLst>
                                    </p:anim>
                                    <p:anim calcmode="lin" valueType="num">
                                      <p:cBhvr>
                                        <p:cTn id="44" dur="3000" fill="hold"/>
                                        <p:tgtEl>
                                          <p:spTgt spid="55312"/>
                                        </p:tgtEl>
                                        <p:attrNameLst>
                                          <p:attrName>ppt_y</p:attrName>
                                        </p:attrNameLst>
                                      </p:cBhvr>
                                      <p:tavLst>
                                        <p:tav tm="0">
                                          <p:val>
                                            <p:fltVal val="0.5"/>
                                          </p:val>
                                        </p:tav>
                                        <p:tav tm="100000">
                                          <p:val>
                                            <p:strVal val="#ppt_y"/>
                                          </p:val>
                                        </p:tav>
                                      </p:tavLst>
                                    </p:anim>
                                  </p:childTnLst>
                                </p:cTn>
                              </p:par>
                              <p:par>
                                <p:cTn id="45" presetID="7" presetClass="entr" presetSubtype="4" fill="hold" nodeType="withEffect">
                                  <p:stCondLst>
                                    <p:cond delay="0"/>
                                  </p:stCondLst>
                                  <p:childTnLst>
                                    <p:set>
                                      <p:cBhvr>
                                        <p:cTn id="46" dur="1" fill="hold">
                                          <p:stCondLst>
                                            <p:cond delay="0"/>
                                          </p:stCondLst>
                                        </p:cTn>
                                        <p:tgtEl>
                                          <p:spTgt spid="55308"/>
                                        </p:tgtEl>
                                        <p:attrNameLst>
                                          <p:attrName>style.visibility</p:attrName>
                                        </p:attrNameLst>
                                      </p:cBhvr>
                                      <p:to>
                                        <p:strVal val="visible"/>
                                      </p:to>
                                    </p:set>
                                    <p:anim calcmode="lin" valueType="num">
                                      <p:cBhvr additive="base">
                                        <p:cTn id="47" dur="5000" fill="hold"/>
                                        <p:tgtEl>
                                          <p:spTgt spid="55308"/>
                                        </p:tgtEl>
                                        <p:attrNameLst>
                                          <p:attrName>ppt_x</p:attrName>
                                        </p:attrNameLst>
                                      </p:cBhvr>
                                      <p:tavLst>
                                        <p:tav tm="0">
                                          <p:val>
                                            <p:strVal val="#ppt_x"/>
                                          </p:val>
                                        </p:tav>
                                        <p:tav tm="100000">
                                          <p:val>
                                            <p:strVal val="#ppt_x"/>
                                          </p:val>
                                        </p:tav>
                                      </p:tavLst>
                                    </p:anim>
                                    <p:anim calcmode="lin" valueType="num">
                                      <p:cBhvr additive="base">
                                        <p:cTn id="48" dur="5000" fill="hold"/>
                                        <p:tgtEl>
                                          <p:spTgt spid="55308"/>
                                        </p:tgtEl>
                                        <p:attrNameLst>
                                          <p:attrName>ppt_y</p:attrName>
                                        </p:attrNameLst>
                                      </p:cBhvr>
                                      <p:tavLst>
                                        <p:tav tm="0">
                                          <p:val>
                                            <p:strVal val="1+#ppt_h/2"/>
                                          </p:val>
                                        </p:tav>
                                        <p:tav tm="100000">
                                          <p:val>
                                            <p:strVal val="#ppt_y"/>
                                          </p:val>
                                        </p:tav>
                                      </p:tavLst>
                                    </p:anim>
                                  </p:childTnLst>
                                </p:cTn>
                              </p:par>
                              <p:par>
                                <p:cTn id="49" presetID="7" presetClass="entr" presetSubtype="4" fill="hold" nodeType="withEffect">
                                  <p:stCondLst>
                                    <p:cond delay="0"/>
                                  </p:stCondLst>
                                  <p:childTnLst>
                                    <p:set>
                                      <p:cBhvr>
                                        <p:cTn id="50" dur="1" fill="hold">
                                          <p:stCondLst>
                                            <p:cond delay="0"/>
                                          </p:stCondLst>
                                        </p:cTn>
                                        <p:tgtEl>
                                          <p:spTgt spid="55307"/>
                                        </p:tgtEl>
                                        <p:attrNameLst>
                                          <p:attrName>style.visibility</p:attrName>
                                        </p:attrNameLst>
                                      </p:cBhvr>
                                      <p:to>
                                        <p:strVal val="visible"/>
                                      </p:to>
                                    </p:set>
                                    <p:anim calcmode="lin" valueType="num">
                                      <p:cBhvr additive="base">
                                        <p:cTn id="51" dur="5000" fill="hold"/>
                                        <p:tgtEl>
                                          <p:spTgt spid="55307"/>
                                        </p:tgtEl>
                                        <p:attrNameLst>
                                          <p:attrName>ppt_x</p:attrName>
                                        </p:attrNameLst>
                                      </p:cBhvr>
                                      <p:tavLst>
                                        <p:tav tm="0">
                                          <p:val>
                                            <p:strVal val="#ppt_x"/>
                                          </p:val>
                                        </p:tav>
                                        <p:tav tm="100000">
                                          <p:val>
                                            <p:strVal val="#ppt_x"/>
                                          </p:val>
                                        </p:tav>
                                      </p:tavLst>
                                    </p:anim>
                                    <p:anim calcmode="lin" valueType="num">
                                      <p:cBhvr additive="base">
                                        <p:cTn id="52" dur="5000" fill="hold"/>
                                        <p:tgtEl>
                                          <p:spTgt spid="55307"/>
                                        </p:tgtEl>
                                        <p:attrNameLst>
                                          <p:attrName>ppt_y</p:attrName>
                                        </p:attrNameLst>
                                      </p:cBhvr>
                                      <p:tavLst>
                                        <p:tav tm="0">
                                          <p:val>
                                            <p:strVal val="1+#ppt_h/2"/>
                                          </p:val>
                                        </p:tav>
                                        <p:tav tm="100000">
                                          <p:val>
                                            <p:strVal val="#ppt_y"/>
                                          </p:val>
                                        </p:tav>
                                      </p:tavLst>
                                    </p:anim>
                                  </p:childTnLst>
                                </p:cTn>
                              </p:par>
                              <p:par>
                                <p:cTn id="53" presetID="4" presetClass="entr" presetSubtype="32" fill="hold" nodeType="withEffect">
                                  <p:stCondLst>
                                    <p:cond delay="0"/>
                                  </p:stCondLst>
                                  <p:childTnLst>
                                    <p:set>
                                      <p:cBhvr>
                                        <p:cTn id="54" dur="1" fill="hold">
                                          <p:stCondLst>
                                            <p:cond delay="0"/>
                                          </p:stCondLst>
                                        </p:cTn>
                                        <p:tgtEl>
                                          <p:spTgt spid="55313"/>
                                        </p:tgtEl>
                                        <p:attrNameLst>
                                          <p:attrName>style.visibility</p:attrName>
                                        </p:attrNameLst>
                                      </p:cBhvr>
                                      <p:to>
                                        <p:strVal val="visible"/>
                                      </p:to>
                                    </p:set>
                                    <p:animEffect transition="in" filter="box(out)">
                                      <p:cBhvr>
                                        <p:cTn id="55" dur="3000"/>
                                        <p:tgtEl>
                                          <p:spTgt spid="55313"/>
                                        </p:tgtEl>
                                      </p:cBhvr>
                                    </p:animEffect>
                                  </p:childTnLst>
                                </p:cTn>
                              </p:par>
                              <p:par>
                                <p:cTn id="56" presetID="4" presetClass="entr" presetSubtype="32" fill="hold" nodeType="withEffect">
                                  <p:stCondLst>
                                    <p:cond delay="0"/>
                                  </p:stCondLst>
                                  <p:childTnLst>
                                    <p:set>
                                      <p:cBhvr>
                                        <p:cTn id="57" dur="1" fill="hold">
                                          <p:stCondLst>
                                            <p:cond delay="0"/>
                                          </p:stCondLst>
                                        </p:cTn>
                                        <p:tgtEl>
                                          <p:spTgt spid="55314"/>
                                        </p:tgtEl>
                                        <p:attrNameLst>
                                          <p:attrName>style.visibility</p:attrName>
                                        </p:attrNameLst>
                                      </p:cBhvr>
                                      <p:to>
                                        <p:strVal val="visible"/>
                                      </p:to>
                                    </p:set>
                                    <p:animEffect transition="in" filter="box(out)">
                                      <p:cBhvr>
                                        <p:cTn id="58" dur="3000"/>
                                        <p:tgtEl>
                                          <p:spTgt spid="55314"/>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utoUpdateAnimBg="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6" y="1516231"/>
            <a:ext cx="11382233" cy="7478970"/>
          </a:xfrm>
          <a:prstGeom prst="rect">
            <a:avLst/>
          </a:prstGeom>
          <a:noFill/>
        </p:spPr>
        <p:txBody>
          <a:bodyPr wrap="square" rtlCol="0">
            <a:spAutoFit/>
          </a:bodyPr>
          <a:lstStyle/>
          <a:p>
            <a:pPr algn="just"/>
            <a:r>
              <a:rPr lang="en-US" sz="3100" b="0" i="0" dirty="0" smtClean="0">
                <a:solidFill>
                  <a:srgbClr val="0070C0"/>
                </a:solidFill>
                <a:effectLst/>
                <a:latin typeface="Times New Roman" panose="02020603050405020304" pitchFamily="18" charset="0"/>
                <a:cs typeface="Times New Roman" panose="02020603050405020304" pitchFamily="18" charset="0"/>
              </a:rPr>
              <a:t>	</a:t>
            </a:r>
            <a:r>
              <a:rPr lang="vi-VN" sz="3100" dirty="0" smtClean="0">
                <a:solidFill>
                  <a:srgbClr val="0070C0"/>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p>
          <a:p>
            <a:pPr algn="just"/>
            <a:r>
              <a:rPr lang="en-US" sz="3100" dirty="0" smtClean="0">
                <a:solidFill>
                  <a:srgbClr val="0070C0"/>
                </a:solidFill>
                <a:latin typeface="Times New Roman" panose="02020603050405020304" pitchFamily="18" charset="0"/>
                <a:cs typeface="Times New Roman" panose="02020603050405020304" pitchFamily="18" charset="0"/>
              </a:rPr>
              <a:t>							</a:t>
            </a:r>
          </a:p>
          <a:p>
            <a:pPr algn="just"/>
            <a:r>
              <a:rPr lang="en-US" sz="3100" dirty="0">
                <a:solidFill>
                  <a:srgbClr val="0070C0"/>
                </a:solidFill>
                <a:latin typeface="Times New Roman" panose="02020603050405020304" pitchFamily="18" charset="0"/>
                <a:cs typeface="Times New Roman" panose="02020603050405020304" pitchFamily="18" charset="0"/>
              </a:rPr>
              <a:t>	</a:t>
            </a:r>
            <a:r>
              <a:rPr lang="en-US" sz="3100" dirty="0" smtClean="0">
                <a:solidFill>
                  <a:srgbClr val="0070C0"/>
                </a:solidFill>
                <a:latin typeface="Times New Roman" panose="02020603050405020304" pitchFamily="18" charset="0"/>
                <a:cs typeface="Times New Roman" panose="02020603050405020304" pitchFamily="18" charset="0"/>
              </a:rPr>
              <a:t>						</a:t>
            </a:r>
            <a:r>
              <a:rPr lang="vi-VN" sz="3100" dirty="0" smtClean="0">
                <a:solidFill>
                  <a:srgbClr val="0070C0"/>
                </a:solidFill>
                <a:latin typeface="Times New Roman" panose="02020603050405020304" pitchFamily="18" charset="0"/>
                <a:cs typeface="Times New Roman" panose="02020603050405020304" pitchFamily="18" charset="0"/>
              </a:rPr>
              <a:t>(</a:t>
            </a:r>
            <a:r>
              <a:rPr lang="vi-VN" sz="3100" i="1" dirty="0">
                <a:solidFill>
                  <a:srgbClr val="0070C0"/>
                </a:solidFill>
                <a:latin typeface="Times New Roman" panose="02020603050405020304" pitchFamily="18" charset="0"/>
                <a:cs typeface="Times New Roman" panose="02020603050405020304" pitchFamily="18" charset="0"/>
              </a:rPr>
              <a:t>Theo</a:t>
            </a:r>
            <a:r>
              <a:rPr lang="vi-VN" sz="3100" dirty="0">
                <a:solidFill>
                  <a:srgbClr val="0070C0"/>
                </a:solidFill>
                <a:latin typeface="Times New Roman" panose="02020603050405020304" pitchFamily="18" charset="0"/>
                <a:cs typeface="Times New Roman" panose="02020603050405020304" pitchFamily="18" charset="0"/>
              </a:rPr>
              <a:t> Nguyễn Quang Thiều)</a:t>
            </a:r>
          </a:p>
          <a:p>
            <a:pPr algn="just"/>
            <a:r>
              <a:rPr lang="vi-VN" sz="3100" b="0" i="0" dirty="0">
                <a:solidFill>
                  <a:srgbClr val="0070C0"/>
                </a:solidFill>
                <a:effectLst/>
                <a:latin typeface="Times New Roman" panose="02020603050405020304" pitchFamily="18" charset="0"/>
                <a:cs typeface="Times New Roman" panose="02020603050405020304" pitchFamily="18" charset="0"/>
              </a:rPr>
              <a:t/>
            </a:r>
            <a:br>
              <a:rPr lang="vi-VN" sz="3100" b="0" i="0" dirty="0">
                <a:solidFill>
                  <a:srgbClr val="0070C0"/>
                </a:solidFill>
                <a:effectLst/>
                <a:latin typeface="Times New Roman" panose="02020603050405020304" pitchFamily="18" charset="0"/>
                <a:cs typeface="Times New Roman" panose="02020603050405020304" pitchFamily="18" charset="0"/>
              </a:rPr>
            </a:br>
            <a:r>
              <a:rPr lang="vi-VN" sz="3100" b="0" i="0" dirty="0">
                <a:solidFill>
                  <a:srgbClr val="0070C0"/>
                </a:solidFill>
                <a:effectLst/>
                <a:latin typeface="Times New Roman" panose="02020603050405020304" pitchFamily="18" charset="0"/>
                <a:cs typeface="Times New Roman" panose="02020603050405020304" pitchFamily="18" charset="0"/>
              </a:rPr>
              <a:t/>
            </a:r>
            <a:br>
              <a:rPr lang="vi-VN" sz="3100" b="0" i="0" dirty="0">
                <a:solidFill>
                  <a:srgbClr val="0070C0"/>
                </a:solidFill>
                <a:effectLst/>
                <a:latin typeface="Times New Roman" panose="02020603050405020304" pitchFamily="18" charset="0"/>
                <a:cs typeface="Times New Roman" panose="02020603050405020304" pitchFamily="18" charset="0"/>
              </a:rPr>
            </a:br>
            <a:r>
              <a:rPr lang="vi-VN" sz="3100" b="0" i="0" dirty="0">
                <a:solidFill>
                  <a:srgbClr val="0070C0"/>
                </a:solidFill>
                <a:effectLst/>
                <a:latin typeface="Times New Roman" panose="02020603050405020304" pitchFamily="18" charset="0"/>
                <a:cs typeface="Times New Roman" panose="02020603050405020304" pitchFamily="18" charset="0"/>
              </a:rPr>
              <a:t/>
            </a:r>
            <a:br>
              <a:rPr lang="vi-VN" sz="3100" b="0" i="0" dirty="0">
                <a:solidFill>
                  <a:srgbClr val="0070C0"/>
                </a:solidFill>
                <a:effectLst/>
                <a:latin typeface="Times New Roman" panose="02020603050405020304" pitchFamily="18" charset="0"/>
                <a:cs typeface="Times New Roman" panose="02020603050405020304" pitchFamily="18" charset="0"/>
              </a:rPr>
            </a:br>
            <a:r>
              <a:rPr lang="vi-VN" sz="3100" b="0" i="0" dirty="0">
                <a:solidFill>
                  <a:srgbClr val="0070C0"/>
                </a:solidFill>
                <a:effectLst/>
                <a:latin typeface="Times New Roman" panose="02020603050405020304" pitchFamily="18" charset="0"/>
                <a:cs typeface="Times New Roman" panose="02020603050405020304" pitchFamily="18" charset="0"/>
              </a:rPr>
              <a:t/>
            </a:r>
            <a:br>
              <a:rPr lang="vi-VN" sz="3100" b="0" i="0" dirty="0">
                <a:solidFill>
                  <a:srgbClr val="0070C0"/>
                </a:solidFill>
                <a:effectLst/>
                <a:latin typeface="Times New Roman" panose="02020603050405020304" pitchFamily="18" charset="0"/>
                <a:cs typeface="Times New Roman" panose="02020603050405020304" pitchFamily="18" charset="0"/>
              </a:rPr>
            </a:br>
            <a:endParaRPr lang="vi-VN" altLang="en-US" sz="31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90181" y="524578"/>
            <a:ext cx="880742" cy="64607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602499"/>
            <a:ext cx="932538" cy="483745"/>
          </a:xfrm>
          <a:prstGeom prst="rect">
            <a:avLst/>
          </a:prstGeom>
        </p:spPr>
      </p:pic>
      <p:sp>
        <p:nvSpPr>
          <p:cNvPr id="8" name="Oval 7"/>
          <p:cNvSpPr/>
          <p:nvPr/>
        </p:nvSpPr>
        <p:spPr>
          <a:xfrm>
            <a:off x="813733" y="1640462"/>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GIẢI NGHĨA TỪ</a:t>
            </a:r>
          </a:p>
        </p:txBody>
      </p:sp>
      <p:sp>
        <p:nvSpPr>
          <p:cNvPr id="5" name="TextBox 4"/>
          <p:cNvSpPr>
            <a:spLocks noChangeArrowheads="1"/>
          </p:cNvSpPr>
          <p:nvPr/>
        </p:nvSpPr>
        <p:spPr bwMode="auto">
          <a:xfrm>
            <a:off x="1438910" y="3776345"/>
            <a:ext cx="1776095" cy="583565"/>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200" i="1" dirty="0" err="1" smtClean="0">
                <a:solidFill>
                  <a:srgbClr val="FF0000"/>
                </a:solidFill>
                <a:latin typeface="Times New Roman" panose="02020603050405020304" pitchFamily="18" charset="0"/>
                <a:sym typeface="+mn-ea"/>
              </a:rPr>
              <a:t>Vô tận: </a:t>
            </a:r>
          </a:p>
        </p:txBody>
      </p:sp>
      <p:sp>
        <p:nvSpPr>
          <p:cNvPr id="6" name="TextBox 5"/>
          <p:cNvSpPr>
            <a:spLocks noChangeArrowheads="1"/>
          </p:cNvSpPr>
          <p:nvPr/>
        </p:nvSpPr>
        <p:spPr bwMode="auto">
          <a:xfrm>
            <a:off x="3215005" y="3777521"/>
            <a:ext cx="6694816" cy="583565"/>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200" i="1" dirty="0" err="1" smtClean="0">
                <a:solidFill>
                  <a:srgbClr val="FF0000"/>
                </a:solidFill>
                <a:latin typeface="Times New Roman" panose="02020603050405020304" pitchFamily="18" charset="0"/>
                <a:sym typeface="+mn-ea"/>
              </a:rPr>
              <a:t>Tưởng như không bao giờ hết được.</a:t>
            </a:r>
          </a:p>
        </p:txBody>
      </p:sp>
      <p:sp>
        <p:nvSpPr>
          <p:cNvPr id="7" name="Rectangle 6"/>
          <p:cNvSpPr/>
          <p:nvPr/>
        </p:nvSpPr>
        <p:spPr>
          <a:xfrm>
            <a:off x="457200" y="1953144"/>
            <a:ext cx="11353800" cy="1077218"/>
          </a:xfrm>
          <a:prstGeom prst="rect">
            <a:avLst/>
          </a:prstGeom>
        </p:spPr>
        <p:txBody>
          <a:bodyPr wrap="square">
            <a:spAutoFit/>
          </a:bodyPr>
          <a:lstStyle/>
          <a:p>
            <a:pPr algn="just"/>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i="1" dirty="0">
                <a:solidFill>
                  <a:srgbClr val="0070C0"/>
                </a:solidFill>
                <a:latin typeface="Times New Roman" panose="02020603050405020304" pitchFamily="18" charset="0"/>
                <a:cs typeface="Times New Roman" panose="02020603050405020304" pitchFamily="18" charset="0"/>
              </a:rPr>
              <a:t> Những ngôi nhà nhỏ bình yên, cánh đồng lúa rộng lớn, dòng sông Đáy dài vô tận, những ao hồ nở đầy hoa sen.</a:t>
            </a:r>
            <a:endParaRPr lang="en-US" sz="3200" i="1"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cxnSp>
        <p:nvCxnSpPr>
          <p:cNvPr id="3" name="Straight Connector 2"/>
          <p:cNvCxnSpPr/>
          <p:nvPr/>
        </p:nvCxnSpPr>
        <p:spPr>
          <a:xfrm>
            <a:off x="2726962" y="2957792"/>
            <a:ext cx="108585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bldLvl="0" animBg="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*GIẢI NGHĨA TỪ</a:t>
            </a:r>
          </a:p>
        </p:txBody>
      </p:sp>
      <p:sp>
        <p:nvSpPr>
          <p:cNvPr id="5" name="TextBox 4"/>
          <p:cNvSpPr txBox="1">
            <a:spLocks noChangeArrowheads="1"/>
          </p:cNvSpPr>
          <p:nvPr/>
        </p:nvSpPr>
        <p:spPr bwMode="auto">
          <a:xfrm>
            <a:off x="419100" y="4196884"/>
            <a:ext cx="1678323" cy="564193"/>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defPPr>
              <a:defRPr lang="en-US"/>
            </a:defPPr>
            <a:lvl1pPr lvl="0" algn="ctr">
              <a:buClrTx/>
              <a:buSzTx/>
              <a:buFontTx/>
              <a:defRPr sz="3600" i="1">
                <a:solidFill>
                  <a:srgbClr val="FF0000"/>
                </a:solidFill>
                <a:latin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altLang="en-US" sz="3200" dirty="0" err="1"/>
              <a:t>Dứa</a:t>
            </a:r>
            <a:r>
              <a:rPr lang="en-GB" altLang="en-US" sz="3200" dirty="0"/>
              <a:t> </a:t>
            </a:r>
            <a:r>
              <a:rPr lang="en-GB" altLang="en-US" sz="3200" dirty="0" err="1"/>
              <a:t>dại</a:t>
            </a:r>
            <a:r>
              <a:rPr lang="en-GB" altLang="en-US" sz="3200" dirty="0"/>
              <a:t>: </a:t>
            </a:r>
            <a:endParaRPr lang="en-US" altLang="en-US" sz="3200" dirty="0"/>
          </a:p>
        </p:txBody>
      </p:sp>
      <p:sp>
        <p:nvSpPr>
          <p:cNvPr id="6" name="TextBox 5"/>
          <p:cNvSpPr txBox="1">
            <a:spLocks noChangeArrowheads="1"/>
          </p:cNvSpPr>
          <p:nvPr/>
        </p:nvSpPr>
        <p:spPr bwMode="auto">
          <a:xfrm>
            <a:off x="2097423" y="4185552"/>
            <a:ext cx="9426920" cy="1979773"/>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defPPr>
              <a:defRPr lang="en-US"/>
            </a:defPPr>
            <a:lvl1pPr lvl="0" algn="ctr">
              <a:buClrTx/>
              <a:buSzTx/>
              <a:buFontTx/>
              <a:defRPr sz="3600" i="1">
                <a:solidFill>
                  <a:srgbClr val="FF0000"/>
                </a:solidFill>
                <a:latin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r>
              <a:rPr lang="en-US" sz="3200" dirty="0" err="1"/>
              <a:t>Cây</a:t>
            </a:r>
            <a:r>
              <a:rPr lang="en-US" sz="3200" dirty="0"/>
              <a:t> </a:t>
            </a:r>
            <a:r>
              <a:rPr lang="vi-VN" sz="3200" dirty="0"/>
              <a:t>có chiều cao từ 3 – 4m, lá mọc ở đầu nhánh. Mép lá gai sắc nhọn, hình bản, chiều dài khoảng 1 – 2m. Quả hình trứng, màu vàng cam, có cuống, bề mặt quả sần sùi.</a:t>
            </a:r>
            <a:endParaRPr lang="en-GB" sz="3200" dirty="0"/>
          </a:p>
        </p:txBody>
      </p:sp>
      <p:sp>
        <p:nvSpPr>
          <p:cNvPr id="7" name="Rectangle 6"/>
          <p:cNvSpPr/>
          <p:nvPr/>
        </p:nvSpPr>
        <p:spPr>
          <a:xfrm>
            <a:off x="419100" y="1461361"/>
            <a:ext cx="11353800" cy="2062103"/>
          </a:xfrm>
          <a:prstGeom prst="rect">
            <a:avLst/>
          </a:prstGeom>
        </p:spPr>
        <p:txBody>
          <a:bodyPr wrap="square">
            <a:spAutoFit/>
          </a:bodyPr>
          <a:lstStyle/>
          <a:p>
            <a:pPr algn="just"/>
            <a:r>
              <a:rPr lang="en-US" sz="3200" dirty="0" smtClean="0">
                <a:solidFill>
                  <a:schemeClr val="bg1"/>
                </a:solidFill>
                <a:latin typeface="Times New Roman" panose="02020603050405020304" pitchFamily="18" charset="0"/>
                <a:cs typeface="Times New Roman" panose="02020603050405020304" pitchFamily="18" charset="0"/>
              </a:rPr>
              <a:t>	</a:t>
            </a:r>
            <a:r>
              <a:rPr lang="vi-VN" sz="3200" i="1" dirty="0">
                <a:solidFill>
                  <a:schemeClr val="accent4">
                    <a:lumMod val="50000"/>
                  </a:schemeClr>
                </a:solidFill>
                <a:latin typeface="Times New Roman" panose="02020603050405020304" pitchFamily="18" charset="0"/>
                <a:cs typeface="Times New Roman" panose="02020603050405020304" pitchFamily="18" charset="0"/>
              </a:rPr>
              <a:t> </a:t>
            </a:r>
            <a:r>
              <a:rPr lang="vi-VN" sz="3200" dirty="0">
                <a:solidFill>
                  <a:schemeClr val="accent4">
                    <a:lumMod val="50000"/>
                  </a:schemeClr>
                </a:solidFill>
                <a:latin typeface="Times New Roman" panose="02020603050405020304" pitchFamily="18" charset="0"/>
                <a:cs typeface="Times New Roman" panose="020206030504050203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p>
        </p:txBody>
      </p:sp>
      <p:cxnSp>
        <p:nvCxnSpPr>
          <p:cNvPr id="3" name="Straight Connector 2"/>
          <p:cNvCxnSpPr/>
          <p:nvPr/>
        </p:nvCxnSpPr>
        <p:spPr>
          <a:xfrm>
            <a:off x="7089426" y="2492412"/>
            <a:ext cx="1575603"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1" y="251012"/>
            <a:ext cx="11461058" cy="62300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0" y="1219541"/>
            <a:ext cx="12192000" cy="646331"/>
          </a:xfrm>
          <a:prstGeom prst="rect">
            <a:avLst/>
          </a:prstGeom>
        </p:spPr>
        <p:txBody>
          <a:bodyPr wrap="square">
            <a:spAutoFit/>
          </a:bodyPr>
          <a:lstStyle/>
          <a:p>
            <a:pPr marL="0" lvl="1" algn="just"/>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1: Ki-a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đâu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ngoại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Ki-a ở </a:t>
            </a:r>
            <a:r>
              <a:rPr lang="en-US" sz="3600" dirty="0" err="1" smtClean="0">
                <a:solidFill>
                  <a:srgbClr val="FF0000"/>
                </a:solidFill>
                <a:latin typeface="Times New Roman" panose="02020603050405020304" pitchFamily="18" charset="0"/>
                <a:cs typeface="Times New Roman" panose="02020603050405020304" pitchFamily="18" charset="0"/>
              </a:rPr>
              <a:t>đâu</a:t>
            </a:r>
            <a:r>
              <a:rPr lang="en-US" sz="3600" kern="0" dirty="0" smtClean="0">
                <a:solidFill>
                  <a:srgbClr val="FF0000"/>
                </a:solidFill>
                <a:latin typeface="Times New Roman" panose="02020603050405020304" pitchFamily="18" charset="0"/>
                <a:cs typeface="Times New Roman" panose="02020603050405020304" pitchFamily="18" charset="0"/>
                <a:sym typeface="+mn-ea"/>
              </a:rPr>
              <a:t>?</a:t>
            </a:r>
            <a:endParaRPr lang="en-US" sz="36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612792"/>
            <a:ext cx="10526714" cy="646331"/>
          </a:xfrm>
          <a:prstGeom prst="rect">
            <a:avLst/>
          </a:prstGeom>
        </p:spPr>
        <p:txBody>
          <a:bodyPr wrap="square">
            <a:spAutoFit/>
          </a:bodyPr>
          <a:lstStyle/>
          <a:p>
            <a:pPr algn="just"/>
            <a:r>
              <a:rPr lang="en-US" sz="3600" dirty="0">
                <a:solidFill>
                  <a:srgbClr val="FFFFFF"/>
                </a:solidFill>
                <a:latin typeface="Times New Roman" panose="02020603050405020304" pitchFamily="18" charset="0"/>
                <a:cs typeface="Times New Roman" panose="02020603050405020304" pitchFamily="18" charset="0"/>
              </a:rPr>
              <a:t>	</a:t>
            </a:r>
            <a:endParaRPr lang="en-US" sz="3600" b="1"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708801" y="1905000"/>
            <a:ext cx="10774398" cy="5139869"/>
          </a:xfrm>
          <a:prstGeom prst="rect">
            <a:avLst/>
          </a:prstGeom>
        </p:spPr>
        <p:txBody>
          <a:bodyPr wrap="square">
            <a:spAutoFit/>
          </a:bodyPr>
          <a:lstStyle/>
          <a:p>
            <a:pPr algn="just"/>
            <a:r>
              <a:rPr lang="en-US" sz="36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r>
              <a:rPr lang="vi-VN" sz="3200" dirty="0" smtClean="0">
                <a:solidFill>
                  <a:srgbClr val="0070C0"/>
                </a:solidFill>
                <a:latin typeface="Times New Roman" panose="02020603050405020304" pitchFamily="18" charset="0"/>
                <a:cs typeface="Times New Roman" panose="02020603050405020304" pitchFamily="18" charset="0"/>
              </a:rPr>
              <a:t>.</a:t>
            </a:r>
            <a:endParaRPr lang="en-US" sz="3200" dirty="0" smtClean="0">
              <a:solidFill>
                <a:srgbClr val="0070C0"/>
              </a:solidFill>
              <a:latin typeface="Times New Roman" panose="02020603050405020304" pitchFamily="18" charset="0"/>
              <a:cs typeface="Times New Roman" panose="02020603050405020304" pitchFamily="18" charset="0"/>
            </a:endParaRPr>
          </a:p>
          <a:p>
            <a:pPr algn="just"/>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Sau </a:t>
            </a:r>
            <a:r>
              <a:rPr lang="vi-VN" sz="3200" dirty="0">
                <a:solidFill>
                  <a:srgbClr val="0070C0"/>
                </a:solidFill>
                <a:latin typeface="Times New Roman" panose="02020603050405020304" pitchFamily="18" charset="0"/>
                <a:cs typeface="Times New Roman" panose="02020603050405020304" pitchFamily="18" charset="0"/>
              </a:rPr>
              <a:t>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endParaRPr lang="en-US" sz="3200" dirty="0">
              <a:solidFill>
                <a:srgbClr val="0070C0"/>
              </a:solidFill>
              <a:latin typeface="Times New Roman" panose="02020603050405020304" pitchFamily="18" charset="0"/>
              <a:cs typeface="Times New Roman" panose="02020603050405020304" pitchFamily="18" charset="0"/>
            </a:endParaRPr>
          </a:p>
          <a:p>
            <a:pPr algn="just"/>
            <a:endParaRPr lang="vi-VN" sz="36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6" grpId="1"/>
      <p:bldP spid="7" grpId="0"/>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0" y="1219541"/>
            <a:ext cx="12192000" cy="646331"/>
          </a:xfrm>
          <a:prstGeom prst="rect">
            <a:avLst/>
          </a:prstGeom>
        </p:spPr>
        <p:txBody>
          <a:bodyPr wrap="square">
            <a:spAutoFit/>
          </a:bodyPr>
          <a:lstStyle/>
          <a:p>
            <a:pPr marL="0" lvl="1" algn="just"/>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1: Ki-a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đâu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ngoại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Ki-a ở </a:t>
            </a:r>
            <a:r>
              <a:rPr lang="en-US" sz="3600" dirty="0" err="1" smtClean="0">
                <a:solidFill>
                  <a:srgbClr val="FF0000"/>
                </a:solidFill>
                <a:latin typeface="Times New Roman" panose="02020603050405020304" pitchFamily="18" charset="0"/>
                <a:cs typeface="Times New Roman" panose="02020603050405020304" pitchFamily="18" charset="0"/>
              </a:rPr>
              <a:t>đâu</a:t>
            </a:r>
            <a:r>
              <a:rPr lang="en-US" sz="3600" kern="0" dirty="0" smtClean="0">
                <a:solidFill>
                  <a:srgbClr val="FF0000"/>
                </a:solidFill>
                <a:latin typeface="Times New Roman" panose="02020603050405020304" pitchFamily="18" charset="0"/>
                <a:cs typeface="Times New Roman" panose="02020603050405020304" pitchFamily="18" charset="0"/>
                <a:sym typeface="+mn-ea"/>
              </a:rPr>
              <a:t>?</a:t>
            </a:r>
            <a:endParaRPr lang="en-US" sz="36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612792"/>
            <a:ext cx="10526714" cy="646331"/>
          </a:xfrm>
          <a:prstGeom prst="rect">
            <a:avLst/>
          </a:prstGeom>
        </p:spPr>
        <p:txBody>
          <a:bodyPr wrap="square">
            <a:spAutoFit/>
          </a:bodyPr>
          <a:lstStyle/>
          <a:p>
            <a:pPr algn="just"/>
            <a:r>
              <a:rPr lang="en-US" sz="3600" dirty="0">
                <a:solidFill>
                  <a:srgbClr val="FFFFFF"/>
                </a:solidFill>
                <a:latin typeface="Times New Roman" panose="02020603050405020304" pitchFamily="18" charset="0"/>
                <a:cs typeface="Times New Roman" panose="02020603050405020304" pitchFamily="18" charset="0"/>
              </a:rPr>
              <a:t>	</a:t>
            </a:r>
            <a:endParaRPr lang="en-US" sz="3600" b="1"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Rounded Rectangle 1"/>
          <p:cNvSpPr/>
          <p:nvPr/>
        </p:nvSpPr>
        <p:spPr bwMode="auto">
          <a:xfrm>
            <a:off x="666087" y="2185061"/>
            <a:ext cx="4530027" cy="1276803"/>
          </a:xfrm>
          <a:prstGeom prst="round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600" i="1" dirty="0" err="1" smtClean="0">
                <a:solidFill>
                  <a:srgbClr val="002060"/>
                </a:solidFill>
                <a:latin typeface="Times New Roman" panose="02020603050405020304" pitchFamily="18" charset="0"/>
                <a:sym typeface="+mn-ea"/>
              </a:rPr>
              <a:t>Ki-a sống ở Mĩ </a:t>
            </a:r>
          </a:p>
          <a:p>
            <a:pPr lvl="0" algn="ctr">
              <a:buClrTx/>
              <a:buSzTx/>
              <a:buFontTx/>
            </a:pPr>
            <a:endParaRPr lang="en-US" altLang="en-US" sz="3600" i="1" dirty="0" err="1" smtClean="0">
              <a:solidFill>
                <a:srgbClr val="002060"/>
              </a:solidFill>
              <a:latin typeface="Times New Roman" panose="02020603050405020304" pitchFamily="18" charset="0"/>
              <a:sym typeface="+mn-ea"/>
            </a:endParaRPr>
          </a:p>
        </p:txBody>
      </p:sp>
      <p:sp>
        <p:nvSpPr>
          <p:cNvPr id="10" name="Rounded Rectangle 9"/>
          <p:cNvSpPr/>
          <p:nvPr/>
        </p:nvSpPr>
        <p:spPr bwMode="auto">
          <a:xfrm>
            <a:off x="6502400" y="2190115"/>
            <a:ext cx="4789805" cy="1214755"/>
          </a:xfrm>
          <a:prstGeom prst="round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noAutofit/>
          </a:bodyPr>
          <a:lstStyle/>
          <a:p>
            <a:pPr lvl="0" algn="ctr">
              <a:buClrTx/>
              <a:buSzTx/>
              <a:buFontTx/>
            </a:pPr>
            <a:r>
              <a:rPr lang="en-US" altLang="en-US" sz="3600" i="1" dirty="0" err="1" smtClean="0">
                <a:solidFill>
                  <a:srgbClr val="002060"/>
                </a:solidFill>
                <a:latin typeface="Times New Roman" panose="02020603050405020304" pitchFamily="18" charset="0"/>
                <a:sym typeface="+mn-ea"/>
              </a:rPr>
              <a:t>Quê ngoại của Ki-a ở làng Chùa Việt Nam</a:t>
            </a:r>
          </a:p>
          <a:p>
            <a:pPr lvl="0" algn="ctr">
              <a:buClrTx/>
              <a:buSzTx/>
              <a:buFontTx/>
            </a:pPr>
            <a:endParaRPr lang="en-US" altLang="en-US" sz="3600" i="1" dirty="0" err="1" smtClean="0">
              <a:solidFill>
                <a:srgbClr val="002060"/>
              </a:solidFill>
              <a:latin typeface="Times New Roman" panose="02020603050405020304" pitchFamily="18" charset="0"/>
              <a:sym typeface="+mn-ea"/>
            </a:endParaRPr>
          </a:p>
        </p:txBody>
      </p:sp>
      <p:sp>
        <p:nvSpPr>
          <p:cNvPr id="11" name="Rounded Rectangle 10"/>
          <p:cNvSpPr/>
          <p:nvPr/>
        </p:nvSpPr>
        <p:spPr>
          <a:xfrm>
            <a:off x="666087" y="3724574"/>
            <a:ext cx="4530027" cy="2821368"/>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6502401" y="3724573"/>
            <a:ext cx="4920342" cy="2821369"/>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2" grpId="0" bldLvl="0" animBg="1"/>
      <p:bldP spid="10" grpId="0" bldLvl="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05" y="1083795"/>
            <a:ext cx="11538859" cy="523220"/>
          </a:xfrm>
          <a:prstGeom prst="rect">
            <a:avLst/>
          </a:prstGeom>
        </p:spPr>
        <p:txBody>
          <a:bodyPr wrap="square">
            <a:spAutoFit/>
          </a:bodyPr>
          <a:lstStyle/>
          <a:p>
            <a:pPr marL="0" lvl="1" algn="just"/>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2: </a:t>
            </a:r>
            <a:r>
              <a:rPr lang="en-US" sz="2800" dirty="0" err="1" smtClean="0">
                <a:solidFill>
                  <a:srgbClr val="FF0000"/>
                </a:solidFill>
                <a:latin typeface="Times New Roman" panose="02020603050405020304" pitchFamily="18" charset="0"/>
                <a:cs typeface="Times New Roman" panose="02020603050405020304" pitchFamily="18" charset="0"/>
              </a:rPr>
              <a:t>Những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thấy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quê</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ngoại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Ki-a </a:t>
            </a:r>
            <a:r>
              <a:rPr lang="en-US" sz="2800" dirty="0" err="1">
                <a:solidFill>
                  <a:srgbClr val="FF0000"/>
                </a:solidFill>
                <a:latin typeface="Times New Roman" panose="02020603050405020304" pitchFamily="18" charset="0"/>
                <a:cs typeface="Times New Roman" panose="02020603050405020304" pitchFamily="18" charset="0"/>
              </a:rPr>
              <a:t>rất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đẹp</a:t>
            </a:r>
            <a:r>
              <a:rPr lang="en-US" sz="2800" dirty="0">
                <a:solidFill>
                  <a:srgbClr val="FF0000"/>
                </a:solidFill>
                <a:latin typeface="Times New Roman" panose="02020603050405020304" pitchFamily="18" charset="0"/>
                <a:cs typeface="Times New Roman" panose="02020603050405020304" pitchFamily="18" charset="0"/>
              </a:rPr>
              <a:t>? </a:t>
            </a:r>
            <a:endParaRPr lang="en-US" sz="28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5" name="Rectangle 4"/>
          <p:cNvSpPr/>
          <p:nvPr/>
        </p:nvSpPr>
        <p:spPr>
          <a:xfrm>
            <a:off x="247377" y="1677685"/>
            <a:ext cx="11669487" cy="5000625"/>
          </a:xfrm>
          <a:prstGeom prst="rect">
            <a:avLst/>
          </a:prstGeom>
        </p:spPr>
        <p:txBody>
          <a:bodyPr wrap="square">
            <a:spAutoFit/>
          </a:bodyPr>
          <a:lstStyle/>
          <a:p>
            <a:pPr algn="just"/>
            <a:r>
              <a:rPr lang="en-US" sz="2900" dirty="0" smtClean="0">
                <a:solidFill>
                  <a:srgbClr val="0070C0"/>
                </a:solidFill>
                <a:latin typeface="Times New Roman" panose="02020603050405020304" pitchFamily="18" charset="0"/>
                <a:cs typeface="Times New Roman" panose="02020603050405020304" pitchFamily="18" charset="0"/>
              </a:rPr>
              <a:t>	</a:t>
            </a:r>
            <a:r>
              <a:rPr lang="vi-VN" sz="2900" dirty="0">
                <a:solidFill>
                  <a:srgbClr val="0070C0"/>
                </a:solidFill>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r>
              <a:rPr lang="vi-VN" sz="2900" dirty="0" smtClean="0">
                <a:solidFill>
                  <a:srgbClr val="0070C0"/>
                </a:solidFill>
                <a:latin typeface="Times New Roman" panose="02020603050405020304" pitchFamily="18" charset="0"/>
                <a:cs typeface="Times New Roman" panose="02020603050405020304" pitchFamily="18" charset="0"/>
              </a:rPr>
              <a:t>.</a:t>
            </a:r>
            <a:endParaRPr lang="en-US" sz="2900" dirty="0" smtClean="0">
              <a:solidFill>
                <a:srgbClr val="0070C0"/>
              </a:solidFill>
              <a:latin typeface="Times New Roman" panose="02020603050405020304" pitchFamily="18" charset="0"/>
              <a:cs typeface="Times New Roman" panose="02020603050405020304" pitchFamily="18" charset="0"/>
            </a:endParaRPr>
          </a:p>
          <a:p>
            <a:pPr algn="just"/>
            <a:r>
              <a:rPr lang="en-US" sz="2900" dirty="0" smtClean="0">
                <a:solidFill>
                  <a:srgbClr val="0070C0"/>
                </a:solidFill>
                <a:latin typeface="Times New Roman" panose="02020603050405020304" pitchFamily="18" charset="0"/>
                <a:cs typeface="Times New Roman" panose="02020603050405020304" pitchFamily="18" charset="0"/>
              </a:rPr>
              <a:t>	</a:t>
            </a:r>
            <a:r>
              <a:rPr lang="vi-VN" sz="2900" dirty="0" smtClean="0">
                <a:solidFill>
                  <a:srgbClr val="0070C0"/>
                </a:solidFill>
                <a:latin typeface="Times New Roman" panose="02020603050405020304" pitchFamily="18" charset="0"/>
                <a:cs typeface="Times New Roman" panose="02020603050405020304" pitchFamily="18" charset="0"/>
              </a:rPr>
              <a:t>Thi </a:t>
            </a:r>
            <a:r>
              <a:rPr lang="vi-VN" sz="2900" dirty="0">
                <a:solidFill>
                  <a:srgbClr val="0070C0"/>
                </a:solidFill>
                <a:latin typeface="Times New Roman" panose="02020603050405020304" pitchFamily="18" charset="0"/>
                <a:cs typeface="Times New Roman" panose="02020603050405020304" pitchFamily="18" charset="0"/>
              </a:rPr>
              <a:t>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r>
              <a:rPr lang="en-US" altLang="vi-VN" sz="2900" dirty="0">
                <a:solidFill>
                  <a:srgbClr val="0070C0"/>
                </a:solidFill>
                <a:latin typeface="Times New Roman" panose="02020603050405020304" pitchFamily="18" charset="0"/>
                <a:cs typeface="Times New Roman" panose="02020603050405020304" pitchFamily="18" charset="0"/>
              </a:rPr>
              <a:t>.</a:t>
            </a:r>
          </a:p>
        </p:txBody>
      </p:sp>
      <p:sp>
        <p:nvSpPr>
          <p:cNvPr id="6" name="Rounded Rectangle 17"/>
          <p:cNvSpPr/>
          <p:nvPr/>
        </p:nvSpPr>
        <p:spPr>
          <a:xfrm>
            <a:off x="1321286" y="11300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113005"/>
            <a:ext cx="827590" cy="899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370" y="1073483"/>
            <a:ext cx="11538859" cy="1076325"/>
          </a:xfrm>
          <a:prstGeom prst="rect">
            <a:avLst/>
          </a:prstGeom>
        </p:spPr>
        <p:txBody>
          <a:bodyPr wrap="square">
            <a:spAutoFit/>
          </a:bodyPr>
          <a:lstStyle/>
          <a:p>
            <a:pPr marL="0" lvl="1"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2: </a:t>
            </a:r>
            <a:r>
              <a:rPr lang="en-US" sz="3200" dirty="0" err="1" smtClean="0">
                <a:solidFill>
                  <a:srgbClr val="FF0000"/>
                </a:solidFill>
                <a:latin typeface="Times New Roman" panose="02020603050405020304" pitchFamily="18" charset="0"/>
                <a:cs typeface="Times New Roman" panose="02020603050405020304" pitchFamily="18" charset="0"/>
              </a:rPr>
              <a:t>Những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thấy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quê</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Ki-a </a:t>
            </a:r>
            <a:r>
              <a:rPr lang="en-US" sz="3200" dirty="0" err="1">
                <a:solidFill>
                  <a:srgbClr val="FF0000"/>
                </a:solidFill>
                <a:latin typeface="Times New Roman" panose="02020603050405020304" pitchFamily="18" charset="0"/>
                <a:cs typeface="Times New Roman" panose="02020603050405020304" pitchFamily="18" charset="0"/>
              </a:rPr>
              <a:t>rất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đẹp</a:t>
            </a:r>
            <a:r>
              <a:rPr lang="en-US" sz="3200" dirty="0">
                <a:solidFill>
                  <a:srgbClr val="FF0000"/>
                </a:solidFill>
                <a:latin typeface="Times New Roman" panose="02020603050405020304" pitchFamily="18" charset="0"/>
                <a:cs typeface="Times New Roman" panose="02020603050405020304" pitchFamily="18" charset="0"/>
              </a:rPr>
              <a:t>? </a:t>
            </a:r>
            <a:endParaRPr lang="en-US" sz="32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6" name="Rounded Rectangle 17"/>
          <p:cNvSpPr/>
          <p:nvPr/>
        </p:nvSpPr>
        <p:spPr>
          <a:xfrm>
            <a:off x="1321286" y="11300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113005"/>
            <a:ext cx="827590" cy="899307"/>
          </a:xfrm>
          <a:prstGeom prst="rect">
            <a:avLst/>
          </a:prstGeom>
        </p:spPr>
      </p:pic>
      <p:sp>
        <p:nvSpPr>
          <p:cNvPr id="2" name="Rounded Rectangle 1"/>
          <p:cNvSpPr/>
          <p:nvPr/>
        </p:nvSpPr>
        <p:spPr bwMode="auto">
          <a:xfrm>
            <a:off x="377190" y="3869690"/>
            <a:ext cx="2743200" cy="1030605"/>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Cánh đồng lúa rộng lớn</a:t>
            </a:r>
          </a:p>
        </p:txBody>
      </p:sp>
      <p:sp>
        <p:nvSpPr>
          <p:cNvPr id="9" name="Rounded Rectangle 8"/>
          <p:cNvSpPr/>
          <p:nvPr/>
        </p:nvSpPr>
        <p:spPr bwMode="auto">
          <a:xfrm>
            <a:off x="377190" y="2211705"/>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Những ngôi nhà nhỏ bình yên</a:t>
            </a:r>
          </a:p>
        </p:txBody>
      </p:sp>
      <p:sp>
        <p:nvSpPr>
          <p:cNvPr id="11" name="Rounded Rectangle 10"/>
          <p:cNvSpPr/>
          <p:nvPr/>
        </p:nvSpPr>
        <p:spPr bwMode="auto">
          <a:xfrm>
            <a:off x="9057005" y="2703195"/>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Ao hồ nở </a:t>
            </a:r>
          </a:p>
          <a:p>
            <a:pPr lvl="0" algn="ctr">
              <a:buClrTx/>
              <a:buSzTx/>
              <a:buFontTx/>
            </a:pPr>
            <a:r>
              <a:rPr lang="en-US" altLang="en-US" sz="2800" i="1" dirty="0" err="1" smtClean="0">
                <a:solidFill>
                  <a:srgbClr val="FF0000"/>
                </a:solidFill>
                <a:latin typeface="Times New Roman" panose="02020603050405020304" pitchFamily="18" charset="0"/>
                <a:sym typeface="+mn-ea"/>
              </a:rPr>
              <a:t>đầy hoa sen</a:t>
            </a:r>
          </a:p>
        </p:txBody>
      </p:sp>
      <p:sp>
        <p:nvSpPr>
          <p:cNvPr id="12" name="Rounded Rectangle 11"/>
          <p:cNvSpPr/>
          <p:nvPr/>
        </p:nvSpPr>
        <p:spPr bwMode="auto">
          <a:xfrm>
            <a:off x="9050020" y="4531360"/>
            <a:ext cx="2743200" cy="1030605"/>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Dãy núi tím xa</a:t>
            </a:r>
          </a:p>
        </p:txBody>
      </p:sp>
      <p:sp>
        <p:nvSpPr>
          <p:cNvPr id="13" name="Rounded Rectangle 12"/>
          <p:cNvSpPr/>
          <p:nvPr/>
        </p:nvSpPr>
        <p:spPr bwMode="auto">
          <a:xfrm>
            <a:off x="377190" y="5426710"/>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Dòng sông Đáy dài vô tận</a:t>
            </a:r>
          </a:p>
        </p:txBody>
      </p:sp>
      <p:sp>
        <p:nvSpPr>
          <p:cNvPr id="3" name="Rounded Rectangle 2"/>
          <p:cNvSpPr/>
          <p:nvPr/>
        </p:nvSpPr>
        <p:spPr>
          <a:xfrm>
            <a:off x="3614060" y="1966472"/>
            <a:ext cx="2481941" cy="1469571"/>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614059" y="3649890"/>
            <a:ext cx="2481941" cy="1469571"/>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14058" y="5244175"/>
            <a:ext cx="2481941" cy="1469571"/>
          </a:xfrm>
          <a:prstGeom prst="round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371771" y="2556114"/>
            <a:ext cx="2474687" cy="1469571"/>
          </a:xfrm>
          <a:prstGeom prst="round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371770" y="4239532"/>
            <a:ext cx="2474687" cy="1469571"/>
          </a:xfrm>
          <a:prstGeom prst="round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bldLvl="0" animBg="1"/>
      <p:bldP spid="9" grpId="0" bldLvl="0" animBg="1"/>
      <p:bldP spid="11" grpId="0" bldLvl="0" animBg="1"/>
      <p:bldP spid="12" grpId="0" bldLvl="0" animBg="1"/>
      <p:bldP spid="13" grpId="0" bldLvl="0" animBg="1"/>
      <p:bldP spid="3" grpId="0" bldLvl="0" animBg="1"/>
      <p:bldP spid="14" grpId="0" bldLvl="0" animBg="1"/>
      <p:bldP spid="15" grpId="0" bldLvl="0" animBg="1"/>
      <p:bldP spid="16" grpId="0" bldLvl="0" animBg="1"/>
      <p:bldP spid="1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455519" y="1368145"/>
            <a:ext cx="11280962" cy="1077218"/>
          </a:xfrm>
          <a:prstGeom prst="rect">
            <a:avLst/>
          </a:prstGeom>
        </p:spPr>
        <p:txBody>
          <a:bodyPr wrap="square">
            <a:spAutoFit/>
          </a:bodyPr>
          <a:lstStyle/>
          <a:p>
            <a:pPr marL="0" lvl="1"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3: </a:t>
            </a:r>
            <a:r>
              <a:rPr lang="en-US" sz="3200" dirty="0">
                <a:solidFill>
                  <a:srgbClr val="FF0000"/>
                </a:solidFill>
                <a:latin typeface="Times New Roman" panose="02020603050405020304" pitchFamily="18" charset="0"/>
                <a:cs typeface="Times New Roman" panose="02020603050405020304" pitchFamily="18" charset="0"/>
              </a:rPr>
              <a:t>Ki-a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mẹ</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tuổi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thơ</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làng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Chùa</a:t>
            </a:r>
            <a:r>
              <a:rPr lang="en-US" sz="3200" dirty="0">
                <a:solidFill>
                  <a:srgbClr val="FF0000"/>
                </a:solidFill>
                <a:latin typeface="Times New Roman" panose="02020603050405020304" pitchFamily="18" charset="0"/>
                <a:cs typeface="Times New Roman" panose="02020603050405020304" pitchFamily="18" charset="0"/>
              </a:rPr>
              <a:t>?</a:t>
            </a:r>
            <a:endParaRPr lang="en-US" sz="32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5" y="2666815"/>
            <a:ext cx="11242785" cy="2062103"/>
          </a:xfrm>
          <a:prstGeom prst="rect">
            <a:avLst/>
          </a:prstGeom>
        </p:spPr>
        <p:txBody>
          <a:bodyPr wrap="square">
            <a:spAutoFit/>
          </a:bodyPr>
          <a:lstStyle/>
          <a:p>
            <a:pPr algn="just"/>
            <a:r>
              <a:rPr lang="en-US" sz="3200" kern="0" dirty="0">
                <a:solidFill>
                  <a:srgbClr val="0070C0"/>
                </a:solidFill>
                <a:latin typeface="Times New Roman" panose="02020603050405020304" pitchFamily="18" charset="0"/>
                <a:cs typeface="Times New Roman" panose="02020603050405020304" pitchFamily="18" charset="0"/>
                <a:sym typeface="+mn-ea"/>
              </a:rPr>
              <a:t>	</a:t>
            </a:r>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endParaRPr lang="en-US" sz="32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455519" y="1368145"/>
            <a:ext cx="11280962" cy="1077218"/>
          </a:xfrm>
          <a:prstGeom prst="rect">
            <a:avLst/>
          </a:prstGeom>
        </p:spPr>
        <p:txBody>
          <a:bodyPr wrap="square">
            <a:spAutoFit/>
          </a:bodyPr>
          <a:lstStyle/>
          <a:p>
            <a:pPr marL="0" lvl="1"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3: </a:t>
            </a:r>
            <a:r>
              <a:rPr lang="en-US" sz="3200" dirty="0">
                <a:solidFill>
                  <a:srgbClr val="FF0000"/>
                </a:solidFill>
                <a:latin typeface="Times New Roman" panose="02020603050405020304" pitchFamily="18" charset="0"/>
                <a:cs typeface="Times New Roman" panose="02020603050405020304" pitchFamily="18" charset="0"/>
              </a:rPr>
              <a:t>Ki-a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mẹ</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tuổi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thơ</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làng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Chùa</a:t>
            </a:r>
            <a:r>
              <a:rPr lang="en-US" sz="3200" dirty="0">
                <a:solidFill>
                  <a:srgbClr val="FF0000"/>
                </a:solidFill>
                <a:latin typeface="Times New Roman" panose="02020603050405020304" pitchFamily="18" charset="0"/>
                <a:cs typeface="Times New Roman" panose="02020603050405020304" pitchFamily="18" charset="0"/>
              </a:rPr>
              <a:t>?</a:t>
            </a:r>
            <a:endParaRPr lang="en-US" sz="32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835636"/>
            <a:ext cx="6414209" cy="2554545"/>
          </a:xfrm>
          <a:prstGeom prst="rect">
            <a:avLst/>
          </a:prstGeom>
        </p:spPr>
        <p:txBody>
          <a:bodyPr wrap="square">
            <a:spAutoFit/>
          </a:bodyPr>
          <a:lstStyle/>
          <a:p>
            <a:pPr algn="just"/>
            <a:r>
              <a:rPr lang="en-US" sz="32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Những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kỉ</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niệm</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tuổi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thơ</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của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mẹ</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mùa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hè</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mẹ</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được</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ông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ngoại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đưa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ra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đê</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thả</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diều</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lấy</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lá</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dứa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dại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làm</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chong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chóng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và</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kèn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thổi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vang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trên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mặt</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đê</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trong</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những</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chiều</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mùa</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hạ</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sz="32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Rectangles 1"/>
          <p:cNvSpPr/>
          <p:nvPr/>
        </p:nvSpPr>
        <p:spPr>
          <a:xfrm>
            <a:off x="7460342" y="2133600"/>
            <a:ext cx="3962401" cy="4513943"/>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4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7" grpId="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7" name="Rectangle 6"/>
          <p:cNvSpPr/>
          <p:nvPr/>
        </p:nvSpPr>
        <p:spPr>
          <a:xfrm>
            <a:off x="456866" y="1200998"/>
            <a:ext cx="11280962" cy="1077218"/>
          </a:xfrm>
          <a:prstGeom prst="rect">
            <a:avLst/>
          </a:prstGeom>
        </p:spPr>
        <p:txBody>
          <a:bodyPr wrap="square">
            <a:spAutoFit/>
          </a:bodyPr>
          <a:lstStyle/>
          <a:p>
            <a:pPr marL="0" lvl="1"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4: </a:t>
            </a:r>
            <a:r>
              <a:rPr lang="en-US" sz="3200" dirty="0">
                <a:solidFill>
                  <a:srgbClr val="FF0000"/>
                </a:solidFill>
                <a:latin typeface="Times New Roman" panose="02020603050405020304" pitchFamily="18" charset="0"/>
                <a:cs typeface="Times New Roman" panose="02020603050405020304" pitchFamily="18" charset="0"/>
              </a:rPr>
              <a:t>Ki-a </a:t>
            </a:r>
            <a:r>
              <a:rPr lang="en-US" sz="3200" dirty="0" err="1">
                <a:solidFill>
                  <a:srgbClr val="FF0000"/>
                </a:solidFill>
                <a:latin typeface="Times New Roman" panose="02020603050405020304" pitchFamily="18" charset="0"/>
                <a:cs typeface="Times New Roman" panose="02020603050405020304" pitchFamily="18" charset="0"/>
              </a:rPr>
              <a:t>thường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thấy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quê</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giấc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nói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Ki-a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quê</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hương</a:t>
            </a:r>
            <a:r>
              <a:rPr lang="en-US" sz="3200" dirty="0">
                <a:solidFill>
                  <a:srgbClr val="FF0000"/>
                </a:solidFill>
                <a:latin typeface="Times New Roman" panose="02020603050405020304" pitchFamily="18" charset="0"/>
                <a:cs typeface="Times New Roman" panose="02020603050405020304" pitchFamily="18" charset="0"/>
              </a:rPr>
              <a:t>? </a:t>
            </a:r>
            <a:endParaRPr lang="en-US" sz="32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8" name="Rectangle 7"/>
          <p:cNvSpPr/>
          <p:nvPr/>
        </p:nvSpPr>
        <p:spPr>
          <a:xfrm>
            <a:off x="455519" y="3139989"/>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55519" y="2990185"/>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0" name="Rectangle 9"/>
          <p:cNvSpPr/>
          <p:nvPr/>
        </p:nvSpPr>
        <p:spPr>
          <a:xfrm>
            <a:off x="493696" y="2467943"/>
            <a:ext cx="11280962" cy="4031873"/>
          </a:xfrm>
          <a:prstGeom prst="rect">
            <a:avLst/>
          </a:prstGeom>
        </p:spPr>
        <p:txBody>
          <a:bodyPr wrap="square">
            <a:spAutoFit/>
          </a:bodyPr>
          <a:lstStyle/>
          <a:p>
            <a:pPr indent="457200" algn="just"/>
            <a:r>
              <a:rPr lang="vi-VN" sz="3200" dirty="0">
                <a:solidFill>
                  <a:srgbClr val="0070C0"/>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a:t>
            </a:r>
            <a:r>
              <a:rPr lang="vi-VN" sz="3200" dirty="0" smtClean="0">
                <a:solidFill>
                  <a:srgbClr val="0070C0"/>
                </a:solidFill>
                <a:latin typeface="Times New Roman" panose="02020603050405020304" pitchFamily="18" charset="0"/>
                <a:cs typeface="Times New Roman" panose="02020603050405020304" pitchFamily="18" charset="0"/>
              </a:rPr>
              <a:t>sau</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2050" name="Picture 2" descr="C:\Users\sonln\OneDrive\Máy tính\tieng-viet-lop-4-tap-2-ket-noi-tri-thuc-pdf_page-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12128500" cy="67570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3758" y="469628"/>
            <a:ext cx="9551654" cy="707886"/>
          </a:xfrm>
          <a:prstGeom prst="rect">
            <a:avLst/>
          </a:prstGeom>
          <a:noFill/>
        </p:spPr>
        <p:txBody>
          <a:bodyPr wrap="non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CHỦ ĐIỂM: QUÊ HƯƠNG TRONG TÔI </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956737" y="1418540"/>
            <a:ext cx="4472763" cy="523220"/>
          </a:xfrm>
          <a:prstGeom prst="rect">
            <a:avLst/>
          </a:prstGeom>
          <a:noFill/>
        </p:spPr>
        <p:txBody>
          <a:bodyPr wrap="none" rtlCol="0">
            <a:spAutoFit/>
          </a:bodyPr>
          <a:lstStyle/>
          <a:p>
            <a:r>
              <a:rPr lang="en-US" sz="2800" b="1" dirty="0" smtClean="0">
                <a:solidFill>
                  <a:srgbClr val="FFFF00"/>
                </a:solidFill>
              </a:rPr>
              <a:t>TUẦN 31: TIẾNG VIỆT: ĐỌC</a:t>
            </a:r>
            <a:endParaRPr lang="vi-VN" sz="2800" b="1" dirty="0">
              <a:solidFill>
                <a:srgbClr val="FFFF00"/>
              </a:solidFill>
            </a:endParaRPr>
          </a:p>
        </p:txBody>
      </p:sp>
      <p:pic>
        <p:nvPicPr>
          <p:cNvPr id="2051" name="Picture 3" descr="D:\TEEMISS\z3248848167787_2bf6678bbd8510485815b68f78117bf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075670" y="0"/>
            <a:ext cx="47625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675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10378 0.03796 L -0.35105 -0.05741 C -0.40235 -0.07894 -0.47969 -0.09028 -0.56068 -0.09028 C -0.65287 -0.09028 -0.7267 -0.07894 -0.778 -0.05741 L -1.025 0.03796 " pathEditMode="relative" rAng="0" ptsTypes="FffFF">
                                      <p:cBhvr>
                                        <p:cTn id="6" dur="2000" fill="hold"/>
                                        <p:tgtEl>
                                          <p:spTgt spid="2051"/>
                                        </p:tgtEl>
                                        <p:attrNameLst>
                                          <p:attrName>ppt_x</p:attrName>
                                          <p:attrName>ppt_y</p:attrName>
                                        </p:attrNameLst>
                                      </p:cBhvr>
                                      <p:rCtr x="-46068" y="-6412"/>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7" name="Rectangle 6"/>
          <p:cNvSpPr/>
          <p:nvPr/>
        </p:nvSpPr>
        <p:spPr>
          <a:xfrm>
            <a:off x="456866" y="1385822"/>
            <a:ext cx="11280962" cy="1754326"/>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4: </a:t>
            </a:r>
            <a:r>
              <a:rPr lang="en-US" sz="3600" dirty="0">
                <a:solidFill>
                  <a:srgbClr val="FF0000"/>
                </a:solidFill>
                <a:latin typeface="Times New Roman" panose="02020603050405020304" pitchFamily="18" charset="0"/>
                <a:cs typeface="Times New Roman" panose="02020603050405020304" pitchFamily="18" charset="0"/>
              </a:rPr>
              <a:t>Ki-a </a:t>
            </a:r>
            <a:r>
              <a:rPr lang="en-US" sz="3600" dirty="0" err="1">
                <a:solidFill>
                  <a:srgbClr val="FF0000"/>
                </a:solidFill>
                <a:latin typeface="Times New Roman" panose="02020603050405020304" pitchFamily="18" charset="0"/>
                <a:cs typeface="Times New Roman" panose="02020603050405020304" pitchFamily="18" charset="0"/>
              </a:rPr>
              <a:t>thường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thấy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ngoại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giấc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Ki-a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hương</a:t>
            </a:r>
            <a:r>
              <a:rPr lang="en-US" sz="3600" dirty="0">
                <a:solidFill>
                  <a:srgbClr val="FF0000"/>
                </a:solidFill>
                <a:latin typeface="Times New Roman" panose="02020603050405020304" pitchFamily="18" charset="0"/>
                <a:cs typeface="Times New Roman" panose="02020603050405020304" pitchFamily="18" charset="0"/>
              </a:rPr>
              <a:t>? </a:t>
            </a:r>
            <a:endParaRPr lang="en-US" sz="36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8" name="Rectangle 7"/>
          <p:cNvSpPr/>
          <p:nvPr/>
        </p:nvSpPr>
        <p:spPr>
          <a:xfrm>
            <a:off x="455519" y="3139989"/>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55519" y="2990185"/>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0" name="Rectangle 9"/>
          <p:cNvSpPr/>
          <p:nvPr/>
        </p:nvSpPr>
        <p:spPr>
          <a:xfrm>
            <a:off x="493696" y="3139989"/>
            <a:ext cx="11280962" cy="1198880"/>
          </a:xfrm>
          <a:prstGeom prst="rect">
            <a:avLst/>
          </a:prstGeom>
        </p:spPr>
        <p:txBody>
          <a:bodyPr wrap="square">
            <a:spAutoFit/>
          </a:bodyPr>
          <a:lstStyle/>
          <a:p>
            <a:pPr indent="457200" algn="just"/>
            <a:r>
              <a:rPr lang="en-US" sz="3600" dirty="0">
                <a:solidFill>
                  <a:srgbClr val="0070C0"/>
                </a:solidFill>
                <a:latin typeface="Times New Roman" panose="02020603050405020304" pitchFamily="18" charset="0"/>
                <a:cs typeface="Times New Roman" panose="02020603050405020304" pitchFamily="18" charset="0"/>
              </a:rPr>
              <a:t>Ki-a </a:t>
            </a:r>
            <a:r>
              <a:rPr lang="en-US" sz="3600" dirty="0" err="1">
                <a:solidFill>
                  <a:srgbClr val="0070C0"/>
                </a:solidFill>
                <a:latin typeface="Times New Roman" panose="02020603050405020304" pitchFamily="18" charset="0"/>
                <a:cs typeface="Times New Roman" panose="02020603050405020304" pitchFamily="18" charset="0"/>
              </a:rPr>
              <a:t>thường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mơ</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thấy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được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gặp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những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người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làng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Chùa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được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ngắm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cánh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đồng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dòng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và</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dãy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núi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tím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xa</a:t>
            </a:r>
            <a:r>
              <a:rPr lang="en-US" sz="3600" dirty="0">
                <a:solidFill>
                  <a:srgbClr val="0070C0"/>
                </a:solidFill>
                <a:latin typeface="Times New Roman" panose="02020603050405020304" pitchFamily="18" charset="0"/>
                <a:cs typeface="Times New Roman" panose="02020603050405020304" pitchFamily="18" charset="0"/>
              </a:rPr>
              <a:t>. </a:t>
            </a:r>
            <a:endPar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3" name="Rectangle 9"/>
          <p:cNvSpPr/>
          <p:nvPr/>
        </p:nvSpPr>
        <p:spPr>
          <a:xfrm>
            <a:off x="494966" y="4435389"/>
            <a:ext cx="11280962" cy="1198880"/>
          </a:xfrm>
          <a:prstGeom prst="rect">
            <a:avLst/>
          </a:prstGeom>
        </p:spPr>
        <p:txBody>
          <a:bodyPr wrap="square">
            <a:spAutoFit/>
          </a:bodyPr>
          <a:lstStyle/>
          <a:p>
            <a:pPr indent="457200" algn="just"/>
            <a:r>
              <a:rPr lang="en-US" sz="3600" dirty="0" err="1">
                <a:solidFill>
                  <a:srgbClr val="0070C0"/>
                </a:solidFill>
                <a:latin typeface="Times New Roman" panose="02020603050405020304" pitchFamily="18" charset="0"/>
                <a:cs typeface="Times New Roman" panose="02020603050405020304" pitchFamily="18" charset="0"/>
                <a:sym typeface="+mn-ea"/>
              </a:rPr>
              <a:t>Những</a:t>
            </a:r>
            <a:r>
              <a:rPr lang="en-US" sz="3600" dirty="0">
                <a:solidFill>
                  <a:srgbClr val="0070C0"/>
                </a:solidFill>
                <a:latin typeface="Times New Roman" panose="02020603050405020304" pitchFamily="18" charset="0"/>
                <a:cs typeface="Times New Roman" panose="02020603050405020304" pitchFamily="18" charset="0"/>
                <a:sym typeface="+mn-ea"/>
              </a:rPr>
              <a:t> </a:t>
            </a:r>
            <a:r>
              <a:rPr lang="en-US" sz="3600" dirty="0" err="1">
                <a:solidFill>
                  <a:srgbClr val="0070C0"/>
                </a:solidFill>
                <a:latin typeface="Times New Roman" panose="02020603050405020304" pitchFamily="18" charset="0"/>
                <a:cs typeface="Times New Roman" panose="02020603050405020304" pitchFamily="18" charset="0"/>
                <a:sym typeface="+mn-ea"/>
              </a:rPr>
              <a:t>giấc</a:t>
            </a:r>
            <a:r>
              <a:rPr lang="en-US" sz="3600" dirty="0">
                <a:solidFill>
                  <a:srgbClr val="0070C0"/>
                </a:solidFill>
                <a:latin typeface="Times New Roman" panose="02020603050405020304" pitchFamily="18" charset="0"/>
                <a:cs typeface="Times New Roman" panose="02020603050405020304" pitchFamily="18" charset="0"/>
                <a:sym typeface="+mn-ea"/>
              </a:rPr>
              <a:t> </a:t>
            </a:r>
            <a:r>
              <a:rPr lang="en-US" sz="3600" dirty="0" err="1">
                <a:solidFill>
                  <a:srgbClr val="0070C0"/>
                </a:solidFill>
                <a:latin typeface="Times New Roman" panose="02020603050405020304" pitchFamily="18" charset="0"/>
                <a:cs typeface="Times New Roman" panose="02020603050405020304" pitchFamily="18" charset="0"/>
                <a:sym typeface="+mn-ea"/>
              </a:rPr>
              <a:t>mơ</a:t>
            </a:r>
            <a:r>
              <a:rPr lang="en-US" sz="3600" dirty="0">
                <a:solidFill>
                  <a:srgbClr val="0070C0"/>
                </a:solidFill>
                <a:latin typeface="Times New Roman" panose="02020603050405020304" pitchFamily="18" charset="0"/>
                <a:cs typeface="Times New Roman" panose="02020603050405020304" pitchFamily="18" charset="0"/>
                <a:sym typeface="+mn-ea"/>
              </a:rPr>
              <a:t> </a:t>
            </a:r>
            <a:r>
              <a:rPr lang="en-US" sz="3600" dirty="0" err="1">
                <a:solidFill>
                  <a:srgbClr val="0070C0"/>
                </a:solidFill>
                <a:latin typeface="Times New Roman" panose="02020603050405020304" pitchFamily="18" charset="0"/>
                <a:cs typeface="Times New Roman" panose="02020603050405020304" pitchFamily="18" charset="0"/>
                <a:sym typeface="+mn-ea"/>
              </a:rPr>
              <a:t>đó</a:t>
            </a:r>
            <a:r>
              <a:rPr lang="en-US" sz="3600" dirty="0">
                <a:solidFill>
                  <a:srgbClr val="0070C0"/>
                </a:solidFill>
                <a:latin typeface="Times New Roman" panose="02020603050405020304" pitchFamily="18" charset="0"/>
                <a:cs typeface="Times New Roman" panose="02020603050405020304" pitchFamily="18" charset="0"/>
                <a:sym typeface="+mn-ea"/>
              </a:rPr>
              <a:t> </a:t>
            </a:r>
            <a:r>
              <a:rPr lang="en-US" sz="3600" dirty="0" err="1">
                <a:solidFill>
                  <a:srgbClr val="0070C0"/>
                </a:solidFill>
                <a:latin typeface="Times New Roman" panose="02020603050405020304" pitchFamily="18" charset="0"/>
                <a:cs typeface="Times New Roman" panose="02020603050405020304" pitchFamily="18" charset="0"/>
                <a:sym typeface="+mn-ea"/>
              </a:rPr>
              <a:t>nói</a:t>
            </a:r>
            <a:r>
              <a:rPr lang="en-US" sz="3600" dirty="0">
                <a:solidFill>
                  <a:srgbClr val="0070C0"/>
                </a:solidFill>
                <a:latin typeface="Times New Roman" panose="02020603050405020304" pitchFamily="18" charset="0"/>
                <a:cs typeface="Times New Roman" panose="02020603050405020304" pitchFamily="18" charset="0"/>
                <a:sym typeface="+mn-ea"/>
              </a:rPr>
              <a:t> </a:t>
            </a:r>
            <a:r>
              <a:rPr lang="en-US" sz="3600" dirty="0" err="1">
                <a:solidFill>
                  <a:srgbClr val="0070C0"/>
                </a:solidFill>
                <a:latin typeface="Times New Roman" panose="02020603050405020304" pitchFamily="18" charset="0"/>
                <a:cs typeface="Times New Roman" panose="02020603050405020304" pitchFamily="18" charset="0"/>
                <a:sym typeface="+mn-ea"/>
              </a:rPr>
              <a:t>lên</a:t>
            </a:r>
            <a:r>
              <a:rPr lang="en-US" sz="3600" dirty="0">
                <a:solidFill>
                  <a:srgbClr val="0070C0"/>
                </a:solidFill>
                <a:latin typeface="Times New Roman" panose="02020603050405020304" pitchFamily="18" charset="0"/>
                <a:cs typeface="Times New Roman" panose="02020603050405020304" pitchFamily="18" charset="0"/>
                <a:sym typeface="+mn-ea"/>
              </a:rPr>
              <a:t> </a:t>
            </a:r>
            <a:r>
              <a:rPr lang="en-US" sz="3600" dirty="0" err="1">
                <a:solidFill>
                  <a:srgbClr val="0070C0"/>
                </a:solidFill>
                <a:latin typeface="Times New Roman" panose="02020603050405020304" pitchFamily="18" charset="0"/>
                <a:cs typeface="Times New Roman" panose="02020603050405020304" pitchFamily="18" charset="0"/>
                <a:sym typeface="+mn-ea"/>
              </a:rPr>
              <a:t>tình</a:t>
            </a:r>
            <a:r>
              <a:rPr lang="en-US" sz="3600" dirty="0">
                <a:solidFill>
                  <a:srgbClr val="0070C0"/>
                </a:solidFill>
                <a:latin typeface="Times New Roman" panose="02020603050405020304" pitchFamily="18" charset="0"/>
                <a:cs typeface="Times New Roman" panose="02020603050405020304" pitchFamily="18" charset="0"/>
                <a:sym typeface="+mn-ea"/>
              </a:rPr>
              <a:t> </a:t>
            </a:r>
            <a:r>
              <a:rPr lang="en-US" sz="3600" dirty="0" err="1">
                <a:solidFill>
                  <a:srgbClr val="0070C0"/>
                </a:solidFill>
                <a:latin typeface="Times New Roman" panose="02020603050405020304" pitchFamily="18" charset="0"/>
                <a:cs typeface="Times New Roman" panose="02020603050405020304" pitchFamily="18" charset="0"/>
                <a:sym typeface="+mn-ea"/>
              </a:rPr>
              <a:t>yêu</a:t>
            </a:r>
            <a:r>
              <a:rPr lang="en-US" sz="3600" dirty="0">
                <a:solidFill>
                  <a:srgbClr val="0070C0"/>
                </a:solidFill>
                <a:latin typeface="Times New Roman" panose="02020603050405020304" pitchFamily="18" charset="0"/>
                <a:cs typeface="Times New Roman" panose="02020603050405020304" pitchFamily="18" charset="0"/>
                <a:sym typeface="+mn-ea"/>
              </a:rPr>
              <a:t> </a:t>
            </a:r>
            <a:r>
              <a:rPr lang="en-US" sz="3600" dirty="0" err="1">
                <a:solidFill>
                  <a:srgbClr val="0070C0"/>
                </a:solidFill>
                <a:latin typeface="Times New Roman" panose="02020603050405020304" pitchFamily="18" charset="0"/>
                <a:cs typeface="Times New Roman" panose="02020603050405020304" pitchFamily="18" charset="0"/>
                <a:sym typeface="+mn-ea"/>
              </a:rPr>
              <a:t>và</a:t>
            </a:r>
            <a:r>
              <a:rPr lang="en-US" sz="3600" dirty="0">
                <a:solidFill>
                  <a:srgbClr val="0070C0"/>
                </a:solidFill>
                <a:latin typeface="Times New Roman" panose="02020603050405020304" pitchFamily="18" charset="0"/>
                <a:cs typeface="Times New Roman" panose="02020603050405020304" pitchFamily="18" charset="0"/>
                <a:sym typeface="+mn-ea"/>
              </a:rPr>
              <a:t> </a:t>
            </a:r>
            <a:r>
              <a:rPr lang="en-US" sz="3600" dirty="0" err="1">
                <a:solidFill>
                  <a:srgbClr val="0070C0"/>
                </a:solidFill>
                <a:latin typeface="Times New Roman" panose="02020603050405020304" pitchFamily="18" charset="0"/>
                <a:cs typeface="Times New Roman" panose="02020603050405020304" pitchFamily="18" charset="0"/>
                <a:sym typeface="+mn-ea"/>
              </a:rPr>
              <a:t>nỗi</a:t>
            </a:r>
            <a:r>
              <a:rPr lang="en-US" sz="3600" dirty="0">
                <a:solidFill>
                  <a:srgbClr val="0070C0"/>
                </a:solidFill>
                <a:latin typeface="Times New Roman" panose="02020603050405020304" pitchFamily="18" charset="0"/>
                <a:cs typeface="Times New Roman" panose="02020603050405020304" pitchFamily="18" charset="0"/>
                <a:sym typeface="+mn-ea"/>
              </a:rPr>
              <a:t> </a:t>
            </a:r>
            <a:r>
              <a:rPr lang="en-US" sz="3600" dirty="0" err="1">
                <a:solidFill>
                  <a:srgbClr val="0070C0"/>
                </a:solidFill>
                <a:latin typeface="Times New Roman" panose="02020603050405020304" pitchFamily="18" charset="0"/>
                <a:cs typeface="Times New Roman" panose="02020603050405020304" pitchFamily="18" charset="0"/>
                <a:sym typeface="+mn-ea"/>
              </a:rPr>
              <a:t>nhớ</a:t>
            </a:r>
            <a:r>
              <a:rPr lang="en-US" sz="3600" dirty="0">
                <a:solidFill>
                  <a:srgbClr val="0070C0"/>
                </a:solidFill>
                <a:latin typeface="Times New Roman" panose="02020603050405020304" pitchFamily="18" charset="0"/>
                <a:cs typeface="Times New Roman" panose="02020603050405020304" pitchFamily="18" charset="0"/>
                <a:sym typeface="+mn-ea"/>
              </a:rPr>
              <a:t> </a:t>
            </a:r>
            <a:r>
              <a:rPr lang="en-US" sz="3600" dirty="0" err="1">
                <a:solidFill>
                  <a:srgbClr val="0070C0"/>
                </a:solidFill>
                <a:latin typeface="Times New Roman" panose="02020603050405020304" pitchFamily="18" charset="0"/>
                <a:cs typeface="Times New Roman" panose="02020603050405020304" pitchFamily="18" charset="0"/>
                <a:sym typeface="+mn-ea"/>
              </a:rPr>
              <a:t>quê</a:t>
            </a:r>
            <a:r>
              <a:rPr lang="en-US" sz="3600" dirty="0">
                <a:solidFill>
                  <a:srgbClr val="0070C0"/>
                </a:solidFill>
                <a:latin typeface="Times New Roman" panose="02020603050405020304" pitchFamily="18" charset="0"/>
                <a:cs typeface="Times New Roman" panose="02020603050405020304" pitchFamily="18" charset="0"/>
                <a:sym typeface="+mn-ea"/>
              </a:rPr>
              <a:t> da </a:t>
            </a:r>
            <a:r>
              <a:rPr lang="en-US" sz="3600" dirty="0" err="1">
                <a:solidFill>
                  <a:srgbClr val="0070C0"/>
                </a:solidFill>
                <a:latin typeface="Times New Roman" panose="02020603050405020304" pitchFamily="18" charset="0"/>
                <a:cs typeface="Times New Roman" panose="02020603050405020304" pitchFamily="18" charset="0"/>
                <a:sym typeface="+mn-ea"/>
              </a:rPr>
              <a:t>diết</a:t>
            </a:r>
            <a:r>
              <a:rPr lang="en-US" sz="3600" dirty="0">
                <a:solidFill>
                  <a:srgbClr val="0070C0"/>
                </a:solidFill>
                <a:latin typeface="Times New Roman" panose="02020603050405020304" pitchFamily="18" charset="0"/>
                <a:cs typeface="Times New Roman" panose="02020603050405020304" pitchFamily="18" charset="0"/>
                <a:sym typeface="+mn-ea"/>
              </a:rPr>
              <a:t> </a:t>
            </a:r>
            <a:r>
              <a:rPr lang="en-US" sz="3600" dirty="0" err="1">
                <a:solidFill>
                  <a:srgbClr val="0070C0"/>
                </a:solidFill>
                <a:latin typeface="Times New Roman" panose="02020603050405020304" pitchFamily="18" charset="0"/>
                <a:cs typeface="Times New Roman" panose="02020603050405020304" pitchFamily="18" charset="0"/>
                <a:sym typeface="+mn-ea"/>
              </a:rPr>
              <a:t>của</a:t>
            </a:r>
            <a:r>
              <a:rPr lang="en-US" sz="3600" dirty="0">
                <a:solidFill>
                  <a:srgbClr val="0070C0"/>
                </a:solidFill>
                <a:latin typeface="Times New Roman" panose="02020603050405020304" pitchFamily="18" charset="0"/>
                <a:cs typeface="Times New Roman" panose="02020603050405020304" pitchFamily="18" charset="0"/>
                <a:sym typeface="+mn-ea"/>
              </a:rPr>
              <a:t> Ki-a.</a:t>
            </a:r>
            <a:endPar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extLst>
      <p:ext uri="{BB962C8B-B14F-4D97-AF65-F5344CB8AC3E}">
        <p14:creationId xmlns:p14="http://schemas.microsoft.com/office/powerpoint/2010/main" val="13800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0" grpId="1"/>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8" name="Rectangle 7"/>
          <p:cNvSpPr/>
          <p:nvPr/>
        </p:nvSpPr>
        <p:spPr>
          <a:xfrm>
            <a:off x="233097" y="4696240"/>
            <a:ext cx="11280962" cy="646331"/>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cs typeface="Times New Roman" panose="02020603050405020304" pitchFamily="18" charset="0"/>
                <a:sym typeface="+mn-ea"/>
              </a:rPr>
              <a:t>	</a:t>
            </a: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93694" y="1428999"/>
            <a:ext cx="11242785" cy="1077218"/>
          </a:xfrm>
          <a:prstGeom prst="rect">
            <a:avLst/>
          </a:prstGeom>
        </p:spPr>
        <p:txBody>
          <a:bodyPr wrap="square">
            <a:spAutoFit/>
          </a:bodyPr>
          <a:lstStyle/>
          <a:p>
            <a:pPr marL="0" lvl="1"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5: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chuyện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Quê</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mỗi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quê</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hương</a:t>
            </a:r>
            <a:r>
              <a:rPr lang="en-US" sz="3200" dirty="0">
                <a:solidFill>
                  <a:srgbClr val="FF0000"/>
                </a:solidFill>
                <a:latin typeface="Times New Roman" panose="02020603050405020304" pitchFamily="18" charset="0"/>
                <a:cs typeface="Times New Roman" panose="02020603050405020304" pitchFamily="18" charset="0"/>
              </a:rPr>
              <a:t>?</a:t>
            </a:r>
            <a:endParaRPr lang="en-US" sz="32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Pentagon 1"/>
          <p:cNvSpPr/>
          <p:nvPr/>
        </p:nvSpPr>
        <p:spPr>
          <a:xfrm>
            <a:off x="525064" y="3556000"/>
            <a:ext cx="3538937" cy="1786571"/>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Nỗi</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nhớ</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p>
          <a:p>
            <a:pPr algn="ct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ảnh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đẹp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quê</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hương</a:t>
            </a:r>
            <a:endParaRPr lang="en-US" sz="2800" dirty="0">
              <a:solidFill>
                <a:schemeClr val="tx1"/>
              </a:solidFill>
              <a:latin typeface="Times New Roman" pitchFamily="18" charset="0"/>
              <a:cs typeface="Times New Roman" pitchFamily="18" charset="0"/>
            </a:endParaRPr>
          </a:p>
        </p:txBody>
      </p:sp>
      <p:sp>
        <p:nvSpPr>
          <p:cNvPr id="10" name="Pentagon 9"/>
          <p:cNvSpPr/>
          <p:nvPr/>
        </p:nvSpPr>
        <p:spPr>
          <a:xfrm>
            <a:off x="7975122" y="3435349"/>
            <a:ext cx="3538937" cy="1786571"/>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Tình</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quê</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sâu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nặng</a:t>
            </a:r>
            <a:endParaRPr lang="en-US" sz="2800" dirty="0">
              <a:solidFill>
                <a:schemeClr val="tx1"/>
              </a:solidFill>
              <a:latin typeface="Times New Roman" pitchFamily="18" charset="0"/>
              <a:cs typeface="Times New Roman" pitchFamily="18" charset="0"/>
            </a:endParaRPr>
          </a:p>
        </p:txBody>
      </p:sp>
      <p:sp>
        <p:nvSpPr>
          <p:cNvPr id="11" name="Pentagon 10"/>
          <p:cNvSpPr/>
          <p:nvPr/>
        </p:nvSpPr>
        <p:spPr>
          <a:xfrm>
            <a:off x="4238171" y="3435350"/>
            <a:ext cx="3538937" cy="1786571"/>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Nỗi</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nhớ</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những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ruột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thịt</a:t>
            </a:r>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8" grpId="1"/>
      <p:bldP spid="9" grpId="0"/>
      <p:bldP spid="2"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a:spLocks noGrp="1"/>
          </p:cNvSpPr>
          <p:nvPr>
            <p:ph type="title"/>
          </p:nvPr>
        </p:nvSpPr>
        <p:spPr>
          <a:xfrm>
            <a:off x="487875" y="734870"/>
            <a:ext cx="10515600" cy="707886"/>
          </a:xfrm>
          <a:prstGeom prst="rect">
            <a:avLst/>
          </a:prstGeom>
        </p:spPr>
        <p:txBody>
          <a:bodyPr wrap="square">
            <a:spAutoFit/>
          </a:bodyPr>
          <a:lstStyle/>
          <a:p>
            <a:pPr algn="ctr" eaLnBrk="1" hangingPunct="1"/>
            <a:r>
              <a:rPr lang="en-US" altLang="en-US" sz="4000" b="1" dirty="0">
                <a:solidFill>
                  <a:srgbClr val="FF0000"/>
                </a:solidFill>
                <a:latin typeface="Times New Roman" panose="02020603050405020304" pitchFamily="18" charset="0"/>
                <a:cs typeface="Times New Roman" panose="02020603050405020304" pitchFamily="18" charset="0"/>
              </a:rPr>
              <a:t>NỘI DUNG </a:t>
            </a:r>
          </a:p>
        </p:txBody>
      </p:sp>
      <p:sp>
        <p:nvSpPr>
          <p:cNvPr id="10" name="Rectangle 9"/>
          <p:cNvSpPr/>
          <p:nvPr/>
        </p:nvSpPr>
        <p:spPr>
          <a:xfrm>
            <a:off x="487875" y="1801504"/>
            <a:ext cx="11244580" cy="2183852"/>
          </a:xfrm>
          <a:prstGeom prst="rect">
            <a:avLst/>
          </a:prstGeom>
          <a:solidFill>
            <a:srgbClr val="EFF3E5"/>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endParaRPr lang="en-US" sz="3600" dirty="0" err="1">
              <a:solidFill>
                <a:srgbClr val="0070C0"/>
              </a:solidFill>
              <a:latin typeface="Times New Roman" panose="02020603050405020304" pitchFamily="18" charset="0"/>
              <a:cs typeface="Times New Roman" panose="02020603050405020304" pitchFamily="18" charset="0"/>
            </a:endParaRPr>
          </a:p>
          <a:p>
            <a:pPr indent="457200" algn="just"/>
            <a:r>
              <a:rPr lang="en-US" sz="3600" dirty="0" err="1">
                <a:solidFill>
                  <a:srgbClr val="0070C0"/>
                </a:solidFill>
                <a:latin typeface="Times New Roman" panose="02020603050405020304" pitchFamily="18" charset="0"/>
                <a:cs typeface="Times New Roman" panose="02020603050405020304" pitchFamily="18" charset="0"/>
              </a:rPr>
              <a:t>Chúng</a:t>
            </a:r>
            <a:r>
              <a:rPr lang="en-US" sz="3600" dirty="0">
                <a:solidFill>
                  <a:srgbClr val="0070C0"/>
                </a:solidFill>
                <a:latin typeface="Times New Roman" panose="02020603050405020304" pitchFamily="18" charset="0"/>
                <a:cs typeface="Times New Roman" panose="02020603050405020304" pitchFamily="18" charset="0"/>
              </a:rPr>
              <a:t> ta </a:t>
            </a:r>
            <a:r>
              <a:rPr lang="en-US" sz="3600" dirty="0" err="1">
                <a:solidFill>
                  <a:srgbClr val="0070C0"/>
                </a:solidFill>
                <a:latin typeface="Times New Roman" panose="02020603050405020304" pitchFamily="18" charset="0"/>
                <a:cs typeface="Times New Roman" panose="02020603050405020304" pitchFamily="18" charset="0"/>
              </a:rPr>
              <a:t>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cũng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có</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quê</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hương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Những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kỉ</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niệm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về</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quê</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hương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bao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giờ</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cũng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đẹp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Đặc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biệt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khi</a:t>
            </a:r>
            <a:r>
              <a:rPr lang="en-US" sz="3600" dirty="0">
                <a:solidFill>
                  <a:srgbClr val="0070C0"/>
                </a:solidFill>
                <a:latin typeface="Times New Roman" panose="02020603050405020304" pitchFamily="18" charset="0"/>
                <a:cs typeface="Times New Roman" panose="02020603050405020304" pitchFamily="18" charset="0"/>
              </a:rPr>
              <a:t> ta </a:t>
            </a:r>
            <a:r>
              <a:rPr lang="en-US" sz="3600" dirty="0" err="1">
                <a:solidFill>
                  <a:srgbClr val="0070C0"/>
                </a:solidFill>
                <a:latin typeface="Times New Roman" panose="02020603050405020304" pitchFamily="18" charset="0"/>
                <a:cs typeface="Times New Roman" panose="02020603050405020304" pitchFamily="18" charset="0"/>
              </a:rPr>
              <a:t>đi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xa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thì</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nỗi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nhớ</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về</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quê</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hương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càng</a:t>
            </a:r>
            <a:r>
              <a:rPr lang="en-US" sz="3600" dirty="0">
                <a:solidFill>
                  <a:srgbClr val="0070C0"/>
                </a:solidFill>
                <a:latin typeface="Times New Roman" panose="02020603050405020304" pitchFamily="18" charset="0"/>
                <a:cs typeface="Times New Roman" panose="02020603050405020304" pitchFamily="18" charset="0"/>
              </a:rPr>
              <a:t> da </a:t>
            </a:r>
            <a:r>
              <a:rPr lang="en-US" sz="3600" dirty="0" err="1" smtClean="0">
                <a:solidFill>
                  <a:srgbClr val="0070C0"/>
                </a:solidFill>
                <a:latin typeface="Times New Roman" panose="02020603050405020304" pitchFamily="18" charset="0"/>
                <a:cs typeface="Times New Roman" panose="02020603050405020304" pitchFamily="18" charset="0"/>
              </a:rPr>
              <a:t>diết</a:t>
            </a:r>
            <a:r>
              <a:rPr lang="en-GB" sz="3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25037" y="1463523"/>
            <a:ext cx="10960925" cy="3474237"/>
          </a:xfrm>
        </p:spPr>
        <p:txBody>
          <a:bodyPr>
            <a:noAutofit/>
          </a:bodyPr>
          <a:lstStyle/>
          <a:p>
            <a:pPr marL="0" indent="457200" algn="just">
              <a:buNone/>
            </a:pPr>
            <a:r>
              <a:rPr lang="vi-VN" sz="3200" dirty="0" smtClean="0">
                <a:solidFill>
                  <a:srgbClr val="0070C0"/>
                </a:solidFill>
                <a:latin typeface="Times New Roman" panose="02020603050405020304" pitchFamily="18" charset="0"/>
                <a:cs typeface="Times New Roman" panose="02020603050405020304" pitchFamily="18" charset="0"/>
                <a:sym typeface="+mn-ea"/>
              </a:rPr>
              <a:t>Sau chuyến thăm quê ngoại </a:t>
            </a:r>
            <a:r>
              <a:rPr lang="vi-VN" sz="3200" dirty="0" smtClean="0">
                <a:solidFill>
                  <a:srgbClr val="FF0000"/>
                </a:solidFill>
                <a:latin typeface="Times New Roman" panose="02020603050405020304" pitchFamily="18" charset="0"/>
                <a:cs typeface="Times New Roman" panose="02020603050405020304" pitchFamily="18" charset="0"/>
                <a:sym typeface="+mn-ea"/>
              </a:rPr>
              <a:t>trở về </a:t>
            </a:r>
            <a:r>
              <a:rPr lang="vi-VN" sz="3200" dirty="0" smtClean="0">
                <a:solidFill>
                  <a:srgbClr val="0070C0"/>
                </a:solidFill>
                <a:latin typeface="Times New Roman" panose="02020603050405020304" pitchFamily="18" charset="0"/>
                <a:cs typeface="Times New Roman" panose="02020603050405020304" pitchFamily="18" charset="0"/>
                <a:sym typeface="+mn-ea"/>
              </a:rPr>
              <a:t>nước Mỹ,</a:t>
            </a:r>
            <a:r>
              <a:rPr lang="vi-VN" altLang="en-US" sz="3200" b="1" dirty="0" smtClean="0">
                <a:latin typeface="Times New Roman" panose="02020603050405020304" pitchFamily="18" charset="0"/>
                <a:ea typeface="Times New Roman" panose="02020603050405020304" pitchFamily="18" charset="0"/>
                <a:sym typeface="+mn-ea"/>
              </a:rPr>
              <a:t>/</a:t>
            </a:r>
            <a:r>
              <a:rPr lang="vi-VN" sz="3200" dirty="0" smtClean="0">
                <a:solidFill>
                  <a:srgbClr val="0070C0"/>
                </a:solidFill>
                <a:latin typeface="Times New Roman" panose="02020603050405020304" pitchFamily="18" charset="0"/>
                <a:cs typeface="Times New Roman" panose="02020603050405020304" pitchFamily="18" charset="0"/>
                <a:sym typeface="+mn-ea"/>
              </a:rPr>
              <a:t> Ki-a cảm thấy mình</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 </a:t>
            </a:r>
            <a:r>
              <a:rPr lang="vi-VN" sz="3200" dirty="0" smtClean="0">
                <a:solidFill>
                  <a:srgbClr val="FF0000"/>
                </a:solidFill>
                <a:latin typeface="Times New Roman" panose="02020603050405020304" pitchFamily="18" charset="0"/>
                <a:cs typeface="Times New Roman" panose="02020603050405020304" pitchFamily="18" charset="0"/>
                <a:sym typeface="+mn-ea"/>
              </a:rPr>
              <a:t>thật giàu có</a:t>
            </a:r>
            <a:r>
              <a:rPr lang="vi-VN" altLang="en-US" sz="3200" b="1" dirty="0" smtClean="0">
                <a:latin typeface="Times New Roman" panose="02020603050405020304" pitchFamily="18" charset="0"/>
                <a:ea typeface="Times New Roman" panose="02020603050405020304" pitchFamily="18" charset="0"/>
                <a:sym typeface="+mn-ea"/>
              </a:rPr>
              <a:t>/</a:t>
            </a:r>
            <a:r>
              <a:rPr lang="vi-VN" sz="3200" dirty="0" smtClean="0">
                <a:solidFill>
                  <a:srgbClr val="FF66CC"/>
                </a:solidFill>
                <a:latin typeface="Times New Roman" panose="02020603050405020304" pitchFamily="18" charset="0"/>
                <a:cs typeface="Times New Roman" panose="02020603050405020304" pitchFamily="18" charset="0"/>
                <a:sym typeface="+mn-ea"/>
              </a:rPr>
              <a:t> </a:t>
            </a:r>
            <a:r>
              <a:rPr lang="vi-VN" sz="3200" dirty="0" smtClean="0">
                <a:solidFill>
                  <a:srgbClr val="0070C0"/>
                </a:solidFill>
                <a:latin typeface="Times New Roman" panose="02020603050405020304" pitchFamily="18" charset="0"/>
                <a:cs typeface="Times New Roman" panose="02020603050405020304" pitchFamily="18" charset="0"/>
                <a:sym typeface="+mn-ea"/>
              </a:rPr>
              <a:t>vì có thêm một quê hương.</a:t>
            </a:r>
            <a:r>
              <a:rPr lang="vi-VN" altLang="en-US" sz="3200" b="1" dirty="0" smtClean="0">
                <a:latin typeface="Times New Roman" panose="02020603050405020304" pitchFamily="18" charset="0"/>
                <a:ea typeface="Times New Roman" panose="02020603050405020304" pitchFamily="18" charset="0"/>
                <a:sym typeface="+mn-ea"/>
              </a:rPr>
              <a:t>//</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 </a:t>
            </a:r>
            <a:r>
              <a:rPr lang="vi-VN" sz="3200" dirty="0" smtClean="0">
                <a:solidFill>
                  <a:srgbClr val="0070C0"/>
                </a:solidFill>
                <a:latin typeface="Times New Roman" panose="02020603050405020304" pitchFamily="18" charset="0"/>
                <a:cs typeface="Times New Roman" panose="02020603050405020304" pitchFamily="18" charset="0"/>
                <a:sym typeface="+mn-ea"/>
              </a:rPr>
              <a:t>Em kể cho các bạn biết</a:t>
            </a:r>
            <a:r>
              <a:rPr lang="vi-VN" altLang="en-US" sz="3200" b="1" dirty="0" smtClean="0">
                <a:solidFill>
                  <a:srgbClr val="0070C0"/>
                </a:solidFill>
                <a:latin typeface="Times New Roman" panose="02020603050405020304" pitchFamily="18" charset="0"/>
                <a:ea typeface="Times New Roman" panose="02020603050405020304" pitchFamily="18" charset="0"/>
                <a:sym typeface="+mn-ea"/>
              </a:rPr>
              <a:t>/</a:t>
            </a:r>
            <a:r>
              <a:rPr lang="vi-VN" sz="3200" dirty="0" smtClean="0">
                <a:solidFill>
                  <a:srgbClr val="0070C0"/>
                </a:solidFill>
                <a:latin typeface="Times New Roman" panose="02020603050405020304" pitchFamily="18" charset="0"/>
                <a:cs typeface="Times New Roman" panose="02020603050405020304" pitchFamily="18" charset="0"/>
                <a:sym typeface="+mn-ea"/>
              </a:rPr>
              <a:t> mình vừa có một chuyến đi</a:t>
            </a:r>
            <a:r>
              <a:rPr lang="vi-VN" sz="3200" dirty="0" smtClean="0">
                <a:solidFill>
                  <a:schemeClr val="bg1"/>
                </a:solidFill>
                <a:latin typeface="Times New Roman" panose="02020603050405020304" pitchFamily="18" charset="0"/>
                <a:cs typeface="Times New Roman" panose="02020603050405020304" pitchFamily="18" charset="0"/>
                <a:sym typeface="+mn-ea"/>
              </a:rPr>
              <a:t> </a:t>
            </a:r>
            <a:r>
              <a:rPr lang="vi-VN" sz="3200" dirty="0" smtClean="0">
                <a:solidFill>
                  <a:srgbClr val="FF0000"/>
                </a:solidFill>
                <a:latin typeface="Times New Roman" panose="02020603050405020304" pitchFamily="18" charset="0"/>
                <a:cs typeface="Times New Roman" panose="02020603050405020304" pitchFamily="18" charset="0"/>
                <a:sym typeface="+mn-ea"/>
              </a:rPr>
              <a:t>rất xa</a:t>
            </a:r>
            <a:r>
              <a:rPr lang="vi-VN" altLang="en-US" sz="3200" b="1" dirty="0" smtClean="0">
                <a:latin typeface="Times New Roman" panose="02020603050405020304" pitchFamily="18" charset="0"/>
                <a:ea typeface="Times New Roman" panose="02020603050405020304" pitchFamily="18" charset="0"/>
                <a:sym typeface="+mn-ea"/>
              </a:rPr>
              <a:t>/</a:t>
            </a:r>
            <a:r>
              <a:rPr lang="en-US" altLang="vi-VN" sz="3200" b="1" dirty="0" smtClean="0">
                <a:solidFill>
                  <a:srgbClr val="FF66CC"/>
                </a:solidFill>
                <a:latin typeface="Times New Roman" panose="02020603050405020304" pitchFamily="18" charset="0"/>
                <a:ea typeface="Times New Roman" panose="02020603050405020304" pitchFamily="18" charset="0"/>
                <a:sym typeface="+mn-ea"/>
              </a:rPr>
              <a:t> </a:t>
            </a:r>
            <a:r>
              <a:rPr lang="vi-VN" sz="3200" dirty="0" smtClean="0">
                <a:solidFill>
                  <a:srgbClr val="0070C0"/>
                </a:solidFill>
                <a:latin typeface="Times New Roman" panose="02020603050405020304" pitchFamily="18" charset="0"/>
                <a:cs typeface="Times New Roman" panose="02020603050405020304" pitchFamily="18" charset="0"/>
                <a:sym typeface="+mn-ea"/>
              </a:rPr>
              <a:t>để đến một ngôi làng ở Việt Nam.</a:t>
            </a:r>
            <a:r>
              <a:rPr lang="vi-VN" altLang="en-US" sz="3200" b="1" dirty="0" smtClean="0">
                <a:latin typeface="Times New Roman" panose="02020603050405020304" pitchFamily="18" charset="0"/>
                <a:ea typeface="Times New Roman" panose="02020603050405020304" pitchFamily="18" charset="0"/>
                <a:sym typeface="+mn-ea"/>
              </a:rPr>
              <a:t>//</a:t>
            </a:r>
            <a:r>
              <a:rPr lang="vi-VN" sz="3200" dirty="0" smtClean="0">
                <a:solidFill>
                  <a:srgbClr val="0070C0"/>
                </a:solidFill>
                <a:latin typeface="Times New Roman" panose="02020603050405020304" pitchFamily="18" charset="0"/>
                <a:cs typeface="Times New Roman" panose="02020603050405020304" pitchFamily="18" charset="0"/>
                <a:sym typeface="+mn-ea"/>
              </a:rPr>
              <a:t> Ngôi làng đó là</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 </a:t>
            </a:r>
            <a:r>
              <a:rPr lang="vi-VN" sz="3200" dirty="0" smtClean="0">
                <a:solidFill>
                  <a:srgbClr val="FF0000"/>
                </a:solidFill>
                <a:latin typeface="Times New Roman" panose="02020603050405020304" pitchFamily="18" charset="0"/>
                <a:cs typeface="Times New Roman" panose="02020603050405020304" pitchFamily="18" charset="0"/>
                <a:sym typeface="+mn-ea"/>
              </a:rPr>
              <a:t>quê ngoại </a:t>
            </a:r>
            <a:r>
              <a:rPr lang="vi-VN" sz="3200" dirty="0" smtClean="0">
                <a:solidFill>
                  <a:srgbClr val="0070C0"/>
                </a:solidFill>
                <a:latin typeface="Times New Roman" panose="02020603050405020304" pitchFamily="18" charset="0"/>
                <a:cs typeface="Times New Roman" panose="02020603050405020304" pitchFamily="18" charset="0"/>
                <a:sym typeface="+mn-ea"/>
              </a:rPr>
              <a:t>của em đấy</a:t>
            </a:r>
            <a:r>
              <a:rPr lang="vi-VN" sz="3200" dirty="0" smtClean="0">
                <a:latin typeface="Times New Roman" panose="02020603050405020304" pitchFamily="18" charset="0"/>
                <a:cs typeface="Times New Roman" panose="02020603050405020304" pitchFamily="18" charset="0"/>
                <a:sym typeface="+mn-ea"/>
              </a:rPr>
              <a:t>.</a:t>
            </a:r>
            <a:r>
              <a:rPr lang="vi-VN" altLang="en-US" sz="3200" b="1" dirty="0" smtClean="0">
                <a:latin typeface="Times New Roman" panose="02020603050405020304" pitchFamily="18" charset="0"/>
                <a:ea typeface="Times New Roman" panose="02020603050405020304" pitchFamily="18" charset="0"/>
                <a:sym typeface="+mn-ea"/>
              </a:rPr>
              <a:t>//</a:t>
            </a:r>
            <a:endParaRPr lang="vi-VN" sz="3200" dirty="0">
              <a:latin typeface="Times New Roman" panose="02020603050405020304" pitchFamily="18" charset="0"/>
              <a:cs typeface="Times New Roman" panose="02020603050405020304" pitchFamily="18" charset="0"/>
            </a:endParaRPr>
          </a:p>
        </p:txBody>
      </p:sp>
      <p:sp>
        <p:nvSpPr>
          <p:cNvPr id="5" name="Rounded Rectangle 17"/>
          <p:cNvSpPr/>
          <p:nvPr/>
        </p:nvSpPr>
        <p:spPr>
          <a:xfrm>
            <a:off x="1321286" y="27311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FF00"/>
                </a:solidFill>
                <a:latin typeface="Times New Roman" panose="02020603050405020304" pitchFamily="18" charset="0"/>
                <a:cs typeface="Times New Roman" panose="02020603050405020304" pitchFamily="18" charset="0"/>
              </a:rPr>
              <a:t>Luyện</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đọc</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lại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293370"/>
            <a:ext cx="827590" cy="864764"/>
          </a:xfrm>
          <a:prstGeom prst="rect">
            <a:avLst/>
          </a:prstGeom>
        </p:spPr>
      </p:pic>
    </p:spTree>
  </p:cSld>
  <p:clrMapOvr>
    <a:masterClrMapping/>
  </p:clrMapOvr>
  <p:transition/>
  <p:timing>
    <p:tnLst>
      <p:par>
        <p:cTn id="1" dur="indefinite" restart="never" nodeType="tmRoot"/>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6098" y="1711488"/>
            <a:ext cx="11451103" cy="1754326"/>
          </a:xfrm>
          <a:prstGeom prst="rect">
            <a:avLst/>
          </a:prstGeom>
        </p:spPr>
        <p:txBody>
          <a:bodyPr wrap="square">
            <a:spAutoFit/>
          </a:bodyPr>
          <a:lstStyle/>
          <a:p>
            <a:pPr algn="just"/>
            <a:r>
              <a:rPr lang="en-US" sz="3600" kern="0" dirty="0">
                <a:solidFill>
                  <a:srgbClr val="0070C0"/>
                </a:solidFill>
                <a:latin typeface="Times New Roman" panose="02020603050405020304" pitchFamily="18"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cs typeface="Times New Roman" panose="02020603050405020304" pitchFamily="18" charset="0"/>
                <a:sym typeface="+mn-ea"/>
              </a:rPr>
              <a:t>Đọc</a:t>
            </a:r>
            <a:r>
              <a:rPr lang="en-US" sz="3600" kern="0" dirty="0">
                <a:solidFill>
                  <a:srgbClr val="0070C0"/>
                </a:solidFill>
                <a:latin typeface="Times New Roman" panose="02020603050405020304" pitchFamily="18"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cs typeface="Times New Roman" panose="02020603050405020304" pitchFamily="18" charset="0"/>
                <a:sym typeface="+mn-ea"/>
              </a:rPr>
              <a:t>lại</a:t>
            </a:r>
            <a:r>
              <a:rPr lang="en-US" sz="3600" kern="0" dirty="0">
                <a:solidFill>
                  <a:srgbClr val="0070C0"/>
                </a:solidFill>
                <a:latin typeface="Times New Roman" panose="02020603050405020304" pitchFamily="18"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cs typeface="Times New Roman" panose="02020603050405020304" pitchFamily="18" charset="0"/>
                <a:sym typeface="+mn-ea"/>
              </a:rPr>
              <a:t>bài</a:t>
            </a:r>
            <a:r>
              <a:rPr lang="en-US" sz="3600" kern="0" dirty="0">
                <a:solidFill>
                  <a:srgbClr val="0070C0"/>
                </a:solidFill>
                <a:latin typeface="Times New Roman" panose="02020603050405020304" pitchFamily="18" charset="0"/>
                <a:cs typeface="Times New Roman" panose="02020603050405020304" pitchFamily="18" charset="0"/>
                <a:sym typeface="+mn-ea"/>
              </a:rPr>
              <a:t> </a:t>
            </a:r>
            <a:r>
              <a:rPr lang="en-US" sz="3600" kern="0" dirty="0" err="1" smtClean="0">
                <a:solidFill>
                  <a:srgbClr val="0070C0"/>
                </a:solidFill>
                <a:latin typeface="Times New Roman" panose="02020603050405020304" pitchFamily="18" charset="0"/>
                <a:cs typeface="Times New Roman" panose="02020603050405020304" pitchFamily="18" charset="0"/>
                <a:sym typeface="+mn-ea"/>
              </a:rPr>
              <a:t>Quê</a:t>
            </a:r>
            <a:r>
              <a:rPr lang="en-US" sz="3600" kern="0" dirty="0" smtClean="0">
                <a:solidFill>
                  <a:srgbClr val="0070C0"/>
                </a:solidFill>
                <a:latin typeface="Times New Roman" panose="02020603050405020304" pitchFamily="18" charset="0"/>
                <a:cs typeface="Times New Roman" panose="02020603050405020304" pitchFamily="18" charset="0"/>
                <a:sym typeface="+mn-ea"/>
              </a:rPr>
              <a:t> </a:t>
            </a:r>
            <a:r>
              <a:rPr lang="en-US" sz="3600" kern="0" dirty="0" err="1" smtClean="0">
                <a:solidFill>
                  <a:srgbClr val="0070C0"/>
                </a:solidFill>
                <a:latin typeface="Times New Roman" panose="02020603050405020304" pitchFamily="18" charset="0"/>
                <a:cs typeface="Times New Roman" panose="02020603050405020304" pitchFamily="18" charset="0"/>
                <a:sym typeface="+mn-ea"/>
              </a:rPr>
              <a:t>ngoại</a:t>
            </a:r>
            <a:r>
              <a:rPr lang="en-US" sz="3600" kern="0" dirty="0" smtClean="0">
                <a:solidFill>
                  <a:srgbClr val="0070C0"/>
                </a:solidFill>
                <a:latin typeface="Times New Roman" panose="02020603050405020304" pitchFamily="18" charset="0"/>
                <a:cs typeface="Times New Roman" panose="02020603050405020304" pitchFamily="18" charset="0"/>
                <a:sym typeface="+mn-ea"/>
              </a:rPr>
              <a:t> </a:t>
            </a:r>
            <a:r>
              <a:rPr lang="en-US" sz="3600" kern="0" dirty="0" err="1" smtClean="0">
                <a:solidFill>
                  <a:srgbClr val="0070C0"/>
                </a:solidFill>
                <a:latin typeface="Times New Roman" panose="02020603050405020304" pitchFamily="18" charset="0"/>
                <a:cs typeface="Times New Roman" panose="02020603050405020304" pitchFamily="18" charset="0"/>
                <a:sym typeface="+mn-ea"/>
              </a:rPr>
              <a:t>cho</a:t>
            </a:r>
            <a:r>
              <a:rPr lang="en-US" sz="3600" kern="0" dirty="0" smtClean="0">
                <a:solidFill>
                  <a:srgbClr val="0070C0"/>
                </a:solidFill>
                <a:latin typeface="Times New Roman" panose="02020603050405020304" pitchFamily="18"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cs typeface="Times New Roman" panose="02020603050405020304" pitchFamily="18" charset="0"/>
                <a:sym typeface="+mn-ea"/>
              </a:rPr>
              <a:t>bạn</a:t>
            </a:r>
            <a:r>
              <a:rPr lang="en-US" sz="3600" kern="0" dirty="0">
                <a:solidFill>
                  <a:srgbClr val="0070C0"/>
                </a:solidFill>
                <a:latin typeface="Times New Roman" panose="02020603050405020304" pitchFamily="18"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cs typeface="Times New Roman" panose="02020603050405020304" pitchFamily="18" charset="0"/>
                <a:sym typeface="+mn-ea"/>
              </a:rPr>
              <a:t>bè</a:t>
            </a:r>
            <a:r>
              <a:rPr lang="en-US" sz="3600" kern="0" dirty="0">
                <a:solidFill>
                  <a:srgbClr val="0070C0"/>
                </a:solidFill>
                <a:latin typeface="Times New Roman" panose="02020603050405020304" pitchFamily="18"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cs typeface="Times New Roman" panose="02020603050405020304" pitchFamily="18" charset="0"/>
                <a:sym typeface="+mn-ea"/>
              </a:rPr>
              <a:t>hoặc</a:t>
            </a:r>
            <a:r>
              <a:rPr lang="en-US" sz="3600" kern="0" dirty="0">
                <a:solidFill>
                  <a:srgbClr val="0070C0"/>
                </a:solidFill>
                <a:latin typeface="Times New Roman" panose="02020603050405020304" pitchFamily="18"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cs typeface="Times New Roman" panose="02020603050405020304" pitchFamily="18" charset="0"/>
                <a:sym typeface="+mn-ea"/>
              </a:rPr>
              <a:t>người</a:t>
            </a:r>
            <a:r>
              <a:rPr lang="en-US" sz="3600" kern="0" dirty="0">
                <a:solidFill>
                  <a:srgbClr val="0070C0"/>
                </a:solidFill>
                <a:latin typeface="Times New Roman" panose="02020603050405020304" pitchFamily="18"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cs typeface="Times New Roman" panose="02020603050405020304" pitchFamily="18" charset="0"/>
                <a:sym typeface="+mn-ea"/>
              </a:rPr>
              <a:t>thân</a:t>
            </a:r>
            <a:r>
              <a:rPr lang="en-US" sz="3600" kern="0" dirty="0">
                <a:solidFill>
                  <a:srgbClr val="0070C0"/>
                </a:solidFill>
                <a:latin typeface="Times New Roman" panose="02020603050405020304" pitchFamily="18"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cs typeface="Times New Roman" panose="02020603050405020304" pitchFamily="18" charset="0"/>
                <a:sym typeface="+mn-ea"/>
              </a:rPr>
              <a:t>nghe</a:t>
            </a:r>
            <a:r>
              <a:rPr lang="en-US" sz="3600" kern="0" dirty="0">
                <a:solidFill>
                  <a:srgbClr val="0070C0"/>
                </a:solidFill>
                <a:latin typeface="Times New Roman" panose="02020603050405020304" pitchFamily="18" charset="0"/>
                <a:cs typeface="Times New Roman" panose="02020603050405020304" pitchFamily="18" charset="0"/>
                <a:sym typeface="+mn-ea"/>
              </a:rPr>
              <a:t>.</a:t>
            </a:r>
          </a:p>
          <a:p>
            <a:pPr algn="just"/>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Trả</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lời</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lại</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những</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câu</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hỏi</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trong</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bài</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a:t>
            </a:r>
          </a:p>
          <a:p>
            <a:pPr algn="just"/>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Chuẩn</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bị</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nội</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dung </a:t>
            </a:r>
            <a:r>
              <a:rPr lang="en-US" sz="3600"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bài</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học</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hôm</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sau</a:t>
            </a:r>
            <a:r>
              <a:rPr lang="en-US" sz="3600" kern="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sym typeface="+mn-ea"/>
              </a:rPr>
              <a:t>.</a:t>
            </a:r>
          </a:p>
        </p:txBody>
      </p:sp>
      <p:sp>
        <p:nvSpPr>
          <p:cNvPr id="8" name="Rounded Rectangle 17"/>
          <p:cNvSpPr/>
          <p:nvPr/>
        </p:nvSpPr>
        <p:spPr>
          <a:xfrm>
            <a:off x="3712793" y="530827"/>
            <a:ext cx="51217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HƯỚNG DẪN TỰ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s 6"/>
          <p:cNvSpPr/>
          <p:nvPr/>
        </p:nvSpPr>
        <p:spPr>
          <a:xfrm>
            <a:off x="130629" y="-1"/>
            <a:ext cx="11887200" cy="6688183"/>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5" name="WordArt 5"/>
          <p:cNvSpPr>
            <a:spLocks noChangeArrowheads="1" noChangeShapeType="1" noTextEdit="1"/>
          </p:cNvSpPr>
          <p:nvPr/>
        </p:nvSpPr>
        <p:spPr bwMode="auto">
          <a:xfrm>
            <a:off x="2667000" y="1600201"/>
            <a:ext cx="6781800" cy="1914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718"/>
              </a:avLst>
            </a:prstTxWarp>
          </a:bodyPr>
          <a:lstStyle/>
          <a:p>
            <a:pPr algn="ct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TiÕt</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 </a:t>
            </a: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häc</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 ®</a:t>
            </a: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Õn</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 ®©y lµ </a:t>
            </a: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kÕt</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 </a:t>
            </a: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thóc</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a:t>
            </a:r>
          </a:p>
          <a:p>
            <a:pPr algn="ct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 </a:t>
            </a: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xin</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 </a:t>
            </a: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c¸m</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 ¬n </a:t>
            </a:r>
          </a:p>
          <a:p>
            <a:pPr algn="ct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c¸c</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 </a:t>
            </a: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thÇy</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 </a:t>
            </a: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gi¸o</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 c« </a:t>
            </a: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gi¸o</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 </a:t>
            </a:r>
          </a:p>
          <a:p>
            <a:pPr algn="ct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vµ </a:t>
            </a: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c¸c</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 </a:t>
            </a: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em</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 </a:t>
            </a: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häc</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 </a:t>
            </a:r>
            <a:r>
              <a:rPr lang="en-US" sz="2000" kern="10" dirty="0" err="1">
                <a:solidFill>
                  <a:srgbClr val="FF3300"/>
                </a:solidFill>
                <a:effectLst>
                  <a:outerShdw dist="35921" dir="2700000" algn="ctr" rotWithShape="0">
                    <a:srgbClr val="C0C0C0">
                      <a:alpha val="80000"/>
                    </a:srgbClr>
                  </a:outerShdw>
                </a:effectLst>
                <a:latin typeface=".VnCooperH" panose="020B7200000000000000" pitchFamily="34" charset="0"/>
              </a:rPr>
              <a:t>sinh</a:t>
            </a:r>
            <a:r>
              <a:rPr lang="en-US" sz="2000" kern="10" dirty="0">
                <a:solidFill>
                  <a:srgbClr val="FF3300"/>
                </a:solidFill>
                <a:effectLst>
                  <a:outerShdw dist="35921" dir="2700000" algn="ctr" rotWithShape="0">
                    <a:srgbClr val="C0C0C0">
                      <a:alpha val="80000"/>
                    </a:srgbClr>
                  </a:outerShdw>
                </a:effectLst>
                <a:latin typeface=".VnCooperH" panose="020B7200000000000000" pitchFamily="34" charset="0"/>
              </a:rPr>
              <a:t>.</a:t>
            </a:r>
          </a:p>
        </p:txBody>
      </p:sp>
      <p:pic>
        <p:nvPicPr>
          <p:cNvPr id="7" name="Picture 2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450728" y="3277837"/>
            <a:ext cx="6858000" cy="3023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77837" y="3160271"/>
            <a:ext cx="6858000" cy="302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29400"/>
            <a:ext cx="11927355" cy="222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8" y="-137343"/>
            <a:ext cx="11927355" cy="22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0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childTnLst>
                                    <p:animClr clrSpc="hsl" dir="cw">
                                      <p:cBhvr override="childStyle">
                                        <p:cTn id="6" dur="500" fill="hold"/>
                                        <p:tgtEl>
                                          <p:spTgt spid="15365"/>
                                        </p:tgtEl>
                                        <p:attrNameLst>
                                          <p:attrName>style.color</p:attrName>
                                        </p:attrNameLst>
                                      </p:cBhvr>
                                      <p:by>
                                        <p:hsl h="-7200000" s="0" l="0"/>
                                      </p:by>
                                    </p:animClr>
                                    <p:animClr clrSpc="hsl" dir="cw">
                                      <p:cBhvr>
                                        <p:cTn id="7" dur="500" fill="hold"/>
                                        <p:tgtEl>
                                          <p:spTgt spid="15365"/>
                                        </p:tgtEl>
                                        <p:attrNameLst>
                                          <p:attrName>fillcolor</p:attrName>
                                        </p:attrNameLst>
                                      </p:cBhvr>
                                      <p:by>
                                        <p:hsl h="-7200000" s="0" l="0"/>
                                      </p:by>
                                    </p:animClr>
                                    <p:animClr clrSpc="hsl" dir="cw">
                                      <p:cBhvr>
                                        <p:cTn id="8" dur="500" fill="hold"/>
                                        <p:tgtEl>
                                          <p:spTgt spid="15365"/>
                                        </p:tgtEl>
                                        <p:attrNameLst>
                                          <p:attrName>stroke.color</p:attrName>
                                        </p:attrNameLst>
                                      </p:cBhvr>
                                      <p:by>
                                        <p:hsl h="-7200000" s="0" l="0"/>
                                      </p:by>
                                    </p:animClr>
                                    <p:set>
                                      <p:cBhvr>
                                        <p:cTn id="9" dur="500" fill="hold"/>
                                        <p:tgtEl>
                                          <p:spTgt spid="1536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p:nvPr/>
        </p:nvSpPr>
        <p:spPr>
          <a:xfrm>
            <a:off x="447040" y="297180"/>
            <a:ext cx="12360275" cy="739775"/>
          </a:xfrm>
          <a:prstGeom prst="rect">
            <a:avLst/>
          </a:prstGeom>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endParaRPr lang="nl-NL" sz="3600" b="1" dirty="0" smtClean="0">
              <a:solidFill>
                <a:srgbClr val="FF0000"/>
              </a:solidFill>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24" y="409119"/>
            <a:ext cx="943613" cy="1073426"/>
          </a:xfrm>
          <a:prstGeom prst="rect">
            <a:avLst/>
          </a:prstGeom>
        </p:spPr>
      </p:pic>
      <p:sp>
        <p:nvSpPr>
          <p:cNvPr id="8" name="Rounded Rectangle 7"/>
          <p:cNvSpPr/>
          <p:nvPr/>
        </p:nvSpPr>
        <p:spPr>
          <a:xfrm>
            <a:off x="1480207" y="297180"/>
            <a:ext cx="10293939" cy="14489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70C0"/>
                </a:solidFill>
                <a:latin typeface="Times New Roman" panose="02020603050405020304" pitchFamily="18" charset="0"/>
                <a:cs typeface="Times New Roman" panose="02020603050405020304" pitchFamily="18" charset="0"/>
              </a:rPr>
              <a:t>Khi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nghĩ</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quê</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nội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hoặc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quê</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ngoại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mình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em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thường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nhớ</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tới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điều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gì</a:t>
            </a:r>
            <a:r>
              <a:rPr lang="en-US" sz="3200" b="1" dirty="0">
                <a:solidFill>
                  <a:srgbClr val="0070C0"/>
                </a:solidFill>
                <a:latin typeface="Times New Roman" panose="02020603050405020304" pitchFamily="18" charset="0"/>
                <a:cs typeface="Times New Roman" panose="02020603050405020304" pitchFamily="18" charset="0"/>
              </a:rPr>
              <a:t>? Chia </a:t>
            </a:r>
            <a:r>
              <a:rPr lang="en-US" sz="3200" b="1" dirty="0" err="1">
                <a:solidFill>
                  <a:srgbClr val="0070C0"/>
                </a:solidFill>
                <a:latin typeface="Times New Roman" panose="02020603050405020304" pitchFamily="18" charset="0"/>
                <a:cs typeface="Times New Roman" panose="02020603050405020304" pitchFamily="18" charset="0"/>
              </a:rPr>
              <a:t>sẻ</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với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bạn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một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kỉ</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niệm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của</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em</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về</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nơi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đó</a:t>
            </a:r>
            <a:r>
              <a:rPr lang="en-US" sz="3200" b="1" dirty="0" smtClean="0">
                <a:solidFill>
                  <a:srgbClr val="0070C0"/>
                </a:solidFill>
                <a:latin typeface="Times New Roman" panose="02020603050405020304" pitchFamily="18" charset="0"/>
                <a:cs typeface="Times New Roman" panose="02020603050405020304" pitchFamily="18" charset="0"/>
              </a:rPr>
              <a:t>.</a:t>
            </a:r>
            <a:r>
              <a:rPr lang="en-GB" sz="3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altLang="en-US" sz="3200" b="1" dirty="0">
              <a:solidFill>
                <a:srgbClr val="0070C0"/>
              </a:solidFill>
              <a:latin typeface="Times New Roman" panose="02020603050405020304" pitchFamily="18" charset="0"/>
              <a:cs typeface="Times New Roman" panose="02020603050405020304" pitchFamily="18" charset="0"/>
            </a:endParaRPr>
          </a:p>
        </p:txBody>
      </p:sp>
      <p:sp>
        <p:nvSpPr>
          <p:cNvPr id="9" name="Rectangles 6"/>
          <p:cNvSpPr/>
          <p:nvPr/>
        </p:nvSpPr>
        <p:spPr>
          <a:xfrm>
            <a:off x="711087" y="2412650"/>
            <a:ext cx="2877139" cy="3425241"/>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1"/>
          <p:cNvSpPr/>
          <p:nvPr/>
        </p:nvSpPr>
        <p:spPr>
          <a:xfrm>
            <a:off x="4715510" y="2347595"/>
            <a:ext cx="2877185" cy="342519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exels-photo-2131661"/>
          <p:cNvPicPr>
            <a:picLocks noChangeAspect="1"/>
          </p:cNvPicPr>
          <p:nvPr/>
        </p:nvPicPr>
        <p:blipFill>
          <a:blip r:embed="rId6"/>
          <a:srcRect l="43968" t="4298" r="3289"/>
          <a:stretch>
            <a:fillRect/>
          </a:stretch>
        </p:blipFill>
        <p:spPr>
          <a:xfrm>
            <a:off x="8368665" y="2347595"/>
            <a:ext cx="2829560" cy="3425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10" grpId="0" bldLvl="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D:\THANH MAI\2023-2024\KHOI\DAY TRUYEN HINH\hinh anh\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s 1"/>
          <p:cNvSpPr/>
          <p:nvPr/>
        </p:nvSpPr>
        <p:spPr>
          <a:xfrm>
            <a:off x="4994002" y="782226"/>
            <a:ext cx="5560786" cy="802640"/>
          </a:xfrm>
          <a:prstGeom prst="rect">
            <a:avLst/>
          </a:prstGeom>
          <a:solidFill>
            <a:srgbClr val="09A727"/>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457200" indent="-457200" algn="ctr">
              <a:lnSpc>
                <a:spcPct val="120000"/>
              </a:lnSpc>
            </a:pPr>
            <a:r>
              <a:rPr lang="nl-NL" sz="3200" b="1" dirty="0" smtClean="0">
                <a:solidFill>
                  <a:srgbClr val="FFFF00"/>
                </a:solidFill>
                <a:latin typeface="Times New Roman" panose="02020603050405020304" pitchFamily="18" charset="0"/>
                <a:ea typeface="Times New Roman" panose="02020603050405020304" pitchFamily="18" charset="0"/>
                <a:sym typeface="+mn-ea"/>
              </a:rPr>
              <a:t>Bài 24: QUÊ NGOẠI</a:t>
            </a:r>
          </a:p>
        </p:txBody>
      </p:sp>
      <p:sp>
        <p:nvSpPr>
          <p:cNvPr id="6" name="Rectangle 5"/>
          <p:cNvSpPr/>
          <p:nvPr/>
        </p:nvSpPr>
        <p:spPr>
          <a:xfrm>
            <a:off x="6121374" y="193785"/>
            <a:ext cx="2300566" cy="564257"/>
          </a:xfrm>
          <a:prstGeom prst="rect">
            <a:avLst/>
          </a:prstGeom>
        </p:spPr>
        <p:txBody>
          <a:bodyPr wrap="none">
            <a:spAutoFit/>
          </a:bodyPr>
          <a:lstStyle/>
          <a:p>
            <a:pPr marL="457200" indent="-457200" algn="ctr">
              <a:lnSpc>
                <a:spcPct val="120000"/>
              </a:lnSpc>
            </a:pPr>
            <a:r>
              <a:rPr lang="nl-NL" sz="2800" b="1" dirty="0">
                <a:solidFill>
                  <a:srgbClr val="002060"/>
                </a:solidFill>
                <a:latin typeface="Times New Roman" panose="02020603050405020304" pitchFamily="18" charset="0"/>
                <a:ea typeface="Times New Roman" panose="02020603050405020304" pitchFamily="18" charset="0"/>
              </a:rPr>
              <a:t>TIẾNG VIỆT</a:t>
            </a:r>
            <a:endParaRPr lang="en-US" sz="2800"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308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p:nvPr/>
        </p:nvSpPr>
        <p:spPr>
          <a:xfrm>
            <a:off x="1201484" y="119902"/>
            <a:ext cx="9756011" cy="14219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002060"/>
                </a:solidFill>
                <a:latin typeface="Times New Roman" panose="02020603050405020304" pitchFamily="18" charset="0"/>
                <a:ea typeface="Times New Roman" panose="02020603050405020304" pitchFamily="18" charset="0"/>
              </a:rPr>
              <a:t>TIẾNG VIỆT</a:t>
            </a:r>
            <a:endParaRPr lang="en-US" sz="3600" dirty="0">
              <a:solidFill>
                <a:srgbClr val="002060"/>
              </a:solidFill>
              <a:latin typeface="Times New Roman" panose="02020603050405020304" pitchFamily="18" charset="0"/>
              <a:ea typeface="Times New Roman" panose="02020603050405020304" pitchFamily="18" charset="0"/>
            </a:endParaRPr>
          </a:p>
          <a:p>
            <a:pPr marL="457200" indent="-457200" algn="ctr">
              <a:lnSpc>
                <a:spcPct val="120000"/>
              </a:lnSpc>
            </a:pPr>
            <a:r>
              <a:rPr lang="nl-NL" sz="3600" b="1" dirty="0">
                <a:solidFill>
                  <a:srgbClr val="002060"/>
                </a:solidFill>
                <a:latin typeface="Times New Roman" panose="02020603050405020304" pitchFamily="18" charset="0"/>
                <a:ea typeface="Times New Roman" panose="02020603050405020304" pitchFamily="18" charset="0"/>
              </a:rPr>
              <a:t>Bài </a:t>
            </a:r>
            <a:r>
              <a:rPr lang="nl-NL" sz="3600" b="1" dirty="0" smtClean="0">
                <a:solidFill>
                  <a:srgbClr val="002060"/>
                </a:solidFill>
                <a:latin typeface="Times New Roman" panose="02020603050405020304" pitchFamily="18" charset="0"/>
                <a:ea typeface="Times New Roman" panose="02020603050405020304" pitchFamily="18" charset="0"/>
              </a:rPr>
              <a:t>24: QUÊ NGOẠI</a:t>
            </a:r>
            <a:endParaRPr lang="nl-NL" sz="3600" b="1" dirty="0">
              <a:solidFill>
                <a:srgbClr val="00206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596900" y="1512570"/>
            <a:ext cx="3866515" cy="521970"/>
          </a:xfrm>
          <a:prstGeom prst="rect">
            <a:avLst/>
          </a:prstGeom>
          <a:solidFill>
            <a:srgbClr val="0070C0"/>
          </a:solidFill>
        </p:spPr>
        <p:style>
          <a:lnRef idx="1">
            <a:schemeClr val="accent3"/>
          </a:lnRef>
          <a:fillRef idx="1001">
            <a:schemeClr val="dk2"/>
          </a:fillRef>
          <a:effectRef idx="2">
            <a:schemeClr val="accent3"/>
          </a:effectRef>
          <a:fontRef idx="minor">
            <a:schemeClr val="lt1"/>
          </a:fontRef>
        </p:style>
        <p:txBody>
          <a:bodyPr wrap="square">
            <a:spAutoFit/>
          </a:bodyPr>
          <a:lstStyle/>
          <a:p>
            <a:pPr algn="ctr">
              <a:defRPr/>
            </a:pPr>
            <a:r>
              <a:rPr lang="en-US" sz="2800" b="1" dirty="0">
                <a:ln w="0"/>
                <a:solidFill>
                  <a:srgbClr val="FFFF00"/>
                </a:solidFill>
                <a:latin typeface="Times New Roman" panose="02020603050405020304" pitchFamily="18" charset="0"/>
                <a:cs typeface="Times New Roman" panose="02020603050405020304" pitchFamily="18" charset="0"/>
              </a:rPr>
              <a:t>YÊU CẦU CẦN ĐẠT</a:t>
            </a:r>
          </a:p>
        </p:txBody>
      </p:sp>
      <p:sp>
        <p:nvSpPr>
          <p:cNvPr id="7" name="TextBox 6"/>
          <p:cNvSpPr txBox="1"/>
          <p:nvPr/>
        </p:nvSpPr>
        <p:spPr>
          <a:xfrm>
            <a:off x="647681" y="2097465"/>
            <a:ext cx="10972800" cy="6554470"/>
          </a:xfrm>
          <a:prstGeom prst="rect">
            <a:avLst/>
          </a:prstGeom>
          <a:noFill/>
        </p:spPr>
        <p:txBody>
          <a:bodyPr wrap="square" rtlCol="0">
            <a:spAutoFit/>
          </a:bodyPr>
          <a:lstStyle/>
          <a:p>
            <a:pPr algn="just"/>
            <a:r>
              <a:rPr lang="en-US" sz="3000" dirty="0">
                <a:solidFill>
                  <a:srgbClr val="0070C0"/>
                </a:solidFill>
                <a:latin typeface="Times New Roman" panose="02020603050405020304" pitchFamily="18" charset="0"/>
                <a:cs typeface="Times New Roman" panose="02020603050405020304" pitchFamily="18" charset="0"/>
              </a:rPr>
              <a:t>	1. </a:t>
            </a:r>
            <a:r>
              <a:rPr lang="nl-NL" sz="3000" dirty="0">
                <a:solidFill>
                  <a:srgbClr val="0070C0"/>
                </a:solidFill>
                <a:latin typeface="Times New Roman" panose="02020603050405020304" pitchFamily="18" charset="0"/>
                <a:cs typeface="Times New Roman" panose="02020603050405020304" pitchFamily="18" charset="0"/>
              </a:rPr>
              <a:t>Đọc đúng từ ngữ, câu, đoạn và toàn bộ câu chuyện “Quê ngoại</a:t>
            </a:r>
            <a:r>
              <a:rPr lang="nl-NL" sz="3000" dirty="0" smtClean="0">
                <a:solidFill>
                  <a:srgbClr val="0070C0"/>
                </a:solidFill>
                <a:latin typeface="Times New Roman" panose="02020603050405020304" pitchFamily="18" charset="0"/>
                <a:cs typeface="Times New Roman" panose="02020603050405020304" pitchFamily="18" charset="0"/>
              </a:rPr>
              <a:t>”. Biết </a:t>
            </a:r>
            <a:r>
              <a:rPr lang="nl-NL" sz="3000" dirty="0">
                <a:solidFill>
                  <a:srgbClr val="0070C0"/>
                </a:solidFill>
                <a:latin typeface="Times New Roman" panose="02020603050405020304" pitchFamily="18" charset="0"/>
                <a:cs typeface="Times New Roman" panose="02020603050405020304" pitchFamily="18" charset="0"/>
              </a:rPr>
              <a:t>đọc diễn cảm thể hiện tâm trạng, cảm xúc của nhân vật trong câu chuyện; biết ngắt, nghỉ hơi sau dấu câu.</a:t>
            </a:r>
            <a:endParaRPr lang="en-US" sz="3000" dirty="0">
              <a:solidFill>
                <a:srgbClr val="0070C0"/>
              </a:solidFill>
              <a:latin typeface="Times New Roman" panose="02020603050405020304" pitchFamily="18" charset="0"/>
              <a:cs typeface="Times New Roman" panose="02020603050405020304" pitchFamily="18" charset="0"/>
            </a:endParaRPr>
          </a:p>
          <a:p>
            <a:pPr algn="just"/>
            <a:r>
              <a:rPr lang="en-GB"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nl-NL" sz="3000" dirty="0" smtClean="0">
                <a:solidFill>
                  <a:srgbClr val="0070C0"/>
                </a:solidFill>
                <a:latin typeface="Times New Roman" panose="02020603050405020304" pitchFamily="18" charset="0"/>
                <a:cs typeface="Times New Roman" panose="02020603050405020304" pitchFamily="18" charset="0"/>
              </a:rPr>
              <a:t>Nhận </a:t>
            </a:r>
            <a:r>
              <a:rPr lang="nl-NL" sz="3000" dirty="0">
                <a:solidFill>
                  <a:srgbClr val="0070C0"/>
                </a:solidFill>
                <a:latin typeface="Times New Roman" panose="02020603050405020304" pitchFamily="18" charset="0"/>
                <a:cs typeface="Times New Roman" panose="02020603050405020304" pitchFamily="18" charset="0"/>
              </a:rPr>
              <a:t>biết được đặc điểm của nhân vật thể hiện qua các từ ngữ, các câu trong bài đọc. Nhận biết được ý chính của mỗi đoạn trong </a:t>
            </a:r>
            <a:r>
              <a:rPr lang="nl-NL" sz="3000" dirty="0" smtClean="0">
                <a:solidFill>
                  <a:srgbClr val="0070C0"/>
                </a:solidFill>
                <a:latin typeface="Times New Roman" panose="02020603050405020304" pitchFamily="18" charset="0"/>
                <a:cs typeface="Times New Roman" panose="02020603050405020304" pitchFamily="18" charset="0"/>
              </a:rPr>
              <a:t>bài.</a:t>
            </a:r>
          </a:p>
          <a:p>
            <a:pPr algn="just"/>
            <a:r>
              <a:rPr lang="en-US" altLang="en-US" sz="3000" dirty="0">
                <a:solidFill>
                  <a:srgbClr val="0070C0"/>
                </a:solidFill>
                <a:latin typeface="Times New Roman" panose="02020603050405020304" pitchFamily="18" charset="0"/>
                <a:cs typeface="Times New Roman" panose="02020603050405020304" pitchFamily="18" charset="0"/>
                <a:sym typeface="+mn-ea"/>
              </a:rPr>
              <a:t>	3. </a:t>
            </a:r>
            <a:r>
              <a:rPr lang="nl-NL" sz="3000" dirty="0">
                <a:solidFill>
                  <a:srgbClr val="0070C0"/>
                </a:solidFill>
                <a:latin typeface="Times New Roman" panose="02020603050405020304" pitchFamily="18" charset="0"/>
                <a:cs typeface="Times New Roman" panose="02020603050405020304" pitchFamily="18" charset="0"/>
                <a:sym typeface="+mn-ea"/>
              </a:rPr>
              <a:t>Hiểu điều tác giả muốn nói qua câu chuyện: Chúng ta ai ai cũng có quê hương. Những kỉ niệm về quê hương bao giờ cũng đẹp. Đặc biệt khi ta đi xa thì nỗi nhớ về quê hương càng da diết</a:t>
            </a:r>
            <a:r>
              <a:rPr lang="nl-NL" sz="3000" dirty="0" smtClean="0">
                <a:solidFill>
                  <a:srgbClr val="0070C0"/>
                </a:solidFill>
                <a:latin typeface="Times New Roman" panose="02020603050405020304" pitchFamily="18" charset="0"/>
                <a:cs typeface="Times New Roman" panose="02020603050405020304" pitchFamily="18" charset="0"/>
                <a:sym typeface="+mn-ea"/>
              </a:rPr>
              <a:t>.</a:t>
            </a:r>
            <a:endParaRPr lang="nl-NL" sz="3000" dirty="0" smtClean="0">
              <a:solidFill>
                <a:srgbClr val="0070C0"/>
              </a:solidFill>
              <a:latin typeface="Times New Roman" panose="02020603050405020304" pitchFamily="18" charset="0"/>
              <a:cs typeface="Times New Roman" panose="02020603050405020304" pitchFamily="18" charset="0"/>
            </a:endParaRPr>
          </a:p>
          <a:p>
            <a:pPr algn="just"/>
            <a:r>
              <a:rPr lang="nl-NL" sz="3000" dirty="0" smtClean="0">
                <a:solidFill>
                  <a:srgbClr val="0070C0"/>
                </a:solidFill>
                <a:latin typeface="Times New Roman" panose="02020603050405020304" pitchFamily="18" charset="0"/>
                <a:cs typeface="Times New Roman" panose="02020603050405020304" pitchFamily="18" charset="0"/>
                <a:sym typeface="+mn-ea"/>
              </a:rPr>
              <a:t>	4. Biết trân trọng những vẻ đẹp của quê hương.</a:t>
            </a:r>
            <a:endParaRPr lang="en-US" sz="3000" dirty="0">
              <a:solidFill>
                <a:srgbClr val="0070C0"/>
              </a:solidFill>
              <a:latin typeface="Times New Roman" panose="02020603050405020304" pitchFamily="18" charset="0"/>
              <a:cs typeface="Times New Roman" panose="02020603050405020304" pitchFamily="18" charset="0"/>
            </a:endParaRPr>
          </a:p>
          <a:p>
            <a:pPr algn="just"/>
            <a:endParaRPr lang="vi-VN" altLang="en-US" sz="3000" dirty="0">
              <a:solidFill>
                <a:srgbClr val="0070C0"/>
              </a:solidFill>
              <a:latin typeface="Times New Roman" panose="02020603050405020304" pitchFamily="18" charset="0"/>
              <a:cs typeface="Times New Roman" panose="02020603050405020304" pitchFamily="18" charset="0"/>
            </a:endParaRPr>
          </a:p>
          <a:p>
            <a:pPr algn="just"/>
            <a:endParaRPr lang="en-US" sz="3000" dirty="0">
              <a:solidFill>
                <a:srgbClr val="0070C0"/>
              </a:solidFill>
              <a:latin typeface="Times New Roman" panose="02020603050405020304" pitchFamily="18" charset="0"/>
              <a:cs typeface="Times New Roman" panose="02020603050405020304" pitchFamily="18" charset="0"/>
            </a:endParaRPr>
          </a:p>
          <a:p>
            <a:pPr algn="just"/>
            <a:r>
              <a:rPr lang="en-US" altLang="en-US" sz="3000" dirty="0">
                <a:solidFill>
                  <a:srgbClr val="0070C0"/>
                </a:solidFill>
                <a:latin typeface="Times New Roman" panose="02020603050405020304" pitchFamily="18" charset="0"/>
                <a:cs typeface="Times New Roman" panose="02020603050405020304" pitchFamily="18" charset="0"/>
              </a:rPr>
              <a:t>	</a:t>
            </a:r>
            <a:endPar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alt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183378"/>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261299"/>
            <a:ext cx="932538" cy="483745"/>
          </a:xfrm>
          <a:prstGeom prst="rect">
            <a:avLst/>
          </a:prstGeom>
        </p:spPr>
      </p:pic>
      <p:sp>
        <p:nvSpPr>
          <p:cNvPr id="6" name="Title 3"/>
          <p:cNvSpPr txBox="1"/>
          <p:nvPr/>
        </p:nvSpPr>
        <p:spPr>
          <a:xfrm>
            <a:off x="1265066" y="22652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002060"/>
                </a:solidFill>
                <a:latin typeface="Times New Roman" panose="02020603050405020304" pitchFamily="18" charset="0"/>
                <a:ea typeface="Times New Roman" panose="02020603050405020304" pitchFamily="18" charset="0"/>
              </a:rPr>
              <a:t>QUÊ NGOẠI</a:t>
            </a:r>
            <a:endParaRPr lang="nl-NL"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90181" y="806535"/>
            <a:ext cx="11747144" cy="7248138"/>
          </a:xfrm>
          <a:prstGeom prst="rect">
            <a:avLst/>
          </a:prstGeom>
          <a:noFill/>
        </p:spPr>
        <p:txBody>
          <a:bodyPr wrap="square" rtlCol="0">
            <a:spAutoFit/>
          </a:bodyPr>
          <a:lstStyle/>
          <a:p>
            <a:pPr algn="just"/>
            <a:r>
              <a:rPr lang="en-US" sz="3100" b="0" i="0" dirty="0">
                <a:solidFill>
                  <a:srgbClr val="0070C0"/>
                </a:solidFill>
                <a:effectLst/>
                <a:latin typeface="Times New Roman" panose="02020603050405020304" pitchFamily="18" charset="0"/>
                <a:cs typeface="Times New Roman" panose="02020603050405020304" pitchFamily="18" charset="0"/>
              </a:rPr>
              <a:t>	</a:t>
            </a:r>
            <a:r>
              <a:rPr lang="vi-VN" sz="3100" dirty="0">
                <a:solidFill>
                  <a:srgbClr val="0070C0"/>
                </a:solidFill>
                <a:latin typeface="Times New Roman" panose="02020603050405020304" pitchFamily="18" charset="0"/>
                <a:cs typeface="Times New Roman" panose="02020603050405020304" pitchFamily="18" charset="0"/>
              </a:rPr>
              <a:t> 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p>
          <a:p>
            <a:pPr algn="just"/>
            <a:r>
              <a:rPr lang="en-US" sz="3100" dirty="0" smtClean="0">
                <a:solidFill>
                  <a:srgbClr val="0070C0"/>
                </a:solidFill>
                <a:latin typeface="Times New Roman" panose="02020603050405020304" pitchFamily="18" charset="0"/>
                <a:cs typeface="Times New Roman" panose="02020603050405020304" pitchFamily="18" charset="0"/>
              </a:rPr>
              <a:t>	</a:t>
            </a:r>
            <a:r>
              <a:rPr lang="vi-VN" sz="3100" dirty="0" smtClean="0">
                <a:solidFill>
                  <a:srgbClr val="0070C0"/>
                </a:solidFill>
                <a:latin typeface="Times New Roman" panose="02020603050405020304" pitchFamily="18" charset="0"/>
                <a:cs typeface="Times New Roman" panose="02020603050405020304" pitchFamily="18" charset="0"/>
              </a:rPr>
              <a:t>Mẹ </a:t>
            </a:r>
            <a:r>
              <a:rPr lang="vi-VN" sz="3100" dirty="0">
                <a:solidFill>
                  <a:srgbClr val="0070C0"/>
                </a:solidFill>
                <a:latin typeface="Times New Roman" panose="02020603050405020304" pitchFamily="18" charset="0"/>
                <a:cs typeface="Times New Roman" panose="02020603050405020304" pitchFamily="18" charset="0"/>
              </a:rPr>
              <a:t>của Ki-a kể khi mẹ còn nhỏ, cứ vào dịp nghỉ hè là mẹ lại được ông ngoại đưa ra đê thả diều, lấy lá dứa dại làm những chiếc chong chóng và những chiếc kèn thổi vang trên mặt đê trong những chiều mùa hạ.</a:t>
            </a:r>
          </a:p>
          <a:p>
            <a:pPr algn="just"/>
            <a:r>
              <a:rPr lang="en-US" sz="3100" dirty="0" smtClean="0">
                <a:solidFill>
                  <a:srgbClr val="0070C0"/>
                </a:solidFill>
                <a:latin typeface="Times New Roman" panose="02020603050405020304" pitchFamily="18" charset="0"/>
                <a:cs typeface="Times New Roman" panose="02020603050405020304" pitchFamily="18" charset="0"/>
              </a:rPr>
              <a:t>	</a:t>
            </a:r>
            <a:r>
              <a:rPr lang="vi-VN" sz="3100" dirty="0" smtClean="0">
                <a:solidFill>
                  <a:srgbClr val="0070C0"/>
                </a:solidFill>
                <a:latin typeface="Times New Roman" panose="02020603050405020304" pitchFamily="18" charset="0"/>
                <a:cs typeface="Times New Roman" panose="020206030504050203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p>
          <a:p>
            <a:pPr algn="just"/>
            <a:r>
              <a:rPr lang="vi-VN" sz="3100" b="0" i="0" dirty="0" smtClean="0">
                <a:solidFill>
                  <a:srgbClr val="0070C0"/>
                </a:solidFill>
                <a:effectLst/>
                <a:latin typeface="Times New Roman" panose="02020603050405020304" pitchFamily="18" charset="0"/>
                <a:cs typeface="Times New Roman" panose="02020603050405020304" pitchFamily="18" charset="0"/>
              </a:rPr>
              <a:t/>
            </a:r>
            <a:br>
              <a:rPr lang="vi-VN" sz="3100" b="0" i="0" dirty="0" smtClean="0">
                <a:solidFill>
                  <a:srgbClr val="0070C0"/>
                </a:solidFill>
                <a:effectLst/>
                <a:latin typeface="Times New Roman" panose="02020603050405020304" pitchFamily="18" charset="0"/>
                <a:cs typeface="Times New Roman" panose="02020603050405020304" pitchFamily="18" charset="0"/>
              </a:rPr>
            </a:br>
            <a:r>
              <a:rPr lang="vi-VN" sz="3100" b="0" i="0" dirty="0" smtClean="0">
                <a:solidFill>
                  <a:srgbClr val="0070C0"/>
                </a:solidFill>
                <a:effectLst/>
                <a:latin typeface="Times New Roman" panose="02020603050405020304" pitchFamily="18" charset="0"/>
                <a:cs typeface="Times New Roman" panose="02020603050405020304" pitchFamily="18" charset="0"/>
              </a:rPr>
              <a:t/>
            </a:r>
            <a:br>
              <a:rPr lang="vi-VN" sz="3100" b="0" i="0" dirty="0" smtClean="0">
                <a:solidFill>
                  <a:srgbClr val="0070C0"/>
                </a:solidFill>
                <a:effectLst/>
                <a:latin typeface="Times New Roman" panose="02020603050405020304" pitchFamily="18" charset="0"/>
                <a:cs typeface="Times New Roman" panose="02020603050405020304" pitchFamily="18" charset="0"/>
              </a:rPr>
            </a:br>
            <a:endParaRPr lang="vi-VN" altLang="en-US" sz="31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6" y="1516231"/>
            <a:ext cx="11382233" cy="7478970"/>
          </a:xfrm>
          <a:prstGeom prst="rect">
            <a:avLst/>
          </a:prstGeom>
          <a:noFill/>
        </p:spPr>
        <p:txBody>
          <a:bodyPr wrap="square" rtlCol="0">
            <a:spAutoFit/>
          </a:bodyPr>
          <a:lstStyle/>
          <a:p>
            <a:pPr algn="just"/>
            <a:r>
              <a:rPr lang="en-US" sz="3100" b="0" i="0" dirty="0" smtClean="0">
                <a:solidFill>
                  <a:srgbClr val="0070C0"/>
                </a:solidFill>
                <a:effectLst/>
                <a:latin typeface="Times New Roman" panose="02020603050405020304" pitchFamily="18" charset="0"/>
                <a:cs typeface="Times New Roman" panose="02020603050405020304" pitchFamily="18" charset="0"/>
              </a:rPr>
              <a:t>	</a:t>
            </a:r>
            <a:r>
              <a:rPr lang="vi-VN" sz="3100" dirty="0" smtClean="0">
                <a:solidFill>
                  <a:srgbClr val="0070C0"/>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p>
          <a:p>
            <a:pPr algn="just"/>
            <a:r>
              <a:rPr lang="en-US" sz="3100" dirty="0" smtClean="0">
                <a:solidFill>
                  <a:srgbClr val="0070C0"/>
                </a:solidFill>
                <a:latin typeface="Times New Roman" panose="02020603050405020304" pitchFamily="18" charset="0"/>
                <a:cs typeface="Times New Roman" panose="02020603050405020304" pitchFamily="18" charset="0"/>
              </a:rPr>
              <a:t>							</a:t>
            </a:r>
          </a:p>
          <a:p>
            <a:pPr algn="just"/>
            <a:r>
              <a:rPr lang="en-US" sz="3100" dirty="0">
                <a:solidFill>
                  <a:srgbClr val="0070C0"/>
                </a:solidFill>
                <a:latin typeface="Times New Roman" panose="02020603050405020304" pitchFamily="18" charset="0"/>
                <a:cs typeface="Times New Roman" panose="02020603050405020304" pitchFamily="18" charset="0"/>
              </a:rPr>
              <a:t>	</a:t>
            </a:r>
            <a:r>
              <a:rPr lang="en-US" sz="3100" dirty="0" smtClean="0">
                <a:solidFill>
                  <a:srgbClr val="0070C0"/>
                </a:solidFill>
                <a:latin typeface="Times New Roman" panose="02020603050405020304" pitchFamily="18" charset="0"/>
                <a:cs typeface="Times New Roman" panose="02020603050405020304" pitchFamily="18" charset="0"/>
              </a:rPr>
              <a:t>						</a:t>
            </a:r>
            <a:r>
              <a:rPr lang="vi-VN" sz="3100" dirty="0" smtClean="0">
                <a:solidFill>
                  <a:srgbClr val="0070C0"/>
                </a:solidFill>
                <a:latin typeface="Times New Roman" panose="02020603050405020304" pitchFamily="18" charset="0"/>
                <a:cs typeface="Times New Roman" panose="02020603050405020304" pitchFamily="18" charset="0"/>
              </a:rPr>
              <a:t>(</a:t>
            </a:r>
            <a:r>
              <a:rPr lang="vi-VN" sz="3100" i="1" dirty="0">
                <a:solidFill>
                  <a:srgbClr val="0070C0"/>
                </a:solidFill>
                <a:latin typeface="Times New Roman" panose="02020603050405020304" pitchFamily="18" charset="0"/>
                <a:cs typeface="Times New Roman" panose="02020603050405020304" pitchFamily="18" charset="0"/>
              </a:rPr>
              <a:t>Theo</a:t>
            </a:r>
            <a:r>
              <a:rPr lang="vi-VN" sz="3100" dirty="0">
                <a:solidFill>
                  <a:srgbClr val="0070C0"/>
                </a:solidFill>
                <a:latin typeface="Times New Roman" panose="02020603050405020304" pitchFamily="18" charset="0"/>
                <a:cs typeface="Times New Roman" panose="02020603050405020304" pitchFamily="18" charset="0"/>
              </a:rPr>
              <a:t> Nguyễn Quang Thiều)</a:t>
            </a:r>
          </a:p>
          <a:p>
            <a:pPr algn="just"/>
            <a:r>
              <a:rPr lang="vi-VN" sz="3100" b="0" i="0" dirty="0">
                <a:solidFill>
                  <a:srgbClr val="0070C0"/>
                </a:solidFill>
                <a:effectLst/>
                <a:latin typeface="Times New Roman" panose="02020603050405020304" pitchFamily="18" charset="0"/>
                <a:cs typeface="Times New Roman" panose="02020603050405020304" pitchFamily="18" charset="0"/>
              </a:rPr>
              <a:t/>
            </a:r>
            <a:br>
              <a:rPr lang="vi-VN" sz="3100" b="0" i="0" dirty="0">
                <a:solidFill>
                  <a:srgbClr val="0070C0"/>
                </a:solidFill>
                <a:effectLst/>
                <a:latin typeface="Times New Roman" panose="02020603050405020304" pitchFamily="18" charset="0"/>
                <a:cs typeface="Times New Roman" panose="02020603050405020304" pitchFamily="18" charset="0"/>
              </a:rPr>
            </a:br>
            <a:r>
              <a:rPr lang="vi-VN" sz="3100" b="0" i="0" dirty="0">
                <a:solidFill>
                  <a:srgbClr val="0070C0"/>
                </a:solidFill>
                <a:effectLst/>
                <a:latin typeface="Times New Roman" panose="02020603050405020304" pitchFamily="18" charset="0"/>
                <a:cs typeface="Times New Roman" panose="02020603050405020304" pitchFamily="18" charset="0"/>
              </a:rPr>
              <a:t/>
            </a:r>
            <a:br>
              <a:rPr lang="vi-VN" sz="3100" b="0" i="0" dirty="0">
                <a:solidFill>
                  <a:srgbClr val="0070C0"/>
                </a:solidFill>
                <a:effectLst/>
                <a:latin typeface="Times New Roman" panose="02020603050405020304" pitchFamily="18" charset="0"/>
                <a:cs typeface="Times New Roman" panose="02020603050405020304" pitchFamily="18" charset="0"/>
              </a:rPr>
            </a:br>
            <a:r>
              <a:rPr lang="vi-VN" sz="3100" b="0" i="0" dirty="0">
                <a:solidFill>
                  <a:srgbClr val="0070C0"/>
                </a:solidFill>
                <a:effectLst/>
                <a:latin typeface="Times New Roman" panose="02020603050405020304" pitchFamily="18" charset="0"/>
                <a:cs typeface="Times New Roman" panose="02020603050405020304" pitchFamily="18" charset="0"/>
              </a:rPr>
              <a:t/>
            </a:r>
            <a:br>
              <a:rPr lang="vi-VN" sz="3100" b="0" i="0" dirty="0">
                <a:solidFill>
                  <a:srgbClr val="0070C0"/>
                </a:solidFill>
                <a:effectLst/>
                <a:latin typeface="Times New Roman" panose="02020603050405020304" pitchFamily="18" charset="0"/>
                <a:cs typeface="Times New Roman" panose="02020603050405020304" pitchFamily="18" charset="0"/>
              </a:rPr>
            </a:br>
            <a:r>
              <a:rPr lang="vi-VN" sz="3100" b="0" i="0" dirty="0">
                <a:solidFill>
                  <a:srgbClr val="0070C0"/>
                </a:solidFill>
                <a:effectLst/>
                <a:latin typeface="Times New Roman" panose="02020603050405020304" pitchFamily="18" charset="0"/>
                <a:cs typeface="Times New Roman" panose="02020603050405020304" pitchFamily="18" charset="0"/>
              </a:rPr>
              <a:t/>
            </a:r>
            <a:br>
              <a:rPr lang="vi-VN" sz="3100" b="0" i="0" dirty="0">
                <a:solidFill>
                  <a:srgbClr val="0070C0"/>
                </a:solidFill>
                <a:effectLst/>
                <a:latin typeface="Times New Roman" panose="02020603050405020304" pitchFamily="18" charset="0"/>
                <a:cs typeface="Times New Roman" panose="02020603050405020304" pitchFamily="18" charset="0"/>
              </a:rPr>
            </a:br>
            <a:endParaRPr lang="vi-VN" altLang="en-US" sz="31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90181" y="524578"/>
            <a:ext cx="880742" cy="64607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602499"/>
            <a:ext cx="932538" cy="483745"/>
          </a:xfrm>
          <a:prstGeom prst="rect">
            <a:avLst/>
          </a:prstGeom>
        </p:spPr>
      </p:pic>
      <p:sp>
        <p:nvSpPr>
          <p:cNvPr id="7" name="Title 3"/>
          <p:cNvSpPr txBox="1"/>
          <p:nvPr/>
        </p:nvSpPr>
        <p:spPr>
          <a:xfrm>
            <a:off x="1265066" y="63596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002060"/>
                </a:solidFill>
                <a:latin typeface="Times New Roman" panose="02020603050405020304" pitchFamily="18" charset="0"/>
                <a:ea typeface="Times New Roman" panose="02020603050405020304" pitchFamily="18" charset="0"/>
              </a:rPr>
              <a:t>QUÊ NGOẠI</a:t>
            </a:r>
            <a:endParaRPr lang="nl-NL"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201022"/>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363347"/>
            <a:ext cx="932538" cy="483745"/>
          </a:xfrm>
          <a:prstGeom prst="rect">
            <a:avLst/>
          </a:prstGeom>
        </p:spPr>
      </p:pic>
      <p:sp>
        <p:nvSpPr>
          <p:cNvPr id="6" name="Rounded Rectangle 3"/>
          <p:cNvSpPr/>
          <p:nvPr/>
        </p:nvSpPr>
        <p:spPr>
          <a:xfrm>
            <a:off x="3600011" y="523935"/>
            <a:ext cx="4750490"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LUYỆN ĐỌC TỪ KHÓ</a:t>
            </a:r>
          </a:p>
        </p:txBody>
      </p:sp>
      <p:sp>
        <p:nvSpPr>
          <p:cNvPr id="20" name="Rounded Rectangle 3"/>
          <p:cNvSpPr/>
          <p:nvPr/>
        </p:nvSpPr>
        <p:spPr>
          <a:xfrm>
            <a:off x="3288253" y="2542290"/>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LUYỆN ĐỌC CÂU DÀI</a:t>
            </a:r>
          </a:p>
        </p:txBody>
      </p:sp>
      <p:sp>
        <p:nvSpPr>
          <p:cNvPr id="2" name="Rectangle 1"/>
          <p:cNvSpPr/>
          <p:nvPr/>
        </p:nvSpPr>
        <p:spPr>
          <a:xfrm>
            <a:off x="3600011" y="1602642"/>
            <a:ext cx="2343589"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cs typeface="Times New Roman" panose="02020603050405020304" pitchFamily="18" charset="0"/>
              </a:rPr>
              <a:t>rộng</a:t>
            </a:r>
            <a:r>
              <a:rPr lang="en-US" altLang="en-US" sz="3600" i="1" dirty="0" smtClean="0">
                <a:solidFill>
                  <a:srgbClr val="FF0000"/>
                </a:solidFill>
                <a:latin typeface="Times New Roman" panose="02020603050405020304" pitchFamily="18" charset="0"/>
                <a:cs typeface="Times New Roman" panose="02020603050405020304" pitchFamily="18" charset="0"/>
              </a:rPr>
              <a:t> </a:t>
            </a:r>
            <a:r>
              <a:rPr lang="en-US" altLang="en-US" sz="3600" i="1" dirty="0" err="1" smtClean="0">
                <a:solidFill>
                  <a:srgbClr val="FF0000"/>
                </a:solidFill>
                <a:latin typeface="Times New Roman" panose="02020603050405020304" pitchFamily="18" charset="0"/>
                <a:cs typeface="Times New Roman" panose="02020603050405020304" pitchFamily="18" charset="0"/>
              </a:rPr>
              <a:t>lớn</a:t>
            </a:r>
            <a:r>
              <a:rPr lang="en-US" altLang="en-US" sz="3600" i="1" dirty="0" smtClean="0">
                <a:solidFill>
                  <a:srgbClr val="FF0000"/>
                </a:solidFill>
                <a:latin typeface="Times New Roman" panose="02020603050405020304" pitchFamily="18" charset="0"/>
                <a:cs typeface="Times New Roman" panose="02020603050405020304" pitchFamily="18" charset="0"/>
              </a:rPr>
              <a:t> </a:t>
            </a:r>
            <a:endParaRPr lang="vi-VN" altLang="en-US" sz="3600" i="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9092388" y="1598451"/>
            <a:ext cx="2480914"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rPr>
              <a:t>thi</a:t>
            </a:r>
            <a:r>
              <a:rPr lang="en-US" altLang="en-US" sz="3600" i="1" dirty="0" smtClean="0">
                <a:solidFill>
                  <a:srgbClr val="FF0000"/>
                </a:solidFill>
                <a:latin typeface="Times New Roman" panose="02020603050405020304" pitchFamily="18" charset="0"/>
              </a:rPr>
              <a:t> </a:t>
            </a:r>
            <a:r>
              <a:rPr lang="en-US" altLang="en-US" sz="3600" i="1" dirty="0" err="1" smtClean="0">
                <a:solidFill>
                  <a:srgbClr val="FF0000"/>
                </a:solidFill>
                <a:latin typeface="Times New Roman" panose="02020603050405020304" pitchFamily="18" charset="0"/>
              </a:rPr>
              <a:t>thoảng</a:t>
            </a:r>
            <a:endParaRPr lang="vi-VN" altLang="en-US" sz="3600" i="1" dirty="0"/>
          </a:p>
        </p:txBody>
      </p:sp>
      <p:sp>
        <p:nvSpPr>
          <p:cNvPr id="13" name="Rectangle 12"/>
          <p:cNvSpPr/>
          <p:nvPr/>
        </p:nvSpPr>
        <p:spPr>
          <a:xfrm>
            <a:off x="730552" y="1608709"/>
            <a:ext cx="2455672"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rPr>
              <a:t>làng</a:t>
            </a:r>
            <a:r>
              <a:rPr lang="en-US" altLang="en-US" sz="3600" i="1" dirty="0" smtClean="0">
                <a:solidFill>
                  <a:srgbClr val="FF0000"/>
                </a:solidFill>
                <a:latin typeface="Times New Roman" panose="02020603050405020304" pitchFamily="18" charset="0"/>
              </a:rPr>
              <a:t> </a:t>
            </a:r>
            <a:r>
              <a:rPr lang="en-US" altLang="en-US" sz="3600" i="1" dirty="0" err="1" smtClean="0">
                <a:solidFill>
                  <a:srgbClr val="FF0000"/>
                </a:solidFill>
                <a:latin typeface="Times New Roman" panose="02020603050405020304" pitchFamily="18" charset="0"/>
              </a:rPr>
              <a:t>Chùa</a:t>
            </a:r>
            <a:endParaRPr lang="vi-VN" altLang="en-US" sz="3600" i="1" dirty="0"/>
          </a:p>
        </p:txBody>
      </p:sp>
      <p:sp>
        <p:nvSpPr>
          <p:cNvPr id="14" name="Rectangle 13"/>
          <p:cNvSpPr/>
          <p:nvPr/>
        </p:nvSpPr>
        <p:spPr>
          <a:xfrm>
            <a:off x="6406284" y="1608709"/>
            <a:ext cx="2292607"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cs typeface="Times New Roman" panose="02020603050405020304" pitchFamily="18" charset="0"/>
              </a:rPr>
              <a:t>trở</a:t>
            </a:r>
            <a:r>
              <a:rPr lang="en-US" altLang="en-US" sz="3600" i="1" dirty="0" smtClean="0">
                <a:solidFill>
                  <a:srgbClr val="FF0000"/>
                </a:solidFill>
                <a:latin typeface="Times New Roman" panose="02020603050405020304" pitchFamily="18" charset="0"/>
                <a:cs typeface="Times New Roman" panose="02020603050405020304" pitchFamily="18" charset="0"/>
              </a:rPr>
              <a:t> </a:t>
            </a:r>
            <a:r>
              <a:rPr lang="en-US" altLang="en-US" sz="3600" i="1" dirty="0" err="1" smtClean="0">
                <a:solidFill>
                  <a:srgbClr val="FF0000"/>
                </a:solidFill>
                <a:latin typeface="Times New Roman" panose="02020603050405020304" pitchFamily="18" charset="0"/>
                <a:cs typeface="Times New Roman" panose="02020603050405020304" pitchFamily="18" charset="0"/>
              </a:rPr>
              <a:t>về</a:t>
            </a:r>
            <a:endParaRPr lang="vi-VN" altLang="en-US" sz="3600" i="1" dirty="0">
              <a:solidFill>
                <a:srgbClr val="FF0000"/>
              </a:solidFill>
              <a:latin typeface="Times New Roman" panose="02020603050405020304" pitchFamily="18" charset="0"/>
              <a:cs typeface="Times New Roman" panose="02020603050405020304" pitchFamily="18" charset="0"/>
            </a:endParaRPr>
          </a:p>
        </p:txBody>
      </p:sp>
      <p:sp>
        <p:nvSpPr>
          <p:cNvPr id="3" name="Rectangle 6"/>
          <p:cNvSpPr/>
          <p:nvPr/>
        </p:nvSpPr>
        <p:spPr>
          <a:xfrm>
            <a:off x="462065" y="3483176"/>
            <a:ext cx="11267870" cy="3784600"/>
          </a:xfrm>
          <a:prstGeom prst="rect">
            <a:avLst/>
          </a:prstGeom>
        </p:spPr>
        <p:txBody>
          <a:bodyPr wrap="square">
            <a:spAutoFit/>
          </a:bodyPr>
          <a:lstStyle/>
          <a:p>
            <a:pPr algn="just"/>
            <a:r>
              <a:rPr lang="en-US" sz="3600" dirty="0">
                <a:solidFill>
                  <a:srgbClr val="0070C0"/>
                </a:solidFill>
                <a:latin typeface="Times New Roman" panose="02020603050405020304" pitchFamily="18" charset="0"/>
                <a:cs typeface="Times New Roman" panose="02020603050405020304" pitchFamily="18" charset="0"/>
              </a:rPr>
              <a:t>	</a:t>
            </a:r>
            <a:r>
              <a:rPr lang="vi-VN" sz="3600" dirty="0">
                <a:solidFill>
                  <a:srgbClr val="0070C0"/>
                </a:solidFill>
                <a:latin typeface="Times New Roman" panose="02020603050405020304" pitchFamily="18" charset="0"/>
                <a:cs typeface="Times New Roman" panose="02020603050405020304" pitchFamily="18" charset="0"/>
              </a:rPr>
              <a:t> Mẹ của Ki-a </a:t>
            </a:r>
            <a:r>
              <a:rPr lang="vi-VN" sz="3600" dirty="0" smtClean="0">
                <a:solidFill>
                  <a:srgbClr val="0070C0"/>
                </a:solidFill>
                <a:latin typeface="Times New Roman" panose="02020603050405020304" pitchFamily="18" charset="0"/>
                <a:cs typeface="Times New Roman" panose="02020603050405020304" pitchFamily="18" charset="0"/>
              </a:rPr>
              <a:t>kể</a:t>
            </a:r>
            <a:r>
              <a:rPr lang="vi-VN" altLang="en-US" sz="3600" b="1" dirty="0">
                <a:solidFill>
                  <a:srgbClr val="0070C0"/>
                </a:solidFill>
                <a:latin typeface="Times New Roman" panose="02020603050405020304" pitchFamily="18" charset="0"/>
                <a:ea typeface="Times New Roman" panose="02020603050405020304" pitchFamily="18" charset="0"/>
              </a:rPr>
              <a:t> </a:t>
            </a:r>
            <a:r>
              <a:rPr lang="vi-VN" altLang="en-US" sz="4800" b="1" dirty="0">
                <a:solidFill>
                  <a:srgbClr val="0070C0"/>
                </a:solidFill>
                <a:latin typeface="Times New Roman" panose="02020603050405020304" pitchFamily="18" charset="0"/>
                <a:ea typeface="Times New Roman" panose="02020603050405020304" pitchFamily="18" charset="0"/>
              </a:rPr>
              <a:t>/</a:t>
            </a:r>
            <a:r>
              <a:rPr lang="vi-VN" sz="3600" dirty="0" smtClean="0">
                <a:solidFill>
                  <a:srgbClr val="0070C0"/>
                </a:solidFill>
                <a:latin typeface="Times New Roman" panose="02020603050405020304" pitchFamily="18" charset="0"/>
                <a:cs typeface="Times New Roman" panose="02020603050405020304" pitchFamily="18" charset="0"/>
              </a:rPr>
              <a:t> </a:t>
            </a:r>
            <a:r>
              <a:rPr lang="vi-VN" sz="3600" dirty="0">
                <a:solidFill>
                  <a:srgbClr val="0070C0"/>
                </a:solidFill>
                <a:latin typeface="Times New Roman" panose="02020603050405020304" pitchFamily="18" charset="0"/>
                <a:cs typeface="Times New Roman" panose="02020603050405020304" pitchFamily="18" charset="0"/>
              </a:rPr>
              <a:t>khi mẹ còn nhỏ</a:t>
            </a:r>
            <a:r>
              <a:rPr lang="vi-VN" sz="3600" dirty="0" smtClean="0">
                <a:solidFill>
                  <a:srgbClr val="0070C0"/>
                </a:solidFill>
                <a:latin typeface="Times New Roman" panose="02020603050405020304" pitchFamily="18" charset="0"/>
                <a:cs typeface="Times New Roman" panose="02020603050405020304" pitchFamily="18" charset="0"/>
              </a:rPr>
              <a:t>,</a:t>
            </a:r>
            <a:r>
              <a:rPr lang="vi-VN" altLang="en-US" sz="4800" b="1" dirty="0" smtClean="0">
                <a:solidFill>
                  <a:srgbClr val="0070C0"/>
                </a:solidFill>
                <a:latin typeface="Times New Roman" panose="02020603050405020304" pitchFamily="18" charset="0"/>
                <a:ea typeface="Times New Roman" panose="02020603050405020304" pitchFamily="18" charset="0"/>
              </a:rPr>
              <a:t>/</a:t>
            </a:r>
            <a:r>
              <a:rPr lang="vi-VN" sz="3600" dirty="0" smtClean="0">
                <a:solidFill>
                  <a:srgbClr val="0070C0"/>
                </a:solidFill>
                <a:latin typeface="Times New Roman" panose="02020603050405020304" pitchFamily="18" charset="0"/>
                <a:cs typeface="Times New Roman" panose="02020603050405020304" pitchFamily="18" charset="0"/>
              </a:rPr>
              <a:t> </a:t>
            </a:r>
            <a:r>
              <a:rPr lang="vi-VN" sz="3600" dirty="0">
                <a:solidFill>
                  <a:srgbClr val="0070C0"/>
                </a:solidFill>
                <a:latin typeface="Times New Roman" panose="02020603050405020304" pitchFamily="18" charset="0"/>
                <a:cs typeface="Times New Roman" panose="02020603050405020304" pitchFamily="18" charset="0"/>
              </a:rPr>
              <a:t>cứ vào dịp nghỉ </a:t>
            </a:r>
            <a:r>
              <a:rPr lang="vi-VN" sz="3600" dirty="0" smtClean="0">
                <a:solidFill>
                  <a:srgbClr val="0070C0"/>
                </a:solidFill>
                <a:latin typeface="Times New Roman" panose="02020603050405020304" pitchFamily="18" charset="0"/>
                <a:cs typeface="Times New Roman" panose="02020603050405020304" pitchFamily="18" charset="0"/>
              </a:rPr>
              <a:t>hè</a:t>
            </a:r>
            <a:r>
              <a:rPr lang="vi-VN" altLang="en-US" sz="4800" b="1" dirty="0" smtClean="0">
                <a:solidFill>
                  <a:srgbClr val="0070C0"/>
                </a:solidFill>
                <a:latin typeface="Times New Roman" panose="02020603050405020304" pitchFamily="18" charset="0"/>
                <a:ea typeface="Times New Roman" panose="02020603050405020304" pitchFamily="18" charset="0"/>
              </a:rPr>
              <a:t>/</a:t>
            </a:r>
            <a:r>
              <a:rPr lang="vi-VN" sz="3600" dirty="0" smtClean="0">
                <a:solidFill>
                  <a:srgbClr val="0070C0"/>
                </a:solidFill>
                <a:latin typeface="Times New Roman" panose="02020603050405020304" pitchFamily="18" charset="0"/>
                <a:cs typeface="Times New Roman" panose="02020603050405020304" pitchFamily="18" charset="0"/>
              </a:rPr>
              <a:t> </a:t>
            </a:r>
            <a:r>
              <a:rPr lang="vi-VN" sz="3600" dirty="0">
                <a:solidFill>
                  <a:srgbClr val="0070C0"/>
                </a:solidFill>
                <a:latin typeface="Times New Roman" panose="02020603050405020304" pitchFamily="18" charset="0"/>
                <a:cs typeface="Times New Roman" panose="02020603050405020304" pitchFamily="18" charset="0"/>
              </a:rPr>
              <a:t>là mẹ lại được ông ngoại đưa ra đê thả diều</a:t>
            </a:r>
            <a:r>
              <a:rPr lang="vi-VN" sz="3600" dirty="0" smtClean="0">
                <a:solidFill>
                  <a:srgbClr val="0070C0"/>
                </a:solidFill>
                <a:latin typeface="Times New Roman" panose="02020603050405020304" pitchFamily="18" charset="0"/>
                <a:cs typeface="Times New Roman" panose="02020603050405020304" pitchFamily="18" charset="0"/>
              </a:rPr>
              <a:t>,</a:t>
            </a:r>
            <a:r>
              <a:rPr lang="vi-VN" altLang="en-US" sz="4800" b="1" dirty="0" smtClean="0">
                <a:solidFill>
                  <a:srgbClr val="0070C0"/>
                </a:solidFill>
                <a:latin typeface="Times New Roman" panose="02020603050405020304" pitchFamily="18" charset="0"/>
                <a:ea typeface="Times New Roman" panose="02020603050405020304" pitchFamily="18" charset="0"/>
              </a:rPr>
              <a:t>/</a:t>
            </a:r>
            <a:r>
              <a:rPr lang="vi-VN" sz="3600" dirty="0" smtClean="0">
                <a:solidFill>
                  <a:srgbClr val="0070C0"/>
                </a:solidFill>
                <a:latin typeface="Times New Roman" panose="02020603050405020304" pitchFamily="18" charset="0"/>
                <a:cs typeface="Times New Roman" panose="02020603050405020304" pitchFamily="18" charset="0"/>
              </a:rPr>
              <a:t> </a:t>
            </a:r>
            <a:r>
              <a:rPr lang="vi-VN" sz="3600" dirty="0">
                <a:solidFill>
                  <a:srgbClr val="0070C0"/>
                </a:solidFill>
                <a:latin typeface="Times New Roman" panose="02020603050405020304" pitchFamily="18" charset="0"/>
                <a:cs typeface="Times New Roman" panose="02020603050405020304" pitchFamily="18" charset="0"/>
              </a:rPr>
              <a:t>lấy lá dứa dại làm những chiếc chong </a:t>
            </a:r>
            <a:r>
              <a:rPr lang="vi-VN" sz="3600" dirty="0" smtClean="0">
                <a:solidFill>
                  <a:srgbClr val="0070C0"/>
                </a:solidFill>
                <a:latin typeface="Times New Roman" panose="02020603050405020304" pitchFamily="18" charset="0"/>
                <a:cs typeface="Times New Roman" panose="02020603050405020304" pitchFamily="18" charset="0"/>
              </a:rPr>
              <a:t>chóng</a:t>
            </a:r>
            <a:r>
              <a:rPr lang="en-US" altLang="vi-VN" sz="3600" dirty="0" smtClean="0">
                <a:solidFill>
                  <a:srgbClr val="0070C0"/>
                </a:solidFill>
                <a:latin typeface="Times New Roman" panose="02020603050405020304" pitchFamily="18" charset="0"/>
                <a:cs typeface="Times New Roman" panose="02020603050405020304" pitchFamily="18" charset="0"/>
              </a:rPr>
              <a:t> </a:t>
            </a:r>
            <a:r>
              <a:rPr lang="vi-VN" altLang="en-US" sz="4800" b="1" dirty="0">
                <a:solidFill>
                  <a:srgbClr val="0070C0"/>
                </a:solidFill>
                <a:latin typeface="Times New Roman" panose="02020603050405020304" pitchFamily="18" charset="0"/>
                <a:ea typeface="Times New Roman" panose="02020603050405020304" pitchFamily="18" charset="0"/>
              </a:rPr>
              <a:t>/</a:t>
            </a:r>
            <a:r>
              <a:rPr lang="vi-VN" sz="3600" dirty="0" smtClean="0">
                <a:solidFill>
                  <a:srgbClr val="0070C0"/>
                </a:solidFill>
                <a:latin typeface="Times New Roman" panose="02020603050405020304" pitchFamily="18" charset="0"/>
                <a:cs typeface="Times New Roman" panose="02020603050405020304" pitchFamily="18" charset="0"/>
              </a:rPr>
              <a:t>và </a:t>
            </a:r>
            <a:r>
              <a:rPr lang="vi-VN" sz="3600" dirty="0">
                <a:solidFill>
                  <a:srgbClr val="0070C0"/>
                </a:solidFill>
                <a:latin typeface="Times New Roman" panose="02020603050405020304" pitchFamily="18" charset="0"/>
                <a:cs typeface="Times New Roman" panose="02020603050405020304" pitchFamily="18" charset="0"/>
              </a:rPr>
              <a:t>những chiếc kèn thổi vang trên mặt </a:t>
            </a:r>
            <a:r>
              <a:rPr lang="vi-VN" sz="3600" dirty="0" smtClean="0">
                <a:solidFill>
                  <a:srgbClr val="0070C0"/>
                </a:solidFill>
                <a:latin typeface="Times New Roman" panose="02020603050405020304" pitchFamily="18" charset="0"/>
                <a:cs typeface="Times New Roman" panose="02020603050405020304" pitchFamily="18" charset="0"/>
              </a:rPr>
              <a:t>đê</a:t>
            </a:r>
            <a:r>
              <a:rPr lang="en-US" sz="3600" b="1" dirty="0" smtClean="0">
                <a:solidFill>
                  <a:srgbClr val="0070C0"/>
                </a:solidFill>
                <a:latin typeface="Times New Roman" panose="02020603050405020304" pitchFamily="18" charset="0"/>
              </a:rPr>
              <a:t> </a:t>
            </a:r>
            <a:r>
              <a:rPr lang="vi-VN" altLang="en-US" sz="4800" b="1" dirty="0" smtClean="0">
                <a:solidFill>
                  <a:srgbClr val="0070C0"/>
                </a:solidFill>
                <a:latin typeface="Times New Roman" panose="02020603050405020304" pitchFamily="18" charset="0"/>
                <a:ea typeface="Times New Roman" panose="02020603050405020304" pitchFamily="18" charset="0"/>
              </a:rPr>
              <a:t>/</a:t>
            </a:r>
            <a:r>
              <a:rPr lang="vi-VN" sz="3600" dirty="0" smtClean="0">
                <a:solidFill>
                  <a:srgbClr val="0070C0"/>
                </a:solidFill>
                <a:latin typeface="Times New Roman" panose="02020603050405020304" pitchFamily="18" charset="0"/>
                <a:cs typeface="Times New Roman" panose="02020603050405020304" pitchFamily="18" charset="0"/>
              </a:rPr>
              <a:t> </a:t>
            </a:r>
            <a:r>
              <a:rPr lang="vi-VN" sz="3600" dirty="0">
                <a:solidFill>
                  <a:srgbClr val="0070C0"/>
                </a:solidFill>
                <a:latin typeface="Times New Roman" panose="02020603050405020304" pitchFamily="18" charset="0"/>
                <a:cs typeface="Times New Roman" panose="02020603050405020304" pitchFamily="18" charset="0"/>
              </a:rPr>
              <a:t>trong những chiều mùa </a:t>
            </a:r>
            <a:r>
              <a:rPr lang="vi-VN" sz="3600" dirty="0" smtClean="0">
                <a:solidFill>
                  <a:srgbClr val="0070C0"/>
                </a:solidFill>
                <a:latin typeface="Times New Roman" panose="02020603050405020304" pitchFamily="18" charset="0"/>
                <a:cs typeface="Times New Roman" panose="02020603050405020304" pitchFamily="18" charset="0"/>
              </a:rPr>
              <a:t>hạ</a:t>
            </a:r>
            <a:r>
              <a:rPr lang="en-US" altLang="vi-VN" sz="3600" dirty="0" smtClean="0">
                <a:solidFill>
                  <a:srgbClr val="0070C0"/>
                </a:solidFill>
                <a:latin typeface="Times New Roman" panose="02020603050405020304" pitchFamily="18" charset="0"/>
                <a:cs typeface="Times New Roman" panose="02020603050405020304" pitchFamily="18" charset="0"/>
              </a:rPr>
              <a:t>.</a:t>
            </a:r>
            <a:r>
              <a:rPr lang="vi-VN" altLang="en-US" sz="4800" b="1" dirty="0" smtClean="0">
                <a:solidFill>
                  <a:srgbClr val="0070C0"/>
                </a:solidFill>
                <a:latin typeface="Times New Roman" panose="02020603050405020304" pitchFamily="18" charset="0"/>
                <a:ea typeface="Times New Roman" panose="02020603050405020304" pitchFamily="18" charset="0"/>
              </a:rPr>
              <a:t>//</a:t>
            </a:r>
            <a:endParaRPr lang="vi-VN" sz="4800" dirty="0">
              <a:solidFill>
                <a:srgbClr val="0070C0"/>
              </a:solidFill>
              <a:latin typeface="Times New Roman" panose="02020603050405020304" pitchFamily="18" charset="0"/>
              <a:cs typeface="Times New Roman" panose="02020603050405020304" pitchFamily="18" charset="0"/>
            </a:endParaRPr>
          </a:p>
          <a:p>
            <a:pPr algn="just"/>
            <a:endParaRPr lang="vi-VN" altLang="en-US" sz="4800" b="1"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1"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1"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0" grpId="0" animBg="1"/>
      <p:bldP spid="20" grpId="1" animBg="1"/>
      <p:bldP spid="2" grpId="0" animBg="1"/>
      <p:bldP spid="2" grpId="1" animBg="1"/>
      <p:bldP spid="7" grpId="0" animBg="1"/>
      <p:bldP spid="7" grpId="1" animBg="1"/>
      <p:bldP spid="13" grpId="0" animBg="1"/>
      <p:bldP spid="13" grpId="1" animBg="1"/>
      <p:bldP spid="14" grpId="0" animBg="1"/>
      <p:bldP spid="14" grpId="1" animBg="1"/>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183378"/>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261299"/>
            <a:ext cx="932538" cy="483745"/>
          </a:xfrm>
          <a:prstGeom prst="rect">
            <a:avLst/>
          </a:prstGeom>
        </p:spPr>
      </p:pic>
      <p:sp>
        <p:nvSpPr>
          <p:cNvPr id="6" name="Title 3"/>
          <p:cNvSpPr txBox="1"/>
          <p:nvPr/>
        </p:nvSpPr>
        <p:spPr>
          <a:xfrm>
            <a:off x="1265066" y="22652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002060"/>
                </a:solidFill>
                <a:latin typeface="Times New Roman" panose="02020603050405020304" pitchFamily="18" charset="0"/>
                <a:ea typeface="Times New Roman" panose="02020603050405020304" pitchFamily="18" charset="0"/>
              </a:rPr>
              <a:t>QUÊ NGOẠI</a:t>
            </a:r>
            <a:endParaRPr lang="nl-NL"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90181" y="806535"/>
            <a:ext cx="11747144" cy="7725192"/>
          </a:xfrm>
          <a:prstGeom prst="rect">
            <a:avLst/>
          </a:prstGeom>
          <a:noFill/>
        </p:spPr>
        <p:txBody>
          <a:bodyPr wrap="square" rtlCol="0">
            <a:spAutoFit/>
          </a:bodyPr>
          <a:lstStyle/>
          <a:p>
            <a:pPr algn="just"/>
            <a:r>
              <a:rPr lang="en-US" sz="3100" b="0" i="0" dirty="0">
                <a:solidFill>
                  <a:srgbClr val="0070C0"/>
                </a:solidFill>
                <a:effectLst/>
                <a:latin typeface="Times New Roman" panose="02020603050405020304" pitchFamily="18" charset="0"/>
                <a:cs typeface="Times New Roman" panose="02020603050405020304" pitchFamily="18" charset="0"/>
              </a:rPr>
              <a:t>	</a:t>
            </a:r>
            <a:r>
              <a:rPr lang="vi-VN" sz="3100" dirty="0">
                <a:solidFill>
                  <a:srgbClr val="0070C0"/>
                </a:solidFill>
                <a:latin typeface="Times New Roman" panose="02020603050405020304" pitchFamily="18" charset="0"/>
                <a:cs typeface="Times New Roman" panose="02020603050405020304" pitchFamily="18" charset="0"/>
              </a:rPr>
              <a:t> 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p>
          <a:p>
            <a:pPr algn="just"/>
            <a:r>
              <a:rPr lang="en-US" sz="3100" dirty="0" smtClean="0">
                <a:solidFill>
                  <a:srgbClr val="0070C0"/>
                </a:solidFill>
                <a:latin typeface="Times New Roman" panose="02020603050405020304" pitchFamily="18" charset="0"/>
                <a:cs typeface="Times New Roman" panose="02020603050405020304" pitchFamily="18" charset="0"/>
              </a:rPr>
              <a:t>	</a:t>
            </a:r>
            <a:r>
              <a:rPr lang="vi-VN" sz="3100" dirty="0" smtClean="0">
                <a:solidFill>
                  <a:srgbClr val="0070C0"/>
                </a:solidFill>
                <a:latin typeface="Times New Roman" panose="02020603050405020304" pitchFamily="18" charset="0"/>
                <a:cs typeface="Times New Roman" panose="02020603050405020304" pitchFamily="18" charset="0"/>
              </a:rPr>
              <a:t>Mẹ </a:t>
            </a:r>
            <a:r>
              <a:rPr lang="vi-VN" sz="3100" dirty="0">
                <a:solidFill>
                  <a:srgbClr val="0070C0"/>
                </a:solidFill>
                <a:latin typeface="Times New Roman" panose="02020603050405020304" pitchFamily="18" charset="0"/>
                <a:cs typeface="Times New Roman" panose="02020603050405020304" pitchFamily="18" charset="0"/>
              </a:rPr>
              <a:t>của Ki-a kể khi mẹ còn nhỏ, cứ vào dịp nghỉ hè là mẹ lại được ông ngoại đưa ra đê thả diều, lấy lá dứa dại làm những chiếc chong chóng và những chiếc kèn thổi vang trên mặt đê trong những chiều mùa hạ.</a:t>
            </a:r>
          </a:p>
          <a:p>
            <a:pPr algn="just"/>
            <a:r>
              <a:rPr lang="en-US" sz="3100" dirty="0" smtClean="0">
                <a:solidFill>
                  <a:srgbClr val="0070C0"/>
                </a:solidFill>
                <a:latin typeface="Times New Roman" panose="02020603050405020304" pitchFamily="18" charset="0"/>
                <a:cs typeface="Times New Roman" panose="02020603050405020304" pitchFamily="18" charset="0"/>
              </a:rPr>
              <a:t>	</a:t>
            </a:r>
            <a:r>
              <a:rPr lang="vi-VN" sz="3100" dirty="0" smtClean="0">
                <a:solidFill>
                  <a:srgbClr val="0070C0"/>
                </a:solidFill>
                <a:latin typeface="Times New Roman" panose="02020603050405020304" pitchFamily="18" charset="0"/>
                <a:cs typeface="Times New Roman" panose="020206030504050203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endParaRPr lang="en-US" sz="3100" dirty="0" smtClean="0">
              <a:solidFill>
                <a:srgbClr val="0070C0"/>
              </a:solidFill>
              <a:latin typeface="Times New Roman" panose="02020603050405020304" pitchFamily="18" charset="0"/>
              <a:cs typeface="Times New Roman" panose="02020603050405020304" pitchFamily="18" charset="0"/>
            </a:endParaRPr>
          </a:p>
          <a:p>
            <a:pPr algn="just"/>
            <a:endParaRPr lang="vi-VN" sz="3100" dirty="0" smtClean="0">
              <a:solidFill>
                <a:srgbClr val="0070C0"/>
              </a:solidFill>
              <a:latin typeface="Times New Roman" panose="02020603050405020304" pitchFamily="18" charset="0"/>
              <a:cs typeface="Times New Roman" panose="02020603050405020304" pitchFamily="18" charset="0"/>
            </a:endParaRPr>
          </a:p>
          <a:p>
            <a:pPr algn="just"/>
            <a:r>
              <a:rPr lang="vi-VN" sz="3100" b="0" i="0" dirty="0" smtClean="0">
                <a:solidFill>
                  <a:srgbClr val="0070C0"/>
                </a:solidFill>
                <a:effectLst/>
                <a:latin typeface="Times New Roman" panose="02020603050405020304" pitchFamily="18" charset="0"/>
                <a:cs typeface="Times New Roman" panose="02020603050405020304" pitchFamily="18" charset="0"/>
              </a:rPr>
              <a:t/>
            </a:r>
            <a:br>
              <a:rPr lang="vi-VN" sz="3100" b="0" i="0" dirty="0" smtClean="0">
                <a:solidFill>
                  <a:srgbClr val="0070C0"/>
                </a:solidFill>
                <a:effectLst/>
                <a:latin typeface="Times New Roman" panose="02020603050405020304" pitchFamily="18" charset="0"/>
                <a:cs typeface="Times New Roman" panose="02020603050405020304" pitchFamily="18" charset="0"/>
              </a:rPr>
            </a:br>
            <a:r>
              <a:rPr lang="vi-VN" sz="3100" b="0" i="0" dirty="0" smtClean="0">
                <a:solidFill>
                  <a:srgbClr val="0070C0"/>
                </a:solidFill>
                <a:effectLst/>
                <a:latin typeface="Times New Roman" panose="02020603050405020304" pitchFamily="18" charset="0"/>
                <a:cs typeface="Times New Roman" panose="02020603050405020304" pitchFamily="18" charset="0"/>
              </a:rPr>
              <a:t/>
            </a:r>
            <a:br>
              <a:rPr lang="vi-VN" sz="3100" b="0" i="0" dirty="0" smtClean="0">
                <a:solidFill>
                  <a:srgbClr val="0070C0"/>
                </a:solidFill>
                <a:effectLst/>
                <a:latin typeface="Times New Roman" panose="02020603050405020304" pitchFamily="18" charset="0"/>
                <a:cs typeface="Times New Roman" panose="02020603050405020304" pitchFamily="18" charset="0"/>
              </a:rPr>
            </a:br>
            <a:endParaRPr lang="vi-VN" altLang="en-US" sz="3100" dirty="0">
              <a:solidFill>
                <a:srgbClr val="0070C0"/>
              </a:solidFill>
              <a:latin typeface="Times New Roman" panose="02020603050405020304" pitchFamily="18" charset="0"/>
              <a:cs typeface="Times New Roman" panose="02020603050405020304" pitchFamily="18" charset="0"/>
            </a:endParaRPr>
          </a:p>
        </p:txBody>
      </p:sp>
      <p:sp>
        <p:nvSpPr>
          <p:cNvPr id="8" name="Oval 7"/>
          <p:cNvSpPr/>
          <p:nvPr/>
        </p:nvSpPr>
        <p:spPr>
          <a:xfrm>
            <a:off x="883748" y="925629"/>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1</a:t>
            </a:r>
          </a:p>
        </p:txBody>
      </p:sp>
      <p:sp>
        <p:nvSpPr>
          <p:cNvPr id="9" name="Oval 8"/>
          <p:cNvSpPr/>
          <p:nvPr/>
        </p:nvSpPr>
        <p:spPr>
          <a:xfrm>
            <a:off x="835584" y="2780085"/>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2</a:t>
            </a:r>
          </a:p>
        </p:txBody>
      </p:sp>
      <p:sp>
        <p:nvSpPr>
          <p:cNvPr id="10" name="Oval 9"/>
          <p:cNvSpPr/>
          <p:nvPr/>
        </p:nvSpPr>
        <p:spPr>
          <a:xfrm>
            <a:off x="773869" y="4695775"/>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436</TotalTime>
  <Words>859</Words>
  <Application>Microsoft Office PowerPoint</Application>
  <PresentationFormat>Widescreen</PresentationFormat>
  <Paragraphs>141</Paragraphs>
  <Slides>25</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.VnAristote</vt:lpstr>
      <vt:lpstr>.VnCooperH</vt:lpstr>
      <vt:lpstr>.VnTifani Heavy</vt:lpstr>
      <vt:lpstr>.VnTimeH</vt:lpstr>
      <vt:lpstr>Arial</vt:lpstr>
      <vt:lpstr>Arial Black</vt:lpstr>
      <vt:lpstr>AvantGarde</vt:lpstr>
      <vt:lpstr>Calibri</vt:lpstr>
      <vt:lpstr>Times New Roman</vt:lpstr>
      <vt:lpstr>Essential</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LAPTOP</cp:lastModifiedBy>
  <cp:revision>264</cp:revision>
  <cp:lastPrinted>2023-11-26T05:51:39Z</cp:lastPrinted>
  <dcterms:created xsi:type="dcterms:W3CDTF">2023-08-29T00:47:00Z</dcterms:created>
  <dcterms:modified xsi:type="dcterms:W3CDTF">2024-05-20T09:59:04Z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A229417762E347C2948C0EF163436D2D_12</vt:lpwstr>
  </property>
  <property fmtid="{D5CDD505-2E9C-101B-9397-08002B2CF9AE}" pid="3" name="KSOProductBuildVer">
    <vt:lpwstr>1033-12.2.0.13306</vt:lpwstr>
  </property>
</Properties>
</file>