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3" r:id="rId5"/>
    <p:sldId id="264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8A9A02-05EB-19C4-DD89-83386DAA4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ED5BBD7-C958-100F-DA85-66122DB49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6AF1D0-37D7-F89F-91F1-30293DDE9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D44524E-A709-232E-AF2C-7DCC039EB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1EB943-D4A7-ED0A-5B2F-63D7E5C47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9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423817-83F6-5567-3FF6-E11A99032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7E07930-CCCE-3D84-714F-838D80E4B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428F83-EE26-E8A9-B683-F57125AEF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EEEFBA-1432-A065-8920-927402389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DCC5FD7-72A6-A871-BE2B-6A390A3DC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40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B346BFB-83A0-9E97-90EE-EB97943B8F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A39F234-48C8-927A-3495-5ED0DA624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45D74C-35A7-EDEF-6955-3DB7D34FA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030E6A7-D9DC-ADBC-C213-7E3113174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8BAB9B-48C9-7C5F-CD76-E37BD2A9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8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D2819940-F204-450A-ACE4-C1FAA7496E24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3568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35" name="TextBox 234">
            <a:extLst>
              <a:ext uri="{FF2B5EF4-FFF2-40B4-BE49-F238E27FC236}">
                <a16:creationId xmlns:a16="http://schemas.microsoft.com/office/drawing/2014/main" xmlns="" id="{1E4DED0B-3FCF-4DB8-8C88-6AED41C3D872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748859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5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B2DDD0-476F-1EFF-AFE1-6720A17A3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F01B52-93DF-668F-11E2-CAA1C1C7E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88A273-BBAF-7CE2-ADDB-5556C54C0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E0049B-87AA-291F-D834-669BDC97C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0E462B-0D38-81C6-F0EC-4C1E95C11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42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2BB7F7-0029-BE7C-45B3-7983A3BC7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800F8E8-D4C6-2C6E-705B-C756B4C12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60FCF1-17BA-A60E-92E6-BBA9E740A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536ADC-3350-1262-2455-99F28EA3B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4C5A9D-8E9D-9AFA-CFFE-B1E094FC8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2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8CCD4A-2A17-E6B2-7ABF-F3B42B2A3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09E2C5-BEF6-6A7C-C820-36F30CEC96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A28C2C8-17DD-E5C6-8C18-9A2F96C4F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5DACA9-0B90-F6D6-5E27-94B027892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B5B881D-0EDC-0BF5-2042-DE916F53E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27CA1C8-8D54-FBCC-1371-27F4B7F18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736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55E9EC-740A-F1BE-44C2-CA9EB19BD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21FA8A3-3EE2-291C-D013-62333378B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37FCFDE-95E0-F933-0EBA-C32110006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8BC9A54-EA98-9AA2-BF5F-11CBDEBC0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8ADCB51-352C-64B7-3F3B-B2663A814A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9AECE01-EB98-BA46-D288-8047D5A05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A123266-9378-CBE7-E80F-7A23BCAAB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8F3D8BA-531C-88F2-5152-01016285C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57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EEBE18-C3EE-8C6D-0784-02EC796C2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40F88B2-A32D-92E3-0B55-992FAE925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FAAFCEF-AA66-DE7A-ED56-B40B2A5C7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3ECA89F-7743-949A-55C7-C05F4B343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89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EF107E3-9DBE-46B6-C3AC-9CDFC1928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6E007B9-CBD5-41C0-9D3C-1F3015C45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5E44040-28EF-6CFF-CAF6-E45ACA8BD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5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9202C7-33D5-5BB8-C039-03C5EC1D5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4F4BC6-F29F-5CBD-18DC-ECD90E39C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AC3CE6E-B29D-1F74-22D2-1ABB4128B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DF3A18E-0D4F-7D07-2AF0-F584DA111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01D4AC-3F59-8902-039F-F00D96B5F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5799FC1-9668-DF9F-8208-0A2108D36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4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1A9CB4-FB6F-4E03-CBAA-44CCE1D98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1BA9730-93B5-F972-BF7B-B500BE544F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0415123-6337-686A-E8FD-EB38198D7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6FBFCBE-1CA4-CF3F-A2C7-FAD8DB9C6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D4ED56D-9FFD-99FA-A707-B4A48211B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AB14A2D-7492-4C6C-01BB-6BCF9FA8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DBCD560-73E0-3E67-8FB5-338ED60CC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DFB1DE7-71A9-8B32-A829-6D16580F4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E6730C0-ADA1-DA99-9C02-C34321519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E4BD73-520D-4D27-A48C-5405C8948432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4E36BD6-491F-C3B5-BE09-9574905F4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2382B9-9145-C152-CA3B-A1813657F2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33F646-06F0-47EF-947A-60727C3F9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14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6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microsoft.com/office/2007/relationships/hdphoto" Target="../media/hdphoto5.wdp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B5044254-DE52-4029-B43E-ACD26C567FBA}"/>
              </a:ext>
            </a:extLst>
          </p:cNvPr>
          <p:cNvGrpSpPr/>
          <p:nvPr/>
        </p:nvGrpSpPr>
        <p:grpSpPr>
          <a:xfrm>
            <a:off x="993911" y="106016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:a16="http://schemas.microsoft.com/office/drawing/2014/main" xmlns="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3" name="Rectangle: Top Corners Rounded 2">
                <a:extLst>
                  <a:ext uri="{FF2B5EF4-FFF2-40B4-BE49-F238E27FC236}">
                    <a16:creationId xmlns:a16="http://schemas.microsoft.com/office/drawing/2014/main" xmlns="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6">
                      <a:lumMod val="75000"/>
                    </a:schemeClr>
                  </a:solidFill>
                  <a:latin typeface="+mj-lt"/>
                </a:rPr>
                <a:t>CHỦ ĐỀ 4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049F577-F92A-4405-A19E-48EB947980F5}"/>
              </a:ext>
            </a:extLst>
          </p:cNvPr>
          <p:cNvSpPr txBox="1"/>
          <p:nvPr/>
        </p:nvSpPr>
        <p:spPr>
          <a:xfrm>
            <a:off x="2909070" y="312896"/>
            <a:ext cx="76727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PHÉP CỘNG, PHÉP TRỪ (CÓ NHỚ) TRONG PHẠM VI 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835289" y="1385904"/>
            <a:ext cx="10521421" cy="35605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19</a:t>
            </a:r>
          </a:p>
          <a:p>
            <a:pPr algn="ctr">
              <a:lnSpc>
                <a:spcPct val="120000"/>
              </a:lnSpc>
            </a:pPr>
            <a:r>
              <a:rPr lang="vi-VN" sz="48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PHÉP CỘNG (CÓ NHỚ)</a:t>
            </a:r>
          </a:p>
          <a:p>
            <a:pPr algn="ctr">
              <a:lnSpc>
                <a:spcPct val="120000"/>
              </a:lnSpc>
            </a:pPr>
            <a:r>
              <a:rPr lang="vi-VN" sz="48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SỐ CÓ HAI CHỮ SỐ VỚI </a:t>
            </a:r>
          </a:p>
          <a:p>
            <a:pPr algn="ctr">
              <a:lnSpc>
                <a:spcPct val="120000"/>
              </a:lnSpc>
            </a:pPr>
            <a:r>
              <a:rPr lang="vi-VN" sz="48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SỐ CÓ MỘT CHỮ SỐ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2E49745-7E9C-E89E-BC1E-4792BDBBF4D0}"/>
              </a:ext>
            </a:extLst>
          </p:cNvPr>
          <p:cNvSpPr txBox="1"/>
          <p:nvPr/>
        </p:nvSpPr>
        <p:spPr>
          <a:xfrm>
            <a:off x="3964678" y="4966914"/>
            <a:ext cx="671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Vũ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Nhung</a:t>
            </a:r>
          </a:p>
        </p:txBody>
      </p:sp>
    </p:spTree>
    <p:extLst>
      <p:ext uri="{BB962C8B-B14F-4D97-AF65-F5344CB8AC3E}">
        <p14:creationId xmlns:p14="http://schemas.microsoft.com/office/powerpoint/2010/main" val="107492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1692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Không có mô tả.">
            <a:extLst>
              <a:ext uri="{FF2B5EF4-FFF2-40B4-BE49-F238E27FC236}">
                <a16:creationId xmlns:a16="http://schemas.microsoft.com/office/drawing/2014/main" xmlns="" id="{AD557C5A-C255-4C78-87E6-665317A385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9449"/>
          <a:stretch/>
        </p:blipFill>
        <p:spPr bwMode="auto">
          <a:xfrm>
            <a:off x="717451" y="379826"/>
            <a:ext cx="2456827" cy="9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B470823D-5CC1-4219-8FC5-5893165AFF6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96320" y="1543681"/>
            <a:ext cx="1297385" cy="116352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0334E6D-94DB-49D9-AB37-FC409BFD0861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66970" y="2025362"/>
            <a:ext cx="1539844" cy="102369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B95361DB-110A-4375-B65B-42586C11F16A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958570" y="1332367"/>
            <a:ext cx="918455" cy="1023694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6CADC9AD-2660-4623-A600-7D5C74FF5914}"/>
              </a:ext>
            </a:extLst>
          </p:cNvPr>
          <p:cNvGrpSpPr/>
          <p:nvPr/>
        </p:nvGrpSpPr>
        <p:grpSpPr>
          <a:xfrm>
            <a:off x="6219348" y="549323"/>
            <a:ext cx="2175644" cy="967090"/>
            <a:chOff x="2461083" y="1127778"/>
            <a:chExt cx="2175644" cy="967090"/>
          </a:xfrm>
        </p:grpSpPr>
        <p:sp>
          <p:nvSpPr>
            <p:cNvPr id="4" name="Speech Bubble: Oval 3">
              <a:extLst>
                <a:ext uri="{FF2B5EF4-FFF2-40B4-BE49-F238E27FC236}">
                  <a16:creationId xmlns:a16="http://schemas.microsoft.com/office/drawing/2014/main" xmlns="" id="{980EC806-B11D-4F17-ACFD-B73E76C27F46}"/>
                </a:ext>
              </a:extLst>
            </p:cNvPr>
            <p:cNvSpPr/>
            <p:nvPr/>
          </p:nvSpPr>
          <p:spPr>
            <a:xfrm>
              <a:off x="2461083" y="1127778"/>
              <a:ext cx="2079852" cy="967090"/>
            </a:xfrm>
            <a:prstGeom prst="wedgeEllipseCallout">
              <a:avLst>
                <a:gd name="adj1" fmla="val -33600"/>
                <a:gd name="adj2" fmla="val 77595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00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E905874F-5CFF-44AE-AAC6-92A0E7C93348}"/>
                </a:ext>
              </a:extLst>
            </p:cNvPr>
            <p:cNvSpPr txBox="1"/>
            <p:nvPr/>
          </p:nvSpPr>
          <p:spPr>
            <a:xfrm>
              <a:off x="2461083" y="1250562"/>
              <a:ext cx="217564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000" i="1" dirty="0">
                  <a:latin typeface="Arial" panose="020B0604020202020204" pitchFamily="34" charset="0"/>
                  <a:cs typeface="Arial" panose="020B0604020202020204" pitchFamily="34" charset="0"/>
                </a:rPr>
                <a:t>Tôi có </a:t>
              </a:r>
            </a:p>
            <a:p>
              <a:pPr algn="ctr"/>
              <a:r>
                <a:rPr lang="vi-VN" sz="2000" i="1" dirty="0">
                  <a:latin typeface="Arial" panose="020B0604020202020204" pitchFamily="34" charset="0"/>
                  <a:cs typeface="Arial" panose="020B0604020202020204" pitchFamily="34" charset="0"/>
                </a:rPr>
                <a:t>35 hạt gạo.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8B55B39B-1F0B-4A38-B311-854C6EEA1791}"/>
              </a:ext>
            </a:extLst>
          </p:cNvPr>
          <p:cNvGrpSpPr/>
          <p:nvPr/>
        </p:nvGrpSpPr>
        <p:grpSpPr>
          <a:xfrm>
            <a:off x="6990112" y="1682127"/>
            <a:ext cx="2175645" cy="1199710"/>
            <a:chOff x="2641600" y="2397213"/>
            <a:chExt cx="2175645" cy="1199710"/>
          </a:xfrm>
        </p:grpSpPr>
        <p:sp>
          <p:nvSpPr>
            <p:cNvPr id="9" name="Speech Bubble: Oval 8">
              <a:extLst>
                <a:ext uri="{FF2B5EF4-FFF2-40B4-BE49-F238E27FC236}">
                  <a16:creationId xmlns:a16="http://schemas.microsoft.com/office/drawing/2014/main" xmlns="" id="{B9BECE7A-AB68-43E1-995F-240C9167DBD4}"/>
                </a:ext>
              </a:extLst>
            </p:cNvPr>
            <p:cNvSpPr/>
            <p:nvPr/>
          </p:nvSpPr>
          <p:spPr>
            <a:xfrm>
              <a:off x="2641600" y="2397213"/>
              <a:ext cx="2175645" cy="1199710"/>
            </a:xfrm>
            <a:prstGeom prst="wedgeEllipseCallout">
              <a:avLst>
                <a:gd name="adj1" fmla="val 63969"/>
                <a:gd name="adj2" fmla="val 29836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A65D034F-D271-4A35-B8CE-CD008D8BDBE8}"/>
                </a:ext>
              </a:extLst>
            </p:cNvPr>
            <p:cNvSpPr txBox="1"/>
            <p:nvPr/>
          </p:nvSpPr>
          <p:spPr>
            <a:xfrm>
              <a:off x="2801218" y="2581260"/>
              <a:ext cx="186717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000" i="1" dirty="0">
                  <a:latin typeface="Arial" panose="020B0604020202020204" pitchFamily="34" charset="0"/>
                  <a:cs typeface="Arial" panose="020B0604020202020204" pitchFamily="34" charset="0"/>
                </a:rPr>
                <a:t>Chị kiến ơi, tôi trả cho chị 7 hạt gạo.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B5181D80-3A37-489B-85CB-68324833AF46}"/>
              </a:ext>
            </a:extLst>
          </p:cNvPr>
          <p:cNvGrpSpPr/>
          <p:nvPr/>
        </p:nvGrpSpPr>
        <p:grpSpPr>
          <a:xfrm>
            <a:off x="8313126" y="378585"/>
            <a:ext cx="2393819" cy="1023694"/>
            <a:chOff x="4584831" y="394347"/>
            <a:chExt cx="2393819" cy="953781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3" name="Speech Bubble: Oval 12">
              <a:extLst>
                <a:ext uri="{FF2B5EF4-FFF2-40B4-BE49-F238E27FC236}">
                  <a16:creationId xmlns:a16="http://schemas.microsoft.com/office/drawing/2014/main" xmlns="" id="{E33FA027-ABB4-4E49-9B87-93B71DE7A276}"/>
                </a:ext>
              </a:extLst>
            </p:cNvPr>
            <p:cNvSpPr/>
            <p:nvPr/>
          </p:nvSpPr>
          <p:spPr>
            <a:xfrm>
              <a:off x="4687057" y="394347"/>
              <a:ext cx="2175644" cy="953781"/>
            </a:xfrm>
            <a:prstGeom prst="wedgeEllipseCallout">
              <a:avLst>
                <a:gd name="adj1" fmla="val 10413"/>
                <a:gd name="adj2" fmla="val 79922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0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3208A404-78BB-4F9F-B9F7-08F87051AEFE}"/>
                </a:ext>
              </a:extLst>
            </p:cNvPr>
            <p:cNvSpPr txBox="1"/>
            <p:nvPr/>
          </p:nvSpPr>
          <p:spPr>
            <a:xfrm>
              <a:off x="4584831" y="561512"/>
              <a:ext cx="239381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000" i="1" dirty="0">
                  <a:latin typeface="Arial" panose="020B0604020202020204" pitchFamily="34" charset="0"/>
                  <a:cs typeface="Arial" panose="020B0604020202020204" pitchFamily="34" charset="0"/>
                </a:rPr>
                <a:t>Vậy kiến có bao nhiêu hạt gạo?</a:t>
              </a:r>
            </a:p>
          </p:txBody>
        </p:sp>
      </p:grp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345040EF-B037-4F34-B6EB-A1A7071FBBA5}"/>
              </a:ext>
            </a:extLst>
          </p:cNvPr>
          <p:cNvSpPr/>
          <p:nvPr/>
        </p:nvSpPr>
        <p:spPr>
          <a:xfrm>
            <a:off x="1891776" y="1364627"/>
            <a:ext cx="2400300" cy="635000"/>
          </a:xfrm>
          <a:prstGeom prst="roundRect">
            <a:avLst>
              <a:gd name="adj" fmla="val 42000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chemeClr val="tx1"/>
                </a:solidFill>
              </a:rPr>
              <a:t>35 + 7 = ?</a:t>
            </a:r>
          </a:p>
        </p:txBody>
      </p:sp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xmlns="" id="{0E455B7D-CEF6-4BC1-823F-7474FD769554}"/>
              </a:ext>
            </a:extLst>
          </p:cNvPr>
          <p:cNvGraphicFramePr>
            <a:graphicFrameLocks noGrp="1"/>
          </p:cNvGraphicFramePr>
          <p:nvPr/>
        </p:nvGraphicFramePr>
        <p:xfrm>
          <a:off x="844182" y="2213877"/>
          <a:ext cx="4455678" cy="4093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7839">
                  <a:extLst>
                    <a:ext uri="{9D8B030D-6E8A-4147-A177-3AD203B41FA5}">
                      <a16:colId xmlns:a16="http://schemas.microsoft.com/office/drawing/2014/main" xmlns="" val="2117713454"/>
                    </a:ext>
                  </a:extLst>
                </a:gridCol>
                <a:gridCol w="2227839">
                  <a:extLst>
                    <a:ext uri="{9D8B030D-6E8A-4147-A177-3AD203B41FA5}">
                      <a16:colId xmlns:a16="http://schemas.microsoft.com/office/drawing/2014/main" xmlns="" val="418095295"/>
                    </a:ext>
                  </a:extLst>
                </a:gridCol>
              </a:tblGrid>
              <a:tr h="441807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/>
                        <a:t>Chục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/>
                        <a:t>Đơn vị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190242"/>
                  </a:ext>
                </a:extLst>
              </a:tr>
              <a:tr h="3635990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6000331"/>
                  </a:ext>
                </a:extLst>
              </a:tr>
            </a:tbl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689EC044-7D6C-49FA-B3F9-E9E3A6A5B102}"/>
              </a:ext>
            </a:extLst>
          </p:cNvPr>
          <p:cNvCxnSpPr/>
          <p:nvPr/>
        </p:nvCxnSpPr>
        <p:spPr>
          <a:xfrm>
            <a:off x="844182" y="4481388"/>
            <a:ext cx="4455678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15468967-77FB-4A2F-AA6B-955261EA019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7915" y="2834662"/>
            <a:ext cx="401802" cy="1171968"/>
          </a:xfrm>
          <a:prstGeom prst="rect">
            <a:avLst/>
          </a:prstGeom>
        </p:spPr>
      </p:pic>
      <p:sp>
        <p:nvSpPr>
          <p:cNvPr id="27" name="Can 33">
            <a:extLst>
              <a:ext uri="{FF2B5EF4-FFF2-40B4-BE49-F238E27FC236}">
                <a16:creationId xmlns:a16="http://schemas.microsoft.com/office/drawing/2014/main" xmlns="" id="{11139BE3-C2CC-4BE8-BBC9-F7F1CDD73822}"/>
              </a:ext>
            </a:extLst>
          </p:cNvPr>
          <p:cNvSpPr/>
          <p:nvPr/>
        </p:nvSpPr>
        <p:spPr>
          <a:xfrm>
            <a:off x="3886687" y="2854332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C79291CF-2F15-4AFB-A97A-1A262460D4D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76214" y="2854332"/>
            <a:ext cx="401802" cy="1171968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868DEE5B-C203-4D23-AE5E-6B49B38393C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19785" y="2854332"/>
            <a:ext cx="401802" cy="1171968"/>
          </a:xfrm>
          <a:prstGeom prst="rect">
            <a:avLst/>
          </a:prstGeom>
        </p:spPr>
      </p:pic>
      <p:sp>
        <p:nvSpPr>
          <p:cNvPr id="31" name="Can 33">
            <a:extLst>
              <a:ext uri="{FF2B5EF4-FFF2-40B4-BE49-F238E27FC236}">
                <a16:creationId xmlns:a16="http://schemas.microsoft.com/office/drawing/2014/main" xmlns="" id="{8C60C7F3-F3CE-4A52-8217-1353C71F2C93}"/>
              </a:ext>
            </a:extLst>
          </p:cNvPr>
          <p:cNvSpPr/>
          <p:nvPr/>
        </p:nvSpPr>
        <p:spPr>
          <a:xfrm>
            <a:off x="3680047" y="2853712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Can 33">
            <a:extLst>
              <a:ext uri="{FF2B5EF4-FFF2-40B4-BE49-F238E27FC236}">
                <a16:creationId xmlns:a16="http://schemas.microsoft.com/office/drawing/2014/main" xmlns="" id="{551D2A3A-9C54-442E-9D1A-DA0469D1C507}"/>
              </a:ext>
            </a:extLst>
          </p:cNvPr>
          <p:cNvSpPr/>
          <p:nvPr/>
        </p:nvSpPr>
        <p:spPr>
          <a:xfrm>
            <a:off x="3467231" y="2853712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Can 33">
            <a:extLst>
              <a:ext uri="{FF2B5EF4-FFF2-40B4-BE49-F238E27FC236}">
                <a16:creationId xmlns:a16="http://schemas.microsoft.com/office/drawing/2014/main" xmlns="" id="{7E28B5CF-198D-40A7-B73C-08FDE694AACF}"/>
              </a:ext>
            </a:extLst>
          </p:cNvPr>
          <p:cNvSpPr/>
          <p:nvPr/>
        </p:nvSpPr>
        <p:spPr>
          <a:xfrm>
            <a:off x="4101725" y="2853712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Can 33">
            <a:extLst>
              <a:ext uri="{FF2B5EF4-FFF2-40B4-BE49-F238E27FC236}">
                <a16:creationId xmlns:a16="http://schemas.microsoft.com/office/drawing/2014/main" xmlns="" id="{1F09E7CC-A0C3-4DC8-8608-FEE0D2EF1D10}"/>
              </a:ext>
            </a:extLst>
          </p:cNvPr>
          <p:cNvSpPr/>
          <p:nvPr/>
        </p:nvSpPr>
        <p:spPr>
          <a:xfrm>
            <a:off x="4316763" y="2853712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B71F99A0-3F06-43AD-8A26-3E7A2E4DC2E2}"/>
              </a:ext>
            </a:extLst>
          </p:cNvPr>
          <p:cNvSpPr/>
          <p:nvPr/>
        </p:nvSpPr>
        <p:spPr>
          <a:xfrm>
            <a:off x="3373454" y="2776147"/>
            <a:ext cx="1053340" cy="3352793"/>
          </a:xfrm>
          <a:prstGeom prst="roundRect">
            <a:avLst/>
          </a:prstGeom>
          <a:noFill/>
          <a:ln w="28575">
            <a:solidFill>
              <a:srgbClr val="B40C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3" name="Can 33">
            <a:extLst>
              <a:ext uri="{FF2B5EF4-FFF2-40B4-BE49-F238E27FC236}">
                <a16:creationId xmlns:a16="http://schemas.microsoft.com/office/drawing/2014/main" xmlns="" id="{E9593EC3-6412-49EC-8AC9-35285F065BBE}"/>
              </a:ext>
            </a:extLst>
          </p:cNvPr>
          <p:cNvSpPr/>
          <p:nvPr/>
        </p:nvSpPr>
        <p:spPr>
          <a:xfrm>
            <a:off x="3892475" y="4911923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Can 33">
            <a:extLst>
              <a:ext uri="{FF2B5EF4-FFF2-40B4-BE49-F238E27FC236}">
                <a16:creationId xmlns:a16="http://schemas.microsoft.com/office/drawing/2014/main" xmlns="" id="{65774D72-B6C7-4180-A574-26FA939D3299}"/>
              </a:ext>
            </a:extLst>
          </p:cNvPr>
          <p:cNvSpPr/>
          <p:nvPr/>
        </p:nvSpPr>
        <p:spPr>
          <a:xfrm>
            <a:off x="3685835" y="4911303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Can 33">
            <a:extLst>
              <a:ext uri="{FF2B5EF4-FFF2-40B4-BE49-F238E27FC236}">
                <a16:creationId xmlns:a16="http://schemas.microsoft.com/office/drawing/2014/main" xmlns="" id="{D5FF9E27-AE9E-4DED-84FB-2C3F8ED799A0}"/>
              </a:ext>
            </a:extLst>
          </p:cNvPr>
          <p:cNvSpPr/>
          <p:nvPr/>
        </p:nvSpPr>
        <p:spPr>
          <a:xfrm>
            <a:off x="3473019" y="4911303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Can 33">
            <a:extLst>
              <a:ext uri="{FF2B5EF4-FFF2-40B4-BE49-F238E27FC236}">
                <a16:creationId xmlns:a16="http://schemas.microsoft.com/office/drawing/2014/main" xmlns="" id="{A4D85B2E-E095-4E3F-925C-3525490B4FC9}"/>
              </a:ext>
            </a:extLst>
          </p:cNvPr>
          <p:cNvSpPr/>
          <p:nvPr/>
        </p:nvSpPr>
        <p:spPr>
          <a:xfrm>
            <a:off x="4107513" y="4911303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Can 33">
            <a:extLst>
              <a:ext uri="{FF2B5EF4-FFF2-40B4-BE49-F238E27FC236}">
                <a16:creationId xmlns:a16="http://schemas.microsoft.com/office/drawing/2014/main" xmlns="" id="{0AC23DA1-4F75-4A90-80B8-D8E6B613ABBB}"/>
              </a:ext>
            </a:extLst>
          </p:cNvPr>
          <p:cNvSpPr/>
          <p:nvPr/>
        </p:nvSpPr>
        <p:spPr>
          <a:xfrm>
            <a:off x="4322551" y="4911303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Can 33">
            <a:extLst>
              <a:ext uri="{FF2B5EF4-FFF2-40B4-BE49-F238E27FC236}">
                <a16:creationId xmlns:a16="http://schemas.microsoft.com/office/drawing/2014/main" xmlns="" id="{C9934856-9BE7-4011-93CF-536EB3A872E2}"/>
              </a:ext>
            </a:extLst>
          </p:cNvPr>
          <p:cNvSpPr/>
          <p:nvPr/>
        </p:nvSpPr>
        <p:spPr>
          <a:xfrm>
            <a:off x="4537589" y="4911303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an 33">
            <a:extLst>
              <a:ext uri="{FF2B5EF4-FFF2-40B4-BE49-F238E27FC236}">
                <a16:creationId xmlns:a16="http://schemas.microsoft.com/office/drawing/2014/main" xmlns="" id="{76B3775C-800A-4ADA-9EF7-F515F35C1347}"/>
              </a:ext>
            </a:extLst>
          </p:cNvPr>
          <p:cNvSpPr/>
          <p:nvPr/>
        </p:nvSpPr>
        <p:spPr>
          <a:xfrm>
            <a:off x="4752627" y="4911303"/>
            <a:ext cx="45719" cy="1152298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xmlns="" id="{A8715415-7578-4013-A624-051C8E04E458}"/>
              </a:ext>
            </a:extLst>
          </p:cNvPr>
          <p:cNvCxnSpPr/>
          <p:nvPr/>
        </p:nvCxnSpPr>
        <p:spPr>
          <a:xfrm flipH="1" flipV="1">
            <a:off x="2931309" y="4026300"/>
            <a:ext cx="381000" cy="64585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xmlns="" id="{678E061D-18C4-4C1A-B240-9B4193AFE286}"/>
              </a:ext>
            </a:extLst>
          </p:cNvPr>
          <p:cNvGrpSpPr/>
          <p:nvPr/>
        </p:nvGrpSpPr>
        <p:grpSpPr>
          <a:xfrm>
            <a:off x="2394689" y="3072917"/>
            <a:ext cx="503059" cy="1328054"/>
            <a:chOff x="2394689" y="3072917"/>
            <a:chExt cx="503059" cy="1328054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xmlns="" id="{10182837-723B-485C-95CA-A8E60299B48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439619" y="3151843"/>
              <a:ext cx="401802" cy="1171968"/>
            </a:xfrm>
            <a:prstGeom prst="rect">
              <a:avLst/>
            </a:prstGeom>
          </p:spPr>
        </p:pic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xmlns="" id="{674D762F-027A-4D4E-AF22-B663ADF24924}"/>
                </a:ext>
              </a:extLst>
            </p:cNvPr>
            <p:cNvSpPr/>
            <p:nvPr/>
          </p:nvSpPr>
          <p:spPr>
            <a:xfrm>
              <a:off x="2394689" y="3072917"/>
              <a:ext cx="503059" cy="1328054"/>
            </a:xfrm>
            <a:prstGeom prst="roundRect">
              <a:avLst/>
            </a:prstGeom>
            <a:noFill/>
            <a:ln w="28575">
              <a:solidFill>
                <a:srgbClr val="B40C6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xmlns="" id="{47D83DBD-11DB-4ECE-A86A-F415F2423F70}"/>
              </a:ext>
            </a:extLst>
          </p:cNvPr>
          <p:cNvSpPr/>
          <p:nvPr/>
        </p:nvSpPr>
        <p:spPr>
          <a:xfrm>
            <a:off x="5650217" y="3341023"/>
            <a:ext cx="1339895" cy="2722572"/>
          </a:xfrm>
          <a:prstGeom prst="roundRect">
            <a:avLst>
              <a:gd name="adj" fmla="val 15808"/>
            </a:avLst>
          </a:prstGeom>
          <a:solidFill>
            <a:schemeClr val="bg1"/>
          </a:solidFill>
          <a:ln w="28575">
            <a:solidFill>
              <a:srgbClr val="B40C6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A0609968-036B-44EA-9B5E-FDE19B399320}"/>
              </a:ext>
            </a:extLst>
          </p:cNvPr>
          <p:cNvSpPr/>
          <p:nvPr/>
        </p:nvSpPr>
        <p:spPr>
          <a:xfrm>
            <a:off x="5924544" y="3357877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800" dirty="0"/>
              <a:t>35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09F9AE4A-A11A-4BEC-942F-E788804EC6EB}"/>
              </a:ext>
            </a:extLst>
          </p:cNvPr>
          <p:cNvSpPr/>
          <p:nvPr/>
        </p:nvSpPr>
        <p:spPr>
          <a:xfrm>
            <a:off x="5673142" y="3868556"/>
            <a:ext cx="5437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800" dirty="0"/>
              <a:t>+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C358D2CC-F396-4560-BB7A-679F36F672B2}"/>
              </a:ext>
            </a:extLst>
          </p:cNvPr>
          <p:cNvSpPr/>
          <p:nvPr/>
        </p:nvSpPr>
        <p:spPr>
          <a:xfrm>
            <a:off x="6239806" y="4220716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800" dirty="0"/>
              <a:t>7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xmlns="" id="{96E1EBC2-7334-4619-B7F8-DDABC2AEAE75}"/>
              </a:ext>
            </a:extLst>
          </p:cNvPr>
          <p:cNvCxnSpPr/>
          <p:nvPr/>
        </p:nvCxnSpPr>
        <p:spPr>
          <a:xfrm>
            <a:off x="5787380" y="5051713"/>
            <a:ext cx="106556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9245C758-0B0E-4B2D-906A-E799846875CD}"/>
              </a:ext>
            </a:extLst>
          </p:cNvPr>
          <p:cNvSpPr/>
          <p:nvPr/>
        </p:nvSpPr>
        <p:spPr>
          <a:xfrm>
            <a:off x="6245666" y="5077749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8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2364D416-ECE2-4648-BC80-148BDB3AAD76}"/>
              </a:ext>
            </a:extLst>
          </p:cNvPr>
          <p:cNvSpPr/>
          <p:nvPr/>
        </p:nvSpPr>
        <p:spPr>
          <a:xfrm>
            <a:off x="5912434" y="5072439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F9AD5452-BC82-499F-96AE-036D80E96035}"/>
              </a:ext>
            </a:extLst>
          </p:cNvPr>
          <p:cNvSpPr txBox="1"/>
          <p:nvPr/>
        </p:nvSpPr>
        <p:spPr>
          <a:xfrm>
            <a:off x="7252329" y="3352531"/>
            <a:ext cx="35875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5 cộng 7 bằng 12, viết 2 nhớ 1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3 thêm 1 bằng 4, viết 4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xmlns="" id="{79A95805-FFB4-458B-B079-1A0565445221}"/>
              </a:ext>
            </a:extLst>
          </p:cNvPr>
          <p:cNvSpPr/>
          <p:nvPr/>
        </p:nvSpPr>
        <p:spPr>
          <a:xfrm>
            <a:off x="7829426" y="5321607"/>
            <a:ext cx="2400300" cy="635000"/>
          </a:xfrm>
          <a:prstGeom prst="roundRect">
            <a:avLst>
              <a:gd name="adj" fmla="val 42000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chemeClr val="tx1"/>
                </a:solidFill>
              </a:rPr>
              <a:t>35 + 7 = </a:t>
            </a:r>
            <a:r>
              <a:rPr lang="vi-VN" sz="2800" dirty="0">
                <a:solidFill>
                  <a:srgbClr val="FF0000"/>
                </a:solidFill>
              </a:rPr>
              <a:t>42</a:t>
            </a:r>
            <a:endParaRPr lang="vi-V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73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000"/>
                            </p:stCondLst>
                            <p:childTnLst>
                              <p:par>
                                <p:cTn id="1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000"/>
                            </p:stCondLst>
                            <p:childTnLst>
                              <p:par>
                                <p:cTn id="1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500"/>
                            </p:stCondLst>
                            <p:childTnLst>
                              <p:par>
                                <p:cTn id="1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7" grpId="0" animBg="1"/>
      <p:bldP spid="31" grpId="0" animBg="1"/>
      <p:bldP spid="32" grpId="0" animBg="1"/>
      <p:bldP spid="33" grpId="0" animBg="1"/>
      <p:bldP spid="34" grpId="0" animBg="1"/>
      <p:bldP spid="24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3" grpId="0" animBg="1"/>
      <p:bldP spid="50" grpId="0"/>
      <p:bldP spid="55" grpId="0"/>
      <p:bldP spid="56" grpId="0"/>
      <p:bldP spid="59" grpId="0"/>
      <p:bldP spid="60" grpId="0"/>
      <p:bldP spid="62" grpId="0" uiExpand="1" build="p"/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2743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6032970C-D49E-47C6-91E3-9BDE4D11870B}"/>
              </a:ext>
            </a:extLst>
          </p:cNvPr>
          <p:cNvGrpSpPr/>
          <p:nvPr/>
        </p:nvGrpSpPr>
        <p:grpSpPr>
          <a:xfrm>
            <a:off x="2478156" y="1316462"/>
            <a:ext cx="8229600" cy="2199588"/>
            <a:chOff x="2478157" y="1382506"/>
            <a:chExt cx="8229600" cy="219958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xmlns="" id="{69A62C18-093E-413E-BA30-F407A2A5C89C}"/>
                </a:ext>
              </a:extLst>
            </p:cNvPr>
            <p:cNvSpPr/>
            <p:nvPr/>
          </p:nvSpPr>
          <p:spPr>
            <a:xfrm>
              <a:off x="2478157" y="1382506"/>
              <a:ext cx="8229600" cy="2199588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>
                  <a:lumMod val="20000"/>
                  <a:lumOff val="80000"/>
                </a:schemeClr>
              </a:solidFill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xmlns="" id="{DF6D84D8-E2AC-4C90-87B5-9C5B865C688A}"/>
                </a:ext>
              </a:extLst>
            </p:cNvPr>
            <p:cNvGrpSpPr/>
            <p:nvPr/>
          </p:nvGrpSpPr>
          <p:grpSpPr>
            <a:xfrm>
              <a:off x="2633967" y="1421167"/>
              <a:ext cx="837249" cy="1312215"/>
              <a:chOff x="2567706" y="1602691"/>
              <a:chExt cx="837249" cy="131221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BF117B46-2951-45B4-9DB5-963EA13D4494}"/>
                  </a:ext>
                </a:extLst>
              </p:cNvPr>
              <p:cNvSpPr txBox="1"/>
              <p:nvPr/>
            </p:nvSpPr>
            <p:spPr>
              <a:xfrm>
                <a:off x="2819538" y="1602691"/>
                <a:ext cx="585417" cy="1305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800" dirty="0"/>
                  <a:t>28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800" dirty="0"/>
                  <a:t>  3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EA6292EF-4B4D-4CA5-8D7D-DFAB3B07B994}"/>
                  </a:ext>
                </a:extLst>
              </p:cNvPr>
              <p:cNvSpPr txBox="1"/>
              <p:nvPr/>
            </p:nvSpPr>
            <p:spPr>
              <a:xfrm>
                <a:off x="2567706" y="2070422"/>
                <a:ext cx="3946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800" dirty="0"/>
                  <a:t>+</a:t>
                </a:r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xmlns="" id="{24AA7139-63C5-47BB-A405-5E3C93E3CA3B}"/>
                  </a:ext>
                </a:extLst>
              </p:cNvPr>
              <p:cNvCxnSpPr/>
              <p:nvPr/>
            </p:nvCxnSpPr>
            <p:spPr>
              <a:xfrm>
                <a:off x="2658969" y="2914906"/>
                <a:ext cx="74598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xmlns="" id="{75A41A14-17A4-45F7-ACA4-956FCC8FDF2C}"/>
                </a:ext>
              </a:extLst>
            </p:cNvPr>
            <p:cNvGrpSpPr/>
            <p:nvPr/>
          </p:nvGrpSpPr>
          <p:grpSpPr>
            <a:xfrm>
              <a:off x="4853706" y="1421167"/>
              <a:ext cx="837249" cy="1312215"/>
              <a:chOff x="2567706" y="1602691"/>
              <a:chExt cx="837249" cy="1312215"/>
            </a:xfrm>
          </p:grpSpPr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10265C56-C234-4805-81FD-3E4754774780}"/>
                  </a:ext>
                </a:extLst>
              </p:cNvPr>
              <p:cNvSpPr txBox="1"/>
              <p:nvPr/>
            </p:nvSpPr>
            <p:spPr>
              <a:xfrm>
                <a:off x="2819538" y="1602691"/>
                <a:ext cx="585417" cy="1305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800" dirty="0"/>
                  <a:t>78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800" dirty="0"/>
                  <a:t>  9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F8C6FEDF-4EAD-4B4A-86D5-15DE5708B8FB}"/>
                  </a:ext>
                </a:extLst>
              </p:cNvPr>
              <p:cNvSpPr txBox="1"/>
              <p:nvPr/>
            </p:nvSpPr>
            <p:spPr>
              <a:xfrm>
                <a:off x="2567706" y="2070422"/>
                <a:ext cx="3946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800" dirty="0"/>
                  <a:t>+</a:t>
                </a:r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xmlns="" id="{AA19DAD6-0C95-4527-A601-AB9925063E1E}"/>
                  </a:ext>
                </a:extLst>
              </p:cNvPr>
              <p:cNvCxnSpPr/>
              <p:nvPr/>
            </p:nvCxnSpPr>
            <p:spPr>
              <a:xfrm>
                <a:off x="2658969" y="2914906"/>
                <a:ext cx="74598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xmlns="" id="{DFA70FFB-74E6-4C42-8EB3-B15F8B3B9962}"/>
                </a:ext>
              </a:extLst>
            </p:cNvPr>
            <p:cNvGrpSpPr/>
            <p:nvPr/>
          </p:nvGrpSpPr>
          <p:grpSpPr>
            <a:xfrm>
              <a:off x="7073445" y="1421167"/>
              <a:ext cx="837249" cy="1312215"/>
              <a:chOff x="2567706" y="1602691"/>
              <a:chExt cx="837249" cy="1312215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FD088B89-B45F-449C-97F6-36B15299D052}"/>
                  </a:ext>
                </a:extLst>
              </p:cNvPr>
              <p:cNvSpPr txBox="1"/>
              <p:nvPr/>
            </p:nvSpPr>
            <p:spPr>
              <a:xfrm>
                <a:off x="2819538" y="1602691"/>
                <a:ext cx="585417" cy="1305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800" dirty="0"/>
                  <a:t>57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800" dirty="0"/>
                  <a:t>  7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61AACB7A-E87F-4D3D-A4DD-CD1329532BE9}"/>
                  </a:ext>
                </a:extLst>
              </p:cNvPr>
              <p:cNvSpPr txBox="1"/>
              <p:nvPr/>
            </p:nvSpPr>
            <p:spPr>
              <a:xfrm>
                <a:off x="2567706" y="2070422"/>
                <a:ext cx="3946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800" dirty="0"/>
                  <a:t>+</a:t>
                </a:r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xmlns="" id="{EB9179B9-EB76-4614-85B7-AE9A13864B4C}"/>
                  </a:ext>
                </a:extLst>
              </p:cNvPr>
              <p:cNvCxnSpPr/>
              <p:nvPr/>
            </p:nvCxnSpPr>
            <p:spPr>
              <a:xfrm>
                <a:off x="2658969" y="2914906"/>
                <a:ext cx="74598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B82FB160-1520-4F62-AF71-EB27814C6108}"/>
                </a:ext>
              </a:extLst>
            </p:cNvPr>
            <p:cNvGrpSpPr/>
            <p:nvPr/>
          </p:nvGrpSpPr>
          <p:grpSpPr>
            <a:xfrm>
              <a:off x="9293184" y="1421167"/>
              <a:ext cx="837249" cy="1312215"/>
              <a:chOff x="2567706" y="1602691"/>
              <a:chExt cx="837249" cy="1312215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33004871-ADAB-4D0A-B01B-7A703509E64B}"/>
                  </a:ext>
                </a:extLst>
              </p:cNvPr>
              <p:cNvSpPr txBox="1"/>
              <p:nvPr/>
            </p:nvSpPr>
            <p:spPr>
              <a:xfrm>
                <a:off x="2819538" y="1602691"/>
                <a:ext cx="585417" cy="1305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800" dirty="0"/>
                  <a:t>13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800" dirty="0"/>
                  <a:t>  7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D0C2090E-4BDA-47B4-B9AD-889FC4C7F463}"/>
                  </a:ext>
                </a:extLst>
              </p:cNvPr>
              <p:cNvSpPr txBox="1"/>
              <p:nvPr/>
            </p:nvSpPr>
            <p:spPr>
              <a:xfrm>
                <a:off x="2567706" y="2070422"/>
                <a:ext cx="39466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800" dirty="0"/>
                  <a:t>+</a:t>
                </a:r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xmlns="" id="{D3832187-C08B-428E-8263-9ABA2EBB352A}"/>
                  </a:ext>
                </a:extLst>
              </p:cNvPr>
              <p:cNvCxnSpPr/>
              <p:nvPr/>
            </p:nvCxnSpPr>
            <p:spPr>
              <a:xfrm>
                <a:off x="2658969" y="2914906"/>
                <a:ext cx="74598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028" name="Picture 4" descr="Không có mô tả.">
            <a:extLst>
              <a:ext uri="{FF2B5EF4-FFF2-40B4-BE49-F238E27FC236}">
                <a16:creationId xmlns:a16="http://schemas.microsoft.com/office/drawing/2014/main" xmlns="" id="{9D54AE05-8A99-457D-B438-FD1B2C6191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226" b="37223"/>
          <a:stretch/>
        </p:blipFill>
        <p:spPr bwMode="auto">
          <a:xfrm>
            <a:off x="721680" y="360129"/>
            <a:ext cx="2456827" cy="9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13EA1F3E-5853-47D1-BC70-F3C5656E2117}"/>
              </a:ext>
            </a:extLst>
          </p:cNvPr>
          <p:cNvSpPr/>
          <p:nvPr/>
        </p:nvSpPr>
        <p:spPr>
          <a:xfrm>
            <a:off x="974416" y="1464997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1</a:t>
            </a:r>
            <a:endParaRPr lang="vi-VN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99392C6-494A-4B59-A6A2-4DDD7D22A582}"/>
              </a:ext>
            </a:extLst>
          </p:cNvPr>
          <p:cNvSpPr txBox="1"/>
          <p:nvPr/>
        </p:nvSpPr>
        <p:spPr>
          <a:xfrm>
            <a:off x="1411738" y="1464997"/>
            <a:ext cx="885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Tính.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EF372A6-1080-445D-9FE0-E8E41412EEC5}"/>
              </a:ext>
            </a:extLst>
          </p:cNvPr>
          <p:cNvSpPr txBox="1"/>
          <p:nvPr/>
        </p:nvSpPr>
        <p:spPr>
          <a:xfrm>
            <a:off x="2831296" y="2731938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31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F119B56-D0C0-4349-A4B1-78FB22A64B90}"/>
              </a:ext>
            </a:extLst>
          </p:cNvPr>
          <p:cNvSpPr txBox="1"/>
          <p:nvPr/>
        </p:nvSpPr>
        <p:spPr>
          <a:xfrm>
            <a:off x="5051035" y="2731937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87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3D67F4E-2553-40ED-A5A0-549C4746691F}"/>
              </a:ext>
            </a:extLst>
          </p:cNvPr>
          <p:cNvSpPr txBox="1"/>
          <p:nvPr/>
        </p:nvSpPr>
        <p:spPr>
          <a:xfrm>
            <a:off x="7270774" y="2731936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03A9A5F-1858-4E43-B9CA-2DE49C93E671}"/>
              </a:ext>
            </a:extLst>
          </p:cNvPr>
          <p:cNvSpPr txBox="1"/>
          <p:nvPr/>
        </p:nvSpPr>
        <p:spPr>
          <a:xfrm>
            <a:off x="9490513" y="2731935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xmlns="" id="{23BAEC0A-728B-419B-A246-319DBEA0C483}"/>
              </a:ext>
            </a:extLst>
          </p:cNvPr>
          <p:cNvSpPr/>
          <p:nvPr/>
        </p:nvSpPr>
        <p:spPr>
          <a:xfrm>
            <a:off x="964574" y="3541008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</a:t>
            </a:r>
            <a:endParaRPr lang="vi-VN" sz="32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60F0ABB0-25E4-4BBE-93D8-144A8848751B}"/>
              </a:ext>
            </a:extLst>
          </p:cNvPr>
          <p:cNvSpPr txBox="1"/>
          <p:nvPr/>
        </p:nvSpPr>
        <p:spPr>
          <a:xfrm>
            <a:off x="1401896" y="3541008"/>
            <a:ext cx="2372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Đặt tính rồi tính.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F9090579-792D-46A4-91E2-E9DBCD7176DD}"/>
              </a:ext>
            </a:extLst>
          </p:cNvPr>
          <p:cNvGrpSpPr/>
          <p:nvPr/>
        </p:nvGrpSpPr>
        <p:grpSpPr>
          <a:xfrm>
            <a:off x="1824226" y="3918823"/>
            <a:ext cx="7425291" cy="658838"/>
            <a:chOff x="1824226" y="3918823"/>
            <a:chExt cx="7425291" cy="658838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xmlns="" id="{076DBC77-473A-4151-AC9F-B0B4F294C0B8}"/>
                </a:ext>
              </a:extLst>
            </p:cNvPr>
            <p:cNvSpPr/>
            <p:nvPr/>
          </p:nvSpPr>
          <p:spPr>
            <a:xfrm>
              <a:off x="1824226" y="3918826"/>
              <a:ext cx="1194558" cy="65883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35 + 6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4FFD7E61-25D5-4713-B340-9D2E01FE5C45}"/>
                </a:ext>
              </a:extLst>
            </p:cNvPr>
            <p:cNvSpPr/>
            <p:nvPr/>
          </p:nvSpPr>
          <p:spPr>
            <a:xfrm>
              <a:off x="3901137" y="3918825"/>
              <a:ext cx="1293944" cy="65883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47 +  8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xmlns="" id="{D733D48B-AB44-46AE-B348-90A00A2844F7}"/>
                </a:ext>
              </a:extLst>
            </p:cNvPr>
            <p:cNvSpPr/>
            <p:nvPr/>
          </p:nvSpPr>
          <p:spPr>
            <a:xfrm>
              <a:off x="5978048" y="3918824"/>
              <a:ext cx="1194558" cy="65883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89 + 2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xmlns="" id="{B2E43E5D-BFE9-4AD8-91EF-2CF8A424DE14}"/>
                </a:ext>
              </a:extLst>
            </p:cNvPr>
            <p:cNvSpPr/>
            <p:nvPr/>
          </p:nvSpPr>
          <p:spPr>
            <a:xfrm>
              <a:off x="8054959" y="3918823"/>
              <a:ext cx="1194558" cy="65883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63 + 9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D3E843FC-FEA4-4920-8794-1CECC53A473E}"/>
              </a:ext>
            </a:extLst>
          </p:cNvPr>
          <p:cNvGrpSpPr/>
          <p:nvPr/>
        </p:nvGrpSpPr>
        <p:grpSpPr>
          <a:xfrm>
            <a:off x="1923773" y="4421466"/>
            <a:ext cx="837249" cy="1312215"/>
            <a:chOff x="1933616" y="4498692"/>
            <a:chExt cx="837249" cy="1312215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2E65129B-7FEC-4771-B773-D3E5118FE097}"/>
                </a:ext>
              </a:extLst>
            </p:cNvPr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35</a:t>
              </a:r>
            </a:p>
            <a:p>
              <a:pPr>
                <a:lnSpc>
                  <a:spcPct val="150000"/>
                </a:lnSpc>
              </a:pPr>
              <a:r>
                <a:rPr lang="vi-VN" sz="2800" dirty="0"/>
                <a:t>  6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94DC7A6D-6497-4FE4-B801-7754E0F6918C}"/>
                </a:ext>
              </a:extLst>
            </p:cNvPr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+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xmlns="" id="{DFD27662-6378-4712-B559-0D2EE6623139}"/>
                </a:ext>
              </a:extLst>
            </p:cNvPr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7A02F537-5E9B-46DC-911D-421C03342FCC}"/>
              </a:ext>
            </a:extLst>
          </p:cNvPr>
          <p:cNvGrpSpPr/>
          <p:nvPr/>
        </p:nvGrpSpPr>
        <p:grpSpPr>
          <a:xfrm>
            <a:off x="4006614" y="4414416"/>
            <a:ext cx="837249" cy="1312215"/>
            <a:chOff x="1933616" y="4498692"/>
            <a:chExt cx="837249" cy="1312215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B40353F3-38CA-4884-9797-06D513575702}"/>
                </a:ext>
              </a:extLst>
            </p:cNvPr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47</a:t>
              </a:r>
            </a:p>
            <a:p>
              <a:pPr>
                <a:lnSpc>
                  <a:spcPct val="150000"/>
                </a:lnSpc>
              </a:pPr>
              <a:r>
                <a:rPr lang="vi-VN" sz="2800" dirty="0"/>
                <a:t>  8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235A991A-FFBC-42F3-98CE-8F28E3A7C049}"/>
                </a:ext>
              </a:extLst>
            </p:cNvPr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+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xmlns="" id="{AC584229-F2D6-4872-AB0F-DC3FB94C39D3}"/>
                </a:ext>
              </a:extLst>
            </p:cNvPr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xmlns="" id="{429A6198-D524-4C61-9234-A00361B44319}"/>
              </a:ext>
            </a:extLst>
          </p:cNvPr>
          <p:cNvGrpSpPr/>
          <p:nvPr/>
        </p:nvGrpSpPr>
        <p:grpSpPr>
          <a:xfrm>
            <a:off x="6089455" y="4421466"/>
            <a:ext cx="837249" cy="1312215"/>
            <a:chOff x="1933616" y="4498692"/>
            <a:chExt cx="837249" cy="131221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23282818-12AA-478C-9B89-8B8DD0C7A5B5}"/>
                </a:ext>
              </a:extLst>
            </p:cNvPr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89</a:t>
              </a:r>
            </a:p>
            <a:p>
              <a:pPr>
                <a:lnSpc>
                  <a:spcPct val="150000"/>
                </a:lnSpc>
              </a:pPr>
              <a:r>
                <a:rPr lang="vi-VN" sz="2800" dirty="0"/>
                <a:t>  2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xmlns="" id="{5C24C73D-AC53-44BB-9FAB-CD6648DFD8A9}"/>
                </a:ext>
              </a:extLst>
            </p:cNvPr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+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xmlns="" id="{47B6C13E-3AF8-43C7-A61E-986C274A911B}"/>
                </a:ext>
              </a:extLst>
            </p:cNvPr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xmlns="" id="{0E527694-7480-44EE-AE97-C1D6990897F3}"/>
              </a:ext>
            </a:extLst>
          </p:cNvPr>
          <p:cNvGrpSpPr/>
          <p:nvPr/>
        </p:nvGrpSpPr>
        <p:grpSpPr>
          <a:xfrm>
            <a:off x="8172296" y="4414416"/>
            <a:ext cx="837249" cy="1312215"/>
            <a:chOff x="1933616" y="4498692"/>
            <a:chExt cx="837249" cy="1312215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057DFEC3-50A3-46C7-BF5A-F53F39D24C7E}"/>
                </a:ext>
              </a:extLst>
            </p:cNvPr>
            <p:cNvSpPr txBox="1"/>
            <p:nvPr/>
          </p:nvSpPr>
          <p:spPr>
            <a:xfrm>
              <a:off x="2185448" y="4498692"/>
              <a:ext cx="585417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800" dirty="0"/>
                <a:t>63</a:t>
              </a:r>
            </a:p>
            <a:p>
              <a:pPr>
                <a:lnSpc>
                  <a:spcPct val="150000"/>
                </a:lnSpc>
              </a:pPr>
              <a:r>
                <a:rPr lang="vi-VN" sz="2800" dirty="0"/>
                <a:t>  9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321C8703-564D-4DB9-AA09-A54703CFFA95}"/>
                </a:ext>
              </a:extLst>
            </p:cNvPr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+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xmlns="" id="{93BE1E78-BF51-4A44-BC01-941E522216B9}"/>
                </a:ext>
              </a:extLst>
            </p:cNvPr>
            <p:cNvCxnSpPr/>
            <p:nvPr/>
          </p:nvCxnSpPr>
          <p:spPr>
            <a:xfrm>
              <a:off x="2024879" y="5810907"/>
              <a:ext cx="7459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1355D2EB-2B08-4837-B688-548526876E80}"/>
              </a:ext>
            </a:extLst>
          </p:cNvPr>
          <p:cNvSpPr txBox="1"/>
          <p:nvPr/>
        </p:nvSpPr>
        <p:spPr>
          <a:xfrm>
            <a:off x="2121103" y="5762558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41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1F765C4E-0F2E-4917-AAE0-BA3781C943E6}"/>
              </a:ext>
            </a:extLst>
          </p:cNvPr>
          <p:cNvSpPr txBox="1"/>
          <p:nvPr/>
        </p:nvSpPr>
        <p:spPr>
          <a:xfrm>
            <a:off x="4203944" y="5731680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55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D5DA11E0-6AD8-4C03-A91D-0F76329DA32F}"/>
              </a:ext>
            </a:extLst>
          </p:cNvPr>
          <p:cNvSpPr txBox="1"/>
          <p:nvPr/>
        </p:nvSpPr>
        <p:spPr>
          <a:xfrm>
            <a:off x="6286785" y="5762556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91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4D5B7C1E-F19F-43F4-969D-2659B2DD78FA}"/>
              </a:ext>
            </a:extLst>
          </p:cNvPr>
          <p:cNvSpPr txBox="1"/>
          <p:nvPr/>
        </p:nvSpPr>
        <p:spPr>
          <a:xfrm>
            <a:off x="8369626" y="5762557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72</a:t>
            </a:r>
          </a:p>
        </p:txBody>
      </p:sp>
    </p:spTree>
    <p:extLst>
      <p:ext uri="{BB962C8B-B14F-4D97-AF65-F5344CB8AC3E}">
        <p14:creationId xmlns:p14="http://schemas.microsoft.com/office/powerpoint/2010/main" val="1983554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9" grpId="0"/>
      <p:bldP spid="10" grpId="0"/>
      <p:bldP spid="11" grpId="0"/>
      <p:bldP spid="12" grpId="0"/>
      <p:bldP spid="33" grpId="0" animBg="1"/>
      <p:bldP spid="34" grpId="0"/>
      <p:bldP spid="57" grpId="0"/>
      <p:bldP spid="58" grpId="0"/>
      <p:bldP spid="59" grpId="0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Không có mô tả.">
            <a:extLst>
              <a:ext uri="{FF2B5EF4-FFF2-40B4-BE49-F238E27FC236}">
                <a16:creationId xmlns:a16="http://schemas.microsoft.com/office/drawing/2014/main" xmlns="" id="{9D54AE05-8A99-457D-B438-FD1B2C6191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226" b="37223"/>
          <a:stretch/>
        </p:blipFill>
        <p:spPr bwMode="auto">
          <a:xfrm>
            <a:off x="721680" y="360129"/>
            <a:ext cx="2456827" cy="9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13EA1F3E-5853-47D1-BC70-F3C5656E2117}"/>
              </a:ext>
            </a:extLst>
          </p:cNvPr>
          <p:cNvSpPr/>
          <p:nvPr/>
        </p:nvSpPr>
        <p:spPr>
          <a:xfrm>
            <a:off x="974183" y="1363397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endParaRPr lang="vi-VN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99392C6-494A-4B59-A6A2-4DDD7D22A582}"/>
              </a:ext>
            </a:extLst>
          </p:cNvPr>
          <p:cNvSpPr txBox="1"/>
          <p:nvPr/>
        </p:nvSpPr>
        <p:spPr>
          <a:xfrm>
            <a:off x="1411738" y="1363397"/>
            <a:ext cx="39878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/>
              <a:t>Mỗi chum đựng số lít nước là kết quả của phép tính ghi trên chum. Hỏi chum nào đựng nhiều nước nhất?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27A61E9-401A-4545-9F25-DF26DF39450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t="1650"/>
          <a:stretch/>
        </p:blipFill>
        <p:spPr>
          <a:xfrm>
            <a:off x="5877109" y="301797"/>
            <a:ext cx="4943554" cy="32010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C520034-BFFB-4E48-8B4C-2C79F01902B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t="8760" r="66128" b="23202"/>
          <a:stretch/>
        </p:blipFill>
        <p:spPr>
          <a:xfrm>
            <a:off x="1699869" y="3000215"/>
            <a:ext cx="1274943" cy="1686085"/>
          </a:xfrm>
          <a:prstGeom prst="rect">
            <a:avLst/>
          </a:prstGeom>
        </p:spPr>
      </p:pic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D5561E30-5BFF-4763-848C-C7F6359A2E8F}"/>
              </a:ext>
            </a:extLst>
          </p:cNvPr>
          <p:cNvSpPr/>
          <p:nvPr/>
        </p:nvSpPr>
        <p:spPr>
          <a:xfrm>
            <a:off x="1195345" y="4612857"/>
            <a:ext cx="2558714" cy="6690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softEdge rad="127000"/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/>
              <a:t>59</a:t>
            </a:r>
            <a:r>
              <a:rPr lang="vi-VN" sz="2800" i="1" dirty="0"/>
              <a:t>l + 9l </a:t>
            </a:r>
            <a:r>
              <a:rPr lang="vi-VN" sz="2800" dirty="0"/>
              <a:t>=        </a:t>
            </a:r>
            <a:r>
              <a:rPr lang="vi-VN" sz="2800" i="1" dirty="0"/>
              <a:t> </a:t>
            </a:r>
            <a:endParaRPr lang="vi-VN" sz="2800" dirty="0">
              <a:latin typeface="Corbel" panose="020B05030202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8830F96F-A1D6-41A5-8EFB-4E2B08B78942}"/>
              </a:ext>
            </a:extLst>
          </p:cNvPr>
          <p:cNvSpPr txBox="1"/>
          <p:nvPr/>
        </p:nvSpPr>
        <p:spPr>
          <a:xfrm>
            <a:off x="2804142" y="4697176"/>
            <a:ext cx="75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68</a:t>
            </a:r>
            <a:r>
              <a:rPr lang="vi-VN" sz="3200" b="1" i="1" dirty="0">
                <a:solidFill>
                  <a:srgbClr val="FF0000"/>
                </a:solidFill>
              </a:rPr>
              <a:t>l</a:t>
            </a:r>
            <a:endParaRPr lang="vi-VN" sz="3200" b="1" dirty="0">
              <a:solidFill>
                <a:srgbClr val="FF0000"/>
              </a:solidFill>
            </a:endParaRP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xmlns="" id="{EDF4C23F-BB2F-425C-8B81-7CC1A0F120B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l="35203" t="1738" r="30925" b="22979"/>
          <a:stretch/>
        </p:blipFill>
        <p:spPr>
          <a:xfrm>
            <a:off x="4775337" y="2791965"/>
            <a:ext cx="1274943" cy="1865647"/>
          </a:xfrm>
          <a:prstGeom prst="rect">
            <a:avLst/>
          </a:prstGeom>
        </p:spPr>
      </p:pic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42D1968C-C485-4972-A99C-6196D5FE4CC7}"/>
              </a:ext>
            </a:extLst>
          </p:cNvPr>
          <p:cNvSpPr/>
          <p:nvPr/>
        </p:nvSpPr>
        <p:spPr>
          <a:xfrm>
            <a:off x="4270813" y="4612857"/>
            <a:ext cx="2558714" cy="6690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softEdge rad="127000"/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/>
              <a:t>61</a:t>
            </a:r>
            <a:r>
              <a:rPr lang="vi-VN" sz="2800" i="1" dirty="0"/>
              <a:t>l + 9l </a:t>
            </a:r>
            <a:r>
              <a:rPr lang="vi-VN" sz="2800" dirty="0"/>
              <a:t>=        </a:t>
            </a:r>
            <a:r>
              <a:rPr lang="vi-VN" sz="2800" i="1" dirty="0"/>
              <a:t> </a:t>
            </a:r>
            <a:endParaRPr lang="vi-VN" sz="2800" dirty="0">
              <a:latin typeface="Corbel" panose="020B0503020204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4812AEDA-E284-4E25-804F-A24C4DADB5C2}"/>
              </a:ext>
            </a:extLst>
          </p:cNvPr>
          <p:cNvSpPr txBox="1"/>
          <p:nvPr/>
        </p:nvSpPr>
        <p:spPr>
          <a:xfrm>
            <a:off x="5879610" y="4697176"/>
            <a:ext cx="75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70</a:t>
            </a:r>
            <a:r>
              <a:rPr lang="vi-VN" sz="3200" b="1" i="1" dirty="0">
                <a:solidFill>
                  <a:srgbClr val="FF0000"/>
                </a:solidFill>
              </a:rPr>
              <a:t>l</a:t>
            </a:r>
            <a:endParaRPr lang="vi-VN" sz="3200" b="1" dirty="0">
              <a:solidFill>
                <a:srgbClr val="FF0000"/>
              </a:solidFill>
            </a:endParaRP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xmlns="" id="{6A6E9D7F-01B8-4976-8537-854B70837CB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l="68839" t="7246" r="1298" b="24716"/>
          <a:stretch/>
        </p:blipFill>
        <p:spPr>
          <a:xfrm>
            <a:off x="8086725" y="3000215"/>
            <a:ext cx="1124047" cy="1686085"/>
          </a:xfrm>
          <a:prstGeom prst="rect">
            <a:avLst/>
          </a:prstGeom>
        </p:spPr>
      </p:pic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0CBF2176-3329-4FCE-A421-86F55A6E9A11}"/>
              </a:ext>
            </a:extLst>
          </p:cNvPr>
          <p:cNvSpPr/>
          <p:nvPr/>
        </p:nvSpPr>
        <p:spPr>
          <a:xfrm>
            <a:off x="7407197" y="4612857"/>
            <a:ext cx="2459328" cy="6690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softEdge rad="127000"/>
          </a:effec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/>
              <a:t>57</a:t>
            </a:r>
            <a:r>
              <a:rPr lang="vi-VN" sz="2800" i="1" dirty="0"/>
              <a:t>l + 4l </a:t>
            </a:r>
            <a:r>
              <a:rPr lang="vi-VN" sz="2800" dirty="0"/>
              <a:t>=       </a:t>
            </a:r>
            <a:r>
              <a:rPr lang="vi-VN" sz="2800" i="1" dirty="0"/>
              <a:t> </a:t>
            </a:r>
            <a:endParaRPr lang="vi-VN" sz="2800" dirty="0">
              <a:latin typeface="Corbel" panose="020B0503020204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626C709C-8F38-4F6E-8C74-1084D7B8D828}"/>
              </a:ext>
            </a:extLst>
          </p:cNvPr>
          <p:cNvSpPr txBox="1"/>
          <p:nvPr/>
        </p:nvSpPr>
        <p:spPr>
          <a:xfrm>
            <a:off x="9015994" y="4697176"/>
            <a:ext cx="75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61</a:t>
            </a:r>
            <a:r>
              <a:rPr lang="vi-VN" sz="3200" b="1" i="1" dirty="0">
                <a:solidFill>
                  <a:srgbClr val="FF0000"/>
                </a:solidFill>
              </a:rPr>
              <a:t>l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xmlns="" id="{ECE2CB15-12E1-442F-97B5-958F6AE177ED}"/>
              </a:ext>
            </a:extLst>
          </p:cNvPr>
          <p:cNvSpPr/>
          <p:nvPr/>
        </p:nvSpPr>
        <p:spPr>
          <a:xfrm>
            <a:off x="1572687" y="5593116"/>
            <a:ext cx="1103095" cy="406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EC26559F-49DE-40DD-A16A-46868294C6F9}"/>
              </a:ext>
            </a:extLst>
          </p:cNvPr>
          <p:cNvSpPr txBox="1"/>
          <p:nvPr/>
        </p:nvSpPr>
        <p:spPr>
          <a:xfrm>
            <a:off x="2804142" y="5534706"/>
            <a:ext cx="7631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dirty="0">
                <a:solidFill>
                  <a:srgbClr val="FF0000"/>
                </a:solidFill>
              </a:rPr>
              <a:t>Vậy chum B đựng nhiều nước nhất.</a:t>
            </a:r>
          </a:p>
        </p:txBody>
      </p:sp>
    </p:spTree>
    <p:extLst>
      <p:ext uri="{BB962C8B-B14F-4D97-AF65-F5344CB8AC3E}">
        <p14:creationId xmlns:p14="http://schemas.microsoft.com/office/powerpoint/2010/main" val="128847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1" grpId="0" animBg="1"/>
      <p:bldP spid="62" grpId="0"/>
      <p:bldP spid="64" grpId="0" animBg="1"/>
      <p:bldP spid="65" grpId="0"/>
      <p:bldP spid="67" grpId="0" animBg="1"/>
      <p:bldP spid="68" grpId="0"/>
      <p:bldP spid="6" grpId="0" animBg="1"/>
      <p:bldP spid="6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213</Words>
  <Application>Microsoft Office PowerPoint</Application>
  <PresentationFormat>Widescreen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Corbel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2024-05-20T07:09:36Z</dcterms:created>
  <dcterms:modified xsi:type="dcterms:W3CDTF">2024-05-20T14:51:29Z</dcterms:modified>
</cp:coreProperties>
</file>