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86" r:id="rId4"/>
    <p:sldId id="264" r:id="rId5"/>
    <p:sldId id="265" r:id="rId6"/>
    <p:sldId id="267" r:id="rId7"/>
    <p:sldId id="288" r:id="rId8"/>
    <p:sldId id="268" r:id="rId9"/>
    <p:sldId id="300" r:id="rId10"/>
    <p:sldId id="301" r:id="rId11"/>
    <p:sldId id="302" r:id="rId12"/>
    <p:sldId id="289" r:id="rId13"/>
    <p:sldId id="290" r:id="rId14"/>
    <p:sldId id="291" r:id="rId15"/>
    <p:sldId id="303" r:id="rId16"/>
    <p:sldId id="312" r:id="rId17"/>
    <p:sldId id="304" r:id="rId18"/>
    <p:sldId id="271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314CD-29E5-4CA9-8D67-E882618E2FB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FA722-5E27-481F-B31A-55FF88F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86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990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871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8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57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08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025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79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93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03301C-B9A5-2F85-37D9-F27AE3869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6F9B6D-0873-DA41-768C-DB1945FC6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A9A0FB-1CC7-6226-5BA6-23E283F64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EB9880-9209-6C52-409E-6D4B2BEB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8D25A5-8834-790F-63F2-FDFC1103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6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E02DD-4982-7E7C-E937-E986EABC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635C69-BEF6-534D-AB3A-DFE65FBAA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8BA4A7-A7D0-FF7A-F480-ED87FF99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B3B986-92E9-5EAD-DBAB-50E2203B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1D8B95-F185-EE80-368C-3D6586F0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9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689507C-A298-48E3-7177-1FDA754B1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3830DFC-240E-BB43-80CA-38AC49FE2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A7F440-2037-6717-C2A6-8B065D68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2FC18A-446F-9837-6D2F-9564C6CB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21E2DE-E2A4-598D-616F-50F24703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86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7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805FAB-EFF2-542D-40BD-8A771AEA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3872BD-7877-63AE-A233-5D720D7F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8C1D59-B40E-BE95-A6D5-8D4BD643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DA510F-E361-A7EE-1782-C4D10762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E24727-8C71-4099-D269-0D9950B9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0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D40B23-E286-8128-5F6E-F7FC2942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21BFBA-8643-0923-E781-9A8F9E20A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E1A5B6-DAAD-71CA-F843-0D7E2BF7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010E49-D107-9825-2B5F-D06E71C2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332B7D-7C60-02B3-590A-0EAE913B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0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77C68B-2AA2-FBE4-376C-ECB11847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CCCFDA-36B6-8257-2E80-217E10719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60E5D3-EC4F-CB07-48C0-57EA60A37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7C510B-C53C-73CD-62CE-CA437376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D626A5-B92B-07F5-65F1-6FDE6B35F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2BF59-8DDB-D13D-1CA9-6935EB1D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3E41F-DDB2-E28C-D40A-9C7B11C69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14381-C4D9-4FC5-B6E2-D50F7DB38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E7C211-E0C8-19E5-0B6F-AC603BDE3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30C882-BCFD-34BE-E822-B4567ED24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7B92F8-73F8-EC95-532E-05ED1E3B9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00161D7-7ACB-9E41-9405-D8A72DC02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DD284F-1CAC-79C9-03B9-E75AA1D5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3246E3C-6339-C2CD-8CD3-E60E86EC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76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7D3DAE-2F87-5476-CCA1-E970CF58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06D2F52-29B6-506C-FC51-DA6DA60C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CF1504-41A6-201A-516F-BFF65E5F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66F029-BC96-2684-1757-7F9C4AC65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6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A181C3-4540-876F-A15C-AEE2551B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857BCF-5B9E-6406-9F5F-655526C0B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9FE7E6-40B9-2CC4-D99B-515E591AF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6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27307C-FADA-1B19-293D-9339A3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ED3609-DA13-EB2E-23D9-9AC7954C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EA1607-DE92-BF60-ACD9-6FADE1A36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650BC8-9058-BC8A-FCA5-B8A266E6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86DF4F-1BFB-9422-8641-614BD540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EDCFA6-ADA6-D70F-F866-BDA51DEF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5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8922BF-F78B-7869-E4E3-318EB2A9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F81FDD0-C3BC-54C1-8DB8-6A347BD44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15C8A5-AA2F-776D-E858-0F3B9BD9C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97357D-520D-CD1C-F41B-2AE43824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90FAC5-EE19-819F-1E3E-A7FE27B50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D0CC3F-5C90-38A5-B6A5-44B2149A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48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7CD46C-C49F-671A-52E1-B7F21E6F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756F7E-66EA-F967-E910-1C00D43AD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6EC96B-AF52-5AB3-9EC5-B0E7001E9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2BB58A-327D-47EE-9E43-E7C89EB23A2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A545FD-C559-5F81-180D-98A151CDA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047954-D0AC-5FE5-200C-325582CFA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1675CF-EF99-4C56-A4D2-4596D50C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7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186" y="2334627"/>
            <a:ext cx="10441625" cy="101019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  <a:sym typeface="+mn-ea"/>
              </a:rPr>
              <a:t>BÀI 11: CÁI TRỐNG TRƯỜNG EM</a:t>
            </a:r>
            <a:endParaRPr lang="en-US" altLang="vi-VN" sz="4400" b="1" dirty="0">
              <a:solidFill>
                <a:srgbClr val="0070C0"/>
              </a:solidFill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398F27-843C-EA73-1FC9-09354BE7CD62}"/>
              </a:ext>
            </a:extLst>
          </p:cNvPr>
          <p:cNvSpPr txBox="1"/>
          <p:nvPr/>
        </p:nvSpPr>
        <p:spPr>
          <a:xfrm>
            <a:off x="3063432" y="4018276"/>
            <a:ext cx="6065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GIÁO VIÊN: VŨ THỊ HỒNG NHUNG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203499" y="12119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6980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04406" y="21981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30978" y="2600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766126" y="1665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602307" y="2177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883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5147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99232" y="49446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7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0464"/>
            <a:ext cx="10515600" cy="84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152420" y="22303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533118" y="22462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886522" y="2234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31004" y="222349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/>
          <p:cNvSpPr/>
          <p:nvPr/>
        </p:nvSpPr>
        <p:spPr>
          <a:xfrm>
            <a:off x="2825087" y="3289109"/>
            <a:ext cx="8338781" cy="274565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1/3.</a:t>
            </a:r>
          </a:p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8603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27330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235774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336" y="4421875"/>
            <a:ext cx="2202311" cy="247024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1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56683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89" y="2948949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243893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237444" y="1856094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8772" y="4274026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510042" y="1956177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512320" y="4292222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09670" y="1962785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093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ngẫm</a:t>
                </a: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nghĩ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48426" y="3197631"/>
            <a:ext cx="593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nghĩ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đi nghĩ lại kĩ càng</a:t>
            </a:r>
            <a:endParaRPr lang="en-US" altLang="vi-VN" sz="36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Luyện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nhóm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toàn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7603"/>
          </a:xfrm>
        </p:spPr>
      </p:pic>
      <p:sp>
        <p:nvSpPr>
          <p:cNvPr id="8" name="矩形 7"/>
          <p:cNvSpPr/>
          <p:nvPr/>
        </p:nvSpPr>
        <p:spPr>
          <a:xfrm>
            <a:off x="1347226" y="1254582"/>
            <a:ext cx="9795510" cy="67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0466" y="1790683"/>
            <a:ext cx="10721975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xúc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nghỉ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矩形 10"/>
          <p:cNvSpPr/>
          <p:nvPr/>
        </p:nvSpPr>
        <p:spPr>
          <a:xfrm>
            <a:off x="1287882" y="2559663"/>
            <a:ext cx="9686290" cy="58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1948596" y="2972521"/>
            <a:ext cx="9099550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1219764" y="3671313"/>
            <a:ext cx="10972236" cy="10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2840" y="4509455"/>
            <a:ext cx="7915910" cy="74254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1243786" y="5217060"/>
            <a:ext cx="10198002" cy="870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1906520" y="6026971"/>
            <a:ext cx="6861278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8" grpId="1" animBg="1"/>
      <p:bldP spid="9" grpId="0" build="p"/>
      <p:bldP spid="10" grpId="0" bldLvl="0" animBg="1"/>
      <p:bldP spid="10" grpId="1" animBg="1"/>
      <p:bldP spid="11" grpId="0"/>
      <p:bldP spid="11" grpId="1"/>
      <p:bldP spid="12" grpId="0" bldLvl="0" animBg="1"/>
      <p:bldP spid="13" grpId="0"/>
      <p:bldP spid="13" grpId="1"/>
      <p:bldP spid="14" grpId="0" bldLvl="0" animBg="1"/>
      <p:bldP spid="14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3" y="1119358"/>
            <a:ext cx="6416566" cy="4493172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98293" y="2705458"/>
            <a:ext cx="4612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354842" y="2806920"/>
            <a:ext cx="2975212" cy="91313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658407" y="2806920"/>
            <a:ext cx="3038786" cy="91313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835681" y="2806920"/>
            <a:ext cx="2402698" cy="913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348037" y="2806920"/>
            <a:ext cx="2402698" cy="91313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  <p:bldP spid="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76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6971504" cy="1455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8753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656840" y="4648164"/>
            <a:ext cx="6855650" cy="168439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88" y="365126"/>
            <a:ext cx="10768083" cy="6022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2115" y="144314"/>
            <a:ext cx="11228070" cy="122738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Cái trống trường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66059" y="1951844"/>
            <a:ext cx="7578943" cy="341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69" y="715323"/>
            <a:ext cx="97217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60812" y="5318438"/>
            <a:ext cx="7970292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3218956" y="5871845"/>
            <a:ext cx="5203190" cy="768350"/>
            <a:chOff x="708943" y="6033135"/>
            <a:chExt cx="5825836" cy="768350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mẫu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184449" y="1154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6980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04406" y="21981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30978" y="2600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766126" y="1665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602307" y="2177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883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5147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99232" y="49446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ằm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761</Words>
  <Application>Microsoft Office PowerPoint</Application>
  <PresentationFormat>Widescreen</PresentationFormat>
  <Paragraphs>183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Microsoft YaHei</vt:lpstr>
      <vt:lpstr>SimSun</vt:lpstr>
      <vt:lpstr>Aptos</vt:lpstr>
      <vt:lpstr>Aptos Display</vt:lpstr>
      <vt:lpstr>Arial</vt:lpstr>
      <vt:lpstr>Arial-Rounded</vt:lpstr>
      <vt:lpstr>Calibri</vt:lpstr>
      <vt:lpstr>Times New Roman</vt:lpstr>
      <vt:lpstr>汉仪黑荔枝体简</vt:lpstr>
      <vt:lpstr>等线</vt:lpstr>
      <vt:lpstr>Office Theme</vt:lpstr>
      <vt:lpstr>BÀI 11: CÁI TRỐNG TRƯỜNG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khó:</vt:lpstr>
      <vt:lpstr>PowerPoint Presentation</vt:lpstr>
      <vt:lpstr>Luyện đọc câu.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11: CÁI TRỐNG TRƯỜNG EM</dc:title>
  <dc:creator>ADMIN</dc:creator>
  <cp:lastModifiedBy>ADMIN</cp:lastModifiedBy>
  <cp:revision>1</cp:revision>
  <dcterms:created xsi:type="dcterms:W3CDTF">2024-05-20T07:23:33Z</dcterms:created>
  <dcterms:modified xsi:type="dcterms:W3CDTF">2024-05-20T14:52:18Z</dcterms:modified>
</cp:coreProperties>
</file>