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648" r:id="rId2"/>
    <p:sldId id="2642" r:id="rId3"/>
    <p:sldId id="8802" r:id="rId4"/>
    <p:sldId id="8803" r:id="rId5"/>
    <p:sldId id="8804" r:id="rId6"/>
    <p:sldId id="2664" r:id="rId7"/>
    <p:sldId id="2649" r:id="rId8"/>
    <p:sldId id="2650" r:id="rId9"/>
    <p:sldId id="2670" r:id="rId10"/>
    <p:sldId id="2651" r:id="rId11"/>
    <p:sldId id="2671" r:id="rId12"/>
    <p:sldId id="2676" r:id="rId13"/>
    <p:sldId id="258" r:id="rId14"/>
    <p:sldId id="296" r:id="rId15"/>
    <p:sldId id="2678" r:id="rId16"/>
    <p:sldId id="266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C2EC"/>
    <a:srgbClr val="EB3D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2" d="100"/>
          <a:sy n="42" d="100"/>
        </p:scale>
        <p:origin x="6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EC00AF-A4C4-4DAD-8926-006B211292E0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FC4BB9-31B4-452E-B465-57C64F82D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989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8967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7654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40184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376194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7093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120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667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9122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116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6198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8F6036-E835-44CB-A25A-34C755DFD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6035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2346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5498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857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9746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294"/>
            <a:ext cx="9144000" cy="2387453"/>
          </a:xfrm>
        </p:spPr>
        <p:txBody>
          <a:bodyPr anchor="b"/>
          <a:lstStyle>
            <a:lvl1pPr algn="ctr">
              <a:defRPr sz="450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1816"/>
            <a:ext cx="9144000" cy="1655660"/>
          </a:xfrm>
        </p:spPr>
        <p:txBody>
          <a:bodyPr/>
          <a:lstStyle>
            <a:lvl1pPr marL="0" indent="0" algn="ctr">
              <a:buNone/>
              <a:defRPr sz="1798"/>
            </a:lvl1pPr>
            <a:lvl2pPr marL="342583" indent="0" algn="ctr">
              <a:buNone/>
              <a:defRPr sz="1499"/>
            </a:lvl2pPr>
            <a:lvl3pPr marL="686012" indent="0" algn="ctr">
              <a:buNone/>
              <a:defRPr sz="1352"/>
            </a:lvl3pPr>
            <a:lvl4pPr marL="1028594" indent="0" algn="ctr">
              <a:buNone/>
              <a:defRPr sz="1199"/>
            </a:lvl4pPr>
            <a:lvl5pPr marL="1371177" indent="0" algn="ctr">
              <a:buNone/>
              <a:defRPr sz="1199"/>
            </a:lvl5pPr>
            <a:lvl6pPr marL="1714606" indent="0" algn="ctr">
              <a:buNone/>
              <a:defRPr sz="1199"/>
            </a:lvl6pPr>
            <a:lvl7pPr marL="2057189" indent="0" algn="ctr">
              <a:buNone/>
              <a:defRPr sz="1199"/>
            </a:lvl7pPr>
            <a:lvl8pPr marL="2399771" indent="0" algn="ctr">
              <a:buNone/>
              <a:defRPr sz="1199"/>
            </a:lvl8pPr>
            <a:lvl9pPr marL="2743200" indent="0" algn="ctr">
              <a:buNone/>
              <a:defRPr sz="119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949906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74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4509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1738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6648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912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09801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811476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7282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097E292D-BAB8-7336-2E41-F0591CF8952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5900" y="409575"/>
            <a:ext cx="1314450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604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  <p:sldLayoutId id="2147483666" r:id="rId5"/>
    <p:sldLayoutId id="2147483667" r:id="rId6"/>
    <p:sldLayoutId id="2147483668" r:id="rId7"/>
    <p:sldLayoutId id="2147483692" r:id="rId8"/>
    <p:sldLayoutId id="2147483693" r:id="rId9"/>
    <p:sldLayoutId id="2147483694" r:id="rId1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1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1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jpe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1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1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5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DCF782A-0B0A-4002-B0D2-8F95E9E214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597" y="8467"/>
            <a:ext cx="8605003" cy="6858000"/>
          </a:xfrm>
          <a:prstGeom prst="rect">
            <a:avLst/>
          </a:prstGeom>
        </p:spPr>
      </p:pic>
      <p:pic>
        <p:nvPicPr>
          <p:cNvPr id="32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6669185" y="-15028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3699" y="5443605"/>
            <a:ext cx="12408900" cy="141439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1" y="4241800"/>
            <a:ext cx="2771688" cy="2463723"/>
          </a:xfrm>
          <a:prstGeom prst="rect">
            <a:avLst/>
          </a:prstGeom>
        </p:spPr>
      </p:pic>
      <p:pic>
        <p:nvPicPr>
          <p:cNvPr id="16" name="图片 20">
            <a:extLst>
              <a:ext uri="{FF2B5EF4-FFF2-40B4-BE49-F238E27FC236}">
                <a16:creationId xmlns:a16="http://schemas.microsoft.com/office/drawing/2014/main" xmlns="" id="{651A2E2E-FCD4-44D9-AF52-1C278A6480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430" y="88901"/>
            <a:ext cx="2628900" cy="2476500"/>
          </a:xfrm>
          <a:prstGeom prst="rect">
            <a:avLst/>
          </a:prstGeom>
        </p:spPr>
      </p:pic>
      <p:pic>
        <p:nvPicPr>
          <p:cNvPr id="20" name="图片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97484" y="2"/>
            <a:ext cx="3892792" cy="2514599"/>
          </a:xfrm>
          <a:prstGeom prst="rect">
            <a:avLst/>
          </a:prstGeom>
        </p:spPr>
      </p:pic>
      <p:pic>
        <p:nvPicPr>
          <p:cNvPr id="30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1456790" y="-24841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1824154" y="-17315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4402729" y="-20108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459FAF3C-2EE0-45CD-99DF-06BE4C209516}"/>
              </a:ext>
            </a:extLst>
          </p:cNvPr>
          <p:cNvGrpSpPr/>
          <p:nvPr/>
        </p:nvGrpSpPr>
        <p:grpSpPr>
          <a:xfrm>
            <a:off x="350136" y="18234"/>
            <a:ext cx="2106195" cy="3383495"/>
            <a:chOff x="10470967" y="246219"/>
            <a:chExt cx="1579646" cy="2746478"/>
          </a:xfrm>
        </p:grpSpPr>
        <p:pic>
          <p:nvPicPr>
            <p:cNvPr id="35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329154" y="246219"/>
              <a:ext cx="721459" cy="2083636"/>
            </a:xfrm>
            <a:prstGeom prst="rect">
              <a:avLst/>
            </a:prstGeom>
          </p:spPr>
        </p:pic>
        <p:pic>
          <p:nvPicPr>
            <p:cNvPr id="37" name="Picture 1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470967" y="683597"/>
              <a:ext cx="738450" cy="1893461"/>
            </a:xfrm>
            <a:prstGeom prst="rect">
              <a:avLst/>
            </a:prstGeom>
          </p:spPr>
        </p:pic>
        <p:pic>
          <p:nvPicPr>
            <p:cNvPr id="38" name="Picture 1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 b="11956"/>
            <a:stretch>
              <a:fillRect/>
            </a:stretch>
          </p:blipFill>
          <p:spPr>
            <a:xfrm>
              <a:off x="10988856" y="1503945"/>
              <a:ext cx="680597" cy="1488752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283" y="4171950"/>
            <a:ext cx="4023717" cy="3235904"/>
          </a:xfrm>
          <a:prstGeom prst="rect">
            <a:avLst/>
          </a:prstGeom>
        </p:spPr>
      </p:pic>
      <p:pic>
        <p:nvPicPr>
          <p:cNvPr id="22" name="图片 2">
            <a:extLst>
              <a:ext uri="{FF2B5EF4-FFF2-40B4-BE49-F238E27FC236}">
                <a16:creationId xmlns:a16="http://schemas.microsoft.com/office/drawing/2014/main" xmlns="" id="{3F6B2983-C4A1-41DF-B46E-468478071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5357" y="4945317"/>
            <a:ext cx="1912683" cy="191268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5698F19-3507-4E87-9B97-8B182E445B7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089848" y="772973"/>
            <a:ext cx="4298053" cy="17497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8FDF560-92F5-43C5-8D0F-714CE8E859AD}"/>
              </a:ext>
            </a:extLst>
          </p:cNvPr>
          <p:cNvSpPr txBox="1"/>
          <p:nvPr/>
        </p:nvSpPr>
        <p:spPr>
          <a:xfrm>
            <a:off x="5315018" y="3971925"/>
            <a:ext cx="1576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1)      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67D248E-1884-2427-C72B-779FD68A6FA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45265" y="2220773"/>
            <a:ext cx="9272820" cy="17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668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73277385-FE6D-4529-B233-7830F993F8B9}"/>
              </a:ext>
            </a:extLst>
          </p:cNvPr>
          <p:cNvGrpSpPr/>
          <p:nvPr/>
        </p:nvGrpSpPr>
        <p:grpSpPr>
          <a:xfrm>
            <a:off x="152239" y="78603"/>
            <a:ext cx="1853788" cy="849207"/>
            <a:chOff x="1058" y="385"/>
            <a:chExt cx="1807" cy="1003"/>
          </a:xfrm>
        </p:grpSpPr>
        <p:sp>
          <p:nvSpPr>
            <p:cNvPr id="30" name="Text Box 14">
              <a:extLst>
                <a:ext uri="{FF2B5EF4-FFF2-40B4-BE49-F238E27FC236}">
                  <a16:creationId xmlns:a16="http://schemas.microsoft.com/office/drawing/2014/main" xmlns="" id="{24B97DA0-9CBB-479B-955F-8034B6EDBDF2}"/>
                </a:ext>
              </a:extLst>
            </p:cNvPr>
            <p:cNvSpPr txBox="1"/>
            <p:nvPr/>
          </p:nvSpPr>
          <p:spPr>
            <a:xfrm>
              <a:off x="1848" y="385"/>
              <a:ext cx="1017" cy="869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Tính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E0ABE657-FBE3-4500-80D2-B556286BB6B0}"/>
                </a:ext>
              </a:extLst>
            </p:cNvPr>
            <p:cNvGrpSpPr/>
            <p:nvPr/>
          </p:nvGrpSpPr>
          <p:grpSpPr>
            <a:xfrm>
              <a:off x="1058" y="410"/>
              <a:ext cx="756" cy="978"/>
              <a:chOff x="974" y="432"/>
              <a:chExt cx="756" cy="978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xmlns="" id="{7897A1FF-4241-407E-B516-8C3F93B37BC0}"/>
                  </a:ext>
                </a:extLst>
              </p:cNvPr>
              <p:cNvSpPr/>
              <p:nvPr/>
            </p:nvSpPr>
            <p:spPr>
              <a:xfrm>
                <a:off x="974" y="528"/>
                <a:ext cx="756" cy="83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35" name="Text Box 10">
                <a:extLst>
                  <a:ext uri="{FF2B5EF4-FFF2-40B4-BE49-F238E27FC236}">
                    <a16:creationId xmlns:a16="http://schemas.microsoft.com/office/drawing/2014/main" xmlns="" id="{F76BFFF6-E856-470A-9F68-8E920D809ADC}"/>
                  </a:ext>
                </a:extLst>
              </p:cNvPr>
              <p:cNvSpPr txBox="1"/>
              <p:nvPr/>
            </p:nvSpPr>
            <p:spPr>
              <a:xfrm>
                <a:off x="1019" y="432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Arial" panose="020B0604020202020204"/>
                  </a:rPr>
                  <a:t>1</a:t>
                </a:r>
              </a:p>
            </p:txBody>
          </p:sp>
        </p:grp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F40BE3E-DDBE-81BE-EAD0-A113DD96D4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4025" y="1481137"/>
            <a:ext cx="9602646" cy="147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60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73277385-FE6D-4529-B233-7830F993F8B9}"/>
              </a:ext>
            </a:extLst>
          </p:cNvPr>
          <p:cNvGrpSpPr/>
          <p:nvPr/>
        </p:nvGrpSpPr>
        <p:grpSpPr>
          <a:xfrm>
            <a:off x="152239" y="78603"/>
            <a:ext cx="4163072" cy="849207"/>
            <a:chOff x="1058" y="385"/>
            <a:chExt cx="4058" cy="1003"/>
          </a:xfrm>
        </p:grpSpPr>
        <p:sp>
          <p:nvSpPr>
            <p:cNvPr id="30" name="Text Box 14">
              <a:extLst>
                <a:ext uri="{FF2B5EF4-FFF2-40B4-BE49-F238E27FC236}">
                  <a16:creationId xmlns:a16="http://schemas.microsoft.com/office/drawing/2014/main" xmlns="" id="{24B97DA0-9CBB-479B-955F-8034B6EDBDF2}"/>
                </a:ext>
              </a:extLst>
            </p:cNvPr>
            <p:cNvSpPr txBox="1"/>
            <p:nvPr/>
          </p:nvSpPr>
          <p:spPr>
            <a:xfrm>
              <a:off x="1848" y="385"/>
              <a:ext cx="3268" cy="869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Đặt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tính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rồi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tính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E0ABE657-FBE3-4500-80D2-B556286BB6B0}"/>
                </a:ext>
              </a:extLst>
            </p:cNvPr>
            <p:cNvGrpSpPr/>
            <p:nvPr/>
          </p:nvGrpSpPr>
          <p:grpSpPr>
            <a:xfrm>
              <a:off x="1058" y="410"/>
              <a:ext cx="756" cy="978"/>
              <a:chOff x="974" y="432"/>
              <a:chExt cx="756" cy="978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xmlns="" id="{7897A1FF-4241-407E-B516-8C3F93B37BC0}"/>
                  </a:ext>
                </a:extLst>
              </p:cNvPr>
              <p:cNvSpPr/>
              <p:nvPr/>
            </p:nvSpPr>
            <p:spPr>
              <a:xfrm>
                <a:off x="974" y="528"/>
                <a:ext cx="756" cy="83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35" name="Text Box 10">
                <a:extLst>
                  <a:ext uri="{FF2B5EF4-FFF2-40B4-BE49-F238E27FC236}">
                    <a16:creationId xmlns:a16="http://schemas.microsoft.com/office/drawing/2014/main" xmlns="" id="{F76BFFF6-E856-470A-9F68-8E920D809ADC}"/>
                  </a:ext>
                </a:extLst>
              </p:cNvPr>
              <p:cNvSpPr txBox="1"/>
              <p:nvPr/>
            </p:nvSpPr>
            <p:spPr>
              <a:xfrm>
                <a:off x="1019" y="432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Arial" panose="020B0604020202020204"/>
                  </a:rPr>
                  <a:t>2</a:t>
                </a: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AF731C7-860A-6771-5766-69E32A7150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312" y="1852612"/>
            <a:ext cx="10136644" cy="150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312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73277385-FE6D-4529-B233-7830F993F8B9}"/>
              </a:ext>
            </a:extLst>
          </p:cNvPr>
          <p:cNvGrpSpPr/>
          <p:nvPr/>
        </p:nvGrpSpPr>
        <p:grpSpPr>
          <a:xfrm>
            <a:off x="266539" y="802503"/>
            <a:ext cx="5610606" cy="849207"/>
            <a:chOff x="1058" y="385"/>
            <a:chExt cx="5469" cy="1003"/>
          </a:xfrm>
        </p:grpSpPr>
        <p:sp>
          <p:nvSpPr>
            <p:cNvPr id="30" name="Text Box 14">
              <a:extLst>
                <a:ext uri="{FF2B5EF4-FFF2-40B4-BE49-F238E27FC236}">
                  <a16:creationId xmlns:a16="http://schemas.microsoft.com/office/drawing/2014/main" xmlns="" id="{24B97DA0-9CBB-479B-955F-8034B6EDBDF2}"/>
                </a:ext>
              </a:extLst>
            </p:cNvPr>
            <p:cNvSpPr txBox="1"/>
            <p:nvPr/>
          </p:nvSpPr>
          <p:spPr>
            <a:xfrm>
              <a:off x="1848" y="385"/>
              <a:ext cx="4679" cy="869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Tính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nhẩm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theo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mẫu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E0ABE657-FBE3-4500-80D2-B556286BB6B0}"/>
                </a:ext>
              </a:extLst>
            </p:cNvPr>
            <p:cNvGrpSpPr/>
            <p:nvPr/>
          </p:nvGrpSpPr>
          <p:grpSpPr>
            <a:xfrm>
              <a:off x="1058" y="410"/>
              <a:ext cx="756" cy="978"/>
              <a:chOff x="974" y="432"/>
              <a:chExt cx="756" cy="978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xmlns="" id="{7897A1FF-4241-407E-B516-8C3F93B37BC0}"/>
                  </a:ext>
                </a:extLst>
              </p:cNvPr>
              <p:cNvSpPr/>
              <p:nvPr/>
            </p:nvSpPr>
            <p:spPr>
              <a:xfrm>
                <a:off x="974" y="528"/>
                <a:ext cx="756" cy="83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35" name="Text Box 10">
                <a:extLst>
                  <a:ext uri="{FF2B5EF4-FFF2-40B4-BE49-F238E27FC236}">
                    <a16:creationId xmlns:a16="http://schemas.microsoft.com/office/drawing/2014/main" xmlns="" id="{F76BFFF6-E856-470A-9F68-8E920D809ADC}"/>
                  </a:ext>
                </a:extLst>
              </p:cNvPr>
              <p:cNvSpPr txBox="1"/>
              <p:nvPr/>
            </p:nvSpPr>
            <p:spPr>
              <a:xfrm>
                <a:off x="1019" y="432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Arial" panose="020B0604020202020204"/>
                  </a:rPr>
                  <a:t>3</a:t>
                </a:r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6361CD1-B449-D7EB-9222-89945A8E1979}"/>
              </a:ext>
            </a:extLst>
          </p:cNvPr>
          <p:cNvSpPr/>
          <p:nvPr/>
        </p:nvSpPr>
        <p:spPr>
          <a:xfrm>
            <a:off x="628650" y="1895475"/>
            <a:ext cx="6467475" cy="1714500"/>
          </a:xfrm>
          <a:prstGeom prst="rect">
            <a:avLst/>
          </a:prstGeom>
          <a:solidFill>
            <a:srgbClr val="DAC2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A3F206B-1D89-C60D-EEF4-3D3A5A2803B9}"/>
              </a:ext>
            </a:extLst>
          </p:cNvPr>
          <p:cNvSpPr txBox="1"/>
          <p:nvPr/>
        </p:nvSpPr>
        <p:spPr>
          <a:xfrm>
            <a:off x="1219200" y="1943100"/>
            <a:ext cx="4352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8 000 + 7 000 =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1EBC27D-CC87-6FF1-7B05-FF3E8B0E9729}"/>
              </a:ext>
            </a:extLst>
          </p:cNvPr>
          <p:cNvSpPr txBox="1"/>
          <p:nvPr/>
        </p:nvSpPr>
        <p:spPr>
          <a:xfrm>
            <a:off x="762000" y="2486025"/>
            <a:ext cx="6296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8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+ 7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= 15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178660D-F3BE-B4BD-0AC9-25F2273E2258}"/>
              </a:ext>
            </a:extLst>
          </p:cNvPr>
          <p:cNvSpPr txBox="1"/>
          <p:nvPr/>
        </p:nvSpPr>
        <p:spPr>
          <a:xfrm>
            <a:off x="847725" y="3067050"/>
            <a:ext cx="6296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8 000 + 7 000 = 15 000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B7F2C0F-6D3B-7FF2-31B6-778853C984D7}"/>
              </a:ext>
            </a:extLst>
          </p:cNvPr>
          <p:cNvSpPr txBox="1"/>
          <p:nvPr/>
        </p:nvSpPr>
        <p:spPr>
          <a:xfrm>
            <a:off x="7924800" y="1986260"/>
            <a:ext cx="30861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6 000 + 5 000</a:t>
            </a:r>
          </a:p>
          <a:p>
            <a:pPr algn="just"/>
            <a:r>
              <a:rPr lang="pt-BR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9 000 + 4 000</a:t>
            </a:r>
          </a:p>
          <a:p>
            <a:pPr algn="just"/>
            <a:r>
              <a:rPr lang="pt-BR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c) 7 000 + 9 000</a:t>
            </a:r>
          </a:p>
        </p:txBody>
      </p:sp>
    </p:spTree>
    <p:extLst>
      <p:ext uri="{BB962C8B-B14F-4D97-AF65-F5344CB8AC3E}">
        <p14:creationId xmlns:p14="http://schemas.microsoft.com/office/powerpoint/2010/main" val="2098476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3" descr="Các trò chơi khởi động cho một buổi sinh hoạt tập thể - Sinh Viên Công Giáo  Trung Chí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086678" y="0"/>
            <a:ext cx="10257182" cy="6854618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"/>
          <p:cNvSpPr/>
          <p:nvPr/>
        </p:nvSpPr>
        <p:spPr>
          <a:xfrm>
            <a:off x="4779267" y="2518397"/>
            <a:ext cx="3119028" cy="175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39" tIns="45658" rIns="91339" bIns="45658" anchor="t" anchorCtr="0">
            <a:spAutoFit/>
          </a:bodyPr>
          <a:lstStyle/>
          <a:p>
            <a:pPr algn="ctr"/>
            <a:r>
              <a:rPr lang="en-US" sz="5395" b="1" dirty="0" err="1">
                <a:solidFill>
                  <a:srgbClr val="8DA9DB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Trò</a:t>
            </a:r>
            <a:r>
              <a:rPr lang="en-US" sz="5395" b="1" dirty="0">
                <a:solidFill>
                  <a:srgbClr val="8DA9DB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5395" b="1" dirty="0" err="1">
                <a:solidFill>
                  <a:srgbClr val="8DA9DB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chơi</a:t>
            </a:r>
            <a:r>
              <a:rPr lang="en-US" sz="5395" b="1" dirty="0">
                <a:solidFill>
                  <a:srgbClr val="8DA9DB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: </a:t>
            </a:r>
            <a:r>
              <a:rPr lang="en-US" sz="5395" b="1" dirty="0" err="1">
                <a:solidFill>
                  <a:srgbClr val="8DA9DB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Plickers</a:t>
            </a:r>
            <a:endParaRPr sz="1798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136255" y="132805"/>
            <a:ext cx="6806824" cy="50231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2664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CÁCH CHƠI PLICKERS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127447" y="664019"/>
            <a:ext cx="11842368" cy="5955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Plickers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endParaRPr lang="en-US" sz="293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quét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3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931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931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931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  <a:r>
              <a:rPr lang="en-US" sz="2931" dirty="0"/>
              <a:t> </a:t>
            </a:r>
            <a:r>
              <a:rPr lang="en-US" sz="2931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Tay </a:t>
            </a:r>
            <a:r>
              <a:rPr lang="en-US" sz="2931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931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931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931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31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2931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931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931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931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931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- Khi </a:t>
            </a:r>
            <a:r>
              <a:rPr lang="en-US" sz="2931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931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931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31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931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931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931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931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931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931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2931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931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931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931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2931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931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- Khi </a:t>
            </a:r>
            <a:r>
              <a:rPr lang="en-US" sz="2931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931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931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2931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31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931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931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931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931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úp</a:t>
            </a:r>
            <a:r>
              <a:rPr lang="en-US" sz="2931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931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931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931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sz="2931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931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931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931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2931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931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931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931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931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931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931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1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931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73277385-FE6D-4529-B233-7830F993F8B9}"/>
              </a:ext>
            </a:extLst>
          </p:cNvPr>
          <p:cNvGrpSpPr/>
          <p:nvPr/>
        </p:nvGrpSpPr>
        <p:grpSpPr>
          <a:xfrm>
            <a:off x="152239" y="-137"/>
            <a:ext cx="11620285" cy="1687407"/>
            <a:chOff x="1058" y="292"/>
            <a:chExt cx="11327" cy="1993"/>
          </a:xfrm>
        </p:grpSpPr>
        <p:sp>
          <p:nvSpPr>
            <p:cNvPr id="30" name="Text Box 14">
              <a:extLst>
                <a:ext uri="{FF2B5EF4-FFF2-40B4-BE49-F238E27FC236}">
                  <a16:creationId xmlns:a16="http://schemas.microsoft.com/office/drawing/2014/main" xmlns="" id="{24B97DA0-9CBB-479B-955F-8034B6EDBDF2}"/>
                </a:ext>
              </a:extLst>
            </p:cNvPr>
            <p:cNvSpPr txBox="1"/>
            <p:nvPr/>
          </p:nvSpPr>
          <p:spPr>
            <a:xfrm>
              <a:off x="1848" y="385"/>
              <a:ext cx="10537" cy="1900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phục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vụ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chuẩn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bị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vào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năm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mới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cửa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hàng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nhập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6 500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cuốn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sách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giáo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khoa, 3 860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cuốn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sách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tham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khảo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vào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8 500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cuốn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vở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Hỏi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cửa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hàng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nhập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tất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cả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bao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nhiêu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cuốn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sách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vở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E0ABE657-FBE3-4500-80D2-B556286BB6B0}"/>
                </a:ext>
              </a:extLst>
            </p:cNvPr>
            <p:cNvGrpSpPr/>
            <p:nvPr/>
          </p:nvGrpSpPr>
          <p:grpSpPr>
            <a:xfrm>
              <a:off x="1058" y="292"/>
              <a:ext cx="756" cy="1050"/>
              <a:chOff x="974" y="314"/>
              <a:chExt cx="756" cy="1050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xmlns="" id="{7897A1FF-4241-407E-B516-8C3F93B37BC0}"/>
                  </a:ext>
                </a:extLst>
              </p:cNvPr>
              <p:cNvSpPr/>
              <p:nvPr/>
            </p:nvSpPr>
            <p:spPr>
              <a:xfrm>
                <a:off x="974" y="528"/>
                <a:ext cx="756" cy="83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35" name="Text Box 10">
                <a:extLst>
                  <a:ext uri="{FF2B5EF4-FFF2-40B4-BE49-F238E27FC236}">
                    <a16:creationId xmlns:a16="http://schemas.microsoft.com/office/drawing/2014/main" xmlns="" id="{F76BFFF6-E856-470A-9F68-8E920D809ADC}"/>
                  </a:ext>
                </a:extLst>
              </p:cNvPr>
              <p:cNvSpPr txBox="1"/>
              <p:nvPr/>
            </p:nvSpPr>
            <p:spPr>
              <a:xfrm>
                <a:off x="1056" y="314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Arial" panose="020B0604020202020204"/>
                  </a:rPr>
                  <a:t>4</a:t>
                </a:r>
              </a:p>
            </p:txBody>
          </p:sp>
        </p:grp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AB02CDA2-3ED8-9EA2-5499-6F6048BDD766}"/>
              </a:ext>
            </a:extLst>
          </p:cNvPr>
          <p:cNvCxnSpPr/>
          <p:nvPr/>
        </p:nvCxnSpPr>
        <p:spPr>
          <a:xfrm>
            <a:off x="1638300" y="1085850"/>
            <a:ext cx="39243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95FAE84D-9D6E-04AA-CBFC-22E52FC24354}"/>
              </a:ext>
            </a:extLst>
          </p:cNvPr>
          <p:cNvCxnSpPr>
            <a:cxnSpLocks/>
          </p:cNvCxnSpPr>
          <p:nvPr/>
        </p:nvCxnSpPr>
        <p:spPr>
          <a:xfrm>
            <a:off x="5838825" y="1104900"/>
            <a:ext cx="4238625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610F61C5-3898-B708-872A-ACCCA09A0848}"/>
              </a:ext>
            </a:extLst>
          </p:cNvPr>
          <p:cNvCxnSpPr>
            <a:cxnSpLocks/>
          </p:cNvCxnSpPr>
          <p:nvPr/>
        </p:nvCxnSpPr>
        <p:spPr>
          <a:xfrm>
            <a:off x="10877550" y="1104900"/>
            <a:ext cx="85725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B5502C48-2DC6-FFAC-D562-8A3BB82D0841}"/>
              </a:ext>
            </a:extLst>
          </p:cNvPr>
          <p:cNvCxnSpPr>
            <a:cxnSpLocks/>
          </p:cNvCxnSpPr>
          <p:nvPr/>
        </p:nvCxnSpPr>
        <p:spPr>
          <a:xfrm>
            <a:off x="1066800" y="1581150"/>
            <a:ext cx="1209675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465AFFB-6434-1B86-3B33-86A4B1767682}"/>
              </a:ext>
            </a:extLst>
          </p:cNvPr>
          <p:cNvSpPr txBox="1"/>
          <p:nvPr/>
        </p:nvSpPr>
        <p:spPr>
          <a:xfrm>
            <a:off x="876300" y="2152650"/>
            <a:ext cx="10820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u="sng" dirty="0" err="1"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200" u="sng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giáo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khoa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tham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khảo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6 500 + 3 860 = 10 360 (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cuốn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nhập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10 360 + 8 500 = 18 860 (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cuốn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18 860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cuốn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5479DDE1-A215-CEBA-4F1B-8718F88A580E}"/>
              </a:ext>
            </a:extLst>
          </p:cNvPr>
          <p:cNvCxnSpPr>
            <a:cxnSpLocks/>
          </p:cNvCxnSpPr>
          <p:nvPr/>
        </p:nvCxnSpPr>
        <p:spPr>
          <a:xfrm>
            <a:off x="5029200" y="1581150"/>
            <a:ext cx="641985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0738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xmlns="" id="{3D7AC6A5-1E2C-4F8C-B7F2-52072626A4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0171B25-02F7-444B-A424-2AE5F8A8E6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708726" y="-2516831"/>
            <a:ext cx="5216604" cy="105466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2594426-E42F-403C-9C72-2288776FB0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654FA88-CD8E-44F4-B3E1-069B2B9B9E4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E491686-3DF9-4DF7-88A8-E0C7F740D88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718" y="-558613"/>
            <a:ext cx="6607860" cy="29426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F0416AA-68CB-4C1A-B928-1969114476E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5" t="-1976" r="5635" b="78498"/>
          <a:stretch/>
        </p:blipFill>
        <p:spPr>
          <a:xfrm>
            <a:off x="9937361" y="285068"/>
            <a:ext cx="2345394" cy="13626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671B966-6B72-4582-85CE-F7EDD7CCF7D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1702" y="52390"/>
            <a:ext cx="1809435" cy="17627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3643FC4B-27D3-4711-B75C-4C784B49C0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40863" y="591139"/>
            <a:ext cx="10040982" cy="495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536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A1094C3-554E-472B-97B3-2747FE980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997" y="25400"/>
            <a:ext cx="8605003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863" y="580460"/>
            <a:ext cx="8934416" cy="557651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631" y="5461000"/>
            <a:ext cx="12233700" cy="141439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" y="5156200"/>
            <a:ext cx="1742988" cy="154932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7484" y="2"/>
            <a:ext cx="3892792" cy="25145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BAC9CB2-645A-4071-AEA8-39AA16CBAE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3653" y="2"/>
            <a:ext cx="3938348" cy="393834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79401"/>
            <a:ext cx="2284165" cy="23898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73E9A57-ABDB-4368-AD1F-B3DA0C043C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1256" y="2084388"/>
            <a:ext cx="9065538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002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oin_file_135818511">
            <a:hlinkClick r:id="" action="ppaction://media"/>
            <a:extLst>
              <a:ext uri="{FF2B5EF4-FFF2-40B4-BE49-F238E27FC236}">
                <a16:creationId xmlns:a16="http://schemas.microsoft.com/office/drawing/2014/main" xmlns="" id="{0532A280-A3AF-4F0A-86D3-DE80B6F379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666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6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2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xmlns="" id="{26BE81DA-BFC7-4A3D-9CAC-187EC584BD38}"/>
              </a:ext>
            </a:extLst>
          </p:cNvPr>
          <p:cNvSpPr/>
          <p:nvPr/>
        </p:nvSpPr>
        <p:spPr>
          <a:xfrm>
            <a:off x="344557" y="622851"/>
            <a:ext cx="11304103" cy="5844209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kern="0" dirty="0" err="1">
                <a:solidFill>
                  <a:srgbClr val="0064D2">
                    <a:lumMod val="50000"/>
                  </a:srgbClr>
                </a:solidFill>
                <a:latin typeface="Arial"/>
                <a:ea typeface="微软雅黑"/>
                <a:cs typeface="Arial" panose="020B0604020202020204" pitchFamily="34" charset="0"/>
              </a:rPr>
              <a:t>Đặt</a:t>
            </a:r>
            <a:r>
              <a:rPr lang="en-US" sz="6600" b="1" kern="0" dirty="0">
                <a:solidFill>
                  <a:srgbClr val="0064D2">
                    <a:lumMod val="50000"/>
                  </a:srgbClr>
                </a:solidFill>
                <a:latin typeface="Arial"/>
                <a:ea typeface="微软雅黑"/>
                <a:cs typeface="Arial" panose="020B0604020202020204" pitchFamily="34" charset="0"/>
              </a:rPr>
              <a:t> </a:t>
            </a:r>
            <a:r>
              <a:rPr lang="en-US" sz="6600" b="1" kern="0" dirty="0" err="1">
                <a:solidFill>
                  <a:srgbClr val="0064D2">
                    <a:lumMod val="50000"/>
                  </a:srgbClr>
                </a:solidFill>
                <a:latin typeface="Arial"/>
                <a:ea typeface="微软雅黑"/>
                <a:cs typeface="Arial" panose="020B0604020202020204" pitchFamily="34" charset="0"/>
              </a:rPr>
              <a:t>tính</a:t>
            </a:r>
            <a:r>
              <a:rPr lang="en-US" sz="6600" b="1" kern="0" dirty="0">
                <a:solidFill>
                  <a:srgbClr val="0064D2">
                    <a:lumMod val="50000"/>
                  </a:srgbClr>
                </a:solidFill>
                <a:latin typeface="Arial"/>
                <a:ea typeface="微软雅黑"/>
                <a:cs typeface="Arial" panose="020B0604020202020204" pitchFamily="34" charset="0"/>
              </a:rPr>
              <a:t>, </a:t>
            </a:r>
            <a:r>
              <a:rPr lang="en-US" sz="6600" b="1" kern="0" dirty="0" err="1">
                <a:solidFill>
                  <a:srgbClr val="0064D2">
                    <a:lumMod val="50000"/>
                  </a:srgbClr>
                </a:solidFill>
                <a:latin typeface="Arial"/>
                <a:ea typeface="微软雅黑"/>
                <a:cs typeface="Arial" panose="020B0604020202020204" pitchFamily="34" charset="0"/>
              </a:rPr>
              <a:t>tính</a:t>
            </a:r>
            <a:r>
              <a:rPr lang="en-US" sz="6600" b="1" kern="0" dirty="0">
                <a:solidFill>
                  <a:srgbClr val="0064D2">
                    <a:lumMod val="50000"/>
                  </a:srgbClr>
                </a:solidFill>
                <a:latin typeface="Arial"/>
                <a:ea typeface="微软雅黑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1 276 + 1 483</a:t>
            </a:r>
          </a:p>
        </p:txBody>
      </p:sp>
    </p:spTree>
    <p:extLst>
      <p:ext uri="{BB962C8B-B14F-4D97-AF65-F5344CB8AC3E}">
        <p14:creationId xmlns:p14="http://schemas.microsoft.com/office/powerpoint/2010/main" val="1341197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DCF782A-0B0A-4002-B0D2-8F95E9E214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597" y="8467"/>
            <a:ext cx="8605003" cy="6858000"/>
          </a:xfrm>
          <a:prstGeom prst="rect">
            <a:avLst/>
          </a:prstGeom>
        </p:spPr>
      </p:pic>
      <p:pic>
        <p:nvPicPr>
          <p:cNvPr id="32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6669185" y="-15028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3699" y="5443605"/>
            <a:ext cx="12408900" cy="141439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1" y="4241800"/>
            <a:ext cx="2771688" cy="2463723"/>
          </a:xfrm>
          <a:prstGeom prst="rect">
            <a:avLst/>
          </a:prstGeom>
        </p:spPr>
      </p:pic>
      <p:pic>
        <p:nvPicPr>
          <p:cNvPr id="16" name="图片 20">
            <a:extLst>
              <a:ext uri="{FF2B5EF4-FFF2-40B4-BE49-F238E27FC236}">
                <a16:creationId xmlns:a16="http://schemas.microsoft.com/office/drawing/2014/main" xmlns="" id="{651A2E2E-FCD4-44D9-AF52-1C278A6480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430" y="88901"/>
            <a:ext cx="2628900" cy="2476500"/>
          </a:xfrm>
          <a:prstGeom prst="rect">
            <a:avLst/>
          </a:prstGeom>
        </p:spPr>
      </p:pic>
      <p:pic>
        <p:nvPicPr>
          <p:cNvPr id="20" name="图片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97484" y="2"/>
            <a:ext cx="3892792" cy="2514599"/>
          </a:xfrm>
          <a:prstGeom prst="rect">
            <a:avLst/>
          </a:prstGeom>
        </p:spPr>
      </p:pic>
      <p:pic>
        <p:nvPicPr>
          <p:cNvPr id="30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1456790" y="-24841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1824154" y="-17315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4402729" y="-20108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459FAF3C-2EE0-45CD-99DF-06BE4C209516}"/>
              </a:ext>
            </a:extLst>
          </p:cNvPr>
          <p:cNvGrpSpPr/>
          <p:nvPr/>
        </p:nvGrpSpPr>
        <p:grpSpPr>
          <a:xfrm>
            <a:off x="350136" y="18234"/>
            <a:ext cx="2106195" cy="3383495"/>
            <a:chOff x="10470967" y="246219"/>
            <a:chExt cx="1579646" cy="2746478"/>
          </a:xfrm>
        </p:grpSpPr>
        <p:pic>
          <p:nvPicPr>
            <p:cNvPr id="35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329154" y="246219"/>
              <a:ext cx="721459" cy="2083636"/>
            </a:xfrm>
            <a:prstGeom prst="rect">
              <a:avLst/>
            </a:prstGeom>
          </p:spPr>
        </p:pic>
        <p:pic>
          <p:nvPicPr>
            <p:cNvPr id="37" name="Picture 1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470967" y="683597"/>
              <a:ext cx="738450" cy="1893461"/>
            </a:xfrm>
            <a:prstGeom prst="rect">
              <a:avLst/>
            </a:prstGeom>
          </p:spPr>
        </p:pic>
        <p:pic>
          <p:nvPicPr>
            <p:cNvPr id="38" name="Picture 1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 b="11956"/>
            <a:stretch>
              <a:fillRect/>
            </a:stretch>
          </p:blipFill>
          <p:spPr>
            <a:xfrm>
              <a:off x="10988856" y="1503945"/>
              <a:ext cx="680597" cy="1488752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283" y="4171950"/>
            <a:ext cx="4023717" cy="3235904"/>
          </a:xfrm>
          <a:prstGeom prst="rect">
            <a:avLst/>
          </a:prstGeom>
        </p:spPr>
      </p:pic>
      <p:pic>
        <p:nvPicPr>
          <p:cNvPr id="22" name="图片 2">
            <a:extLst>
              <a:ext uri="{FF2B5EF4-FFF2-40B4-BE49-F238E27FC236}">
                <a16:creationId xmlns:a16="http://schemas.microsoft.com/office/drawing/2014/main" xmlns="" id="{3F6B2983-C4A1-41DF-B46E-468478071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5357" y="4945317"/>
            <a:ext cx="1912683" cy="191268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5698F19-3507-4E87-9B97-8B182E445B7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089848" y="772973"/>
            <a:ext cx="4298053" cy="17497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8FDF560-92F5-43C5-8D0F-714CE8E859AD}"/>
              </a:ext>
            </a:extLst>
          </p:cNvPr>
          <p:cNvSpPr txBox="1"/>
          <p:nvPr/>
        </p:nvSpPr>
        <p:spPr>
          <a:xfrm>
            <a:off x="5315018" y="3971925"/>
            <a:ext cx="1576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1)      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67D248E-1884-2427-C72B-779FD68A6FA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45265" y="2220773"/>
            <a:ext cx="9272820" cy="17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164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A1094C3-554E-472B-97B3-2747FE980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997" y="25400"/>
            <a:ext cx="8605003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863" y="580460"/>
            <a:ext cx="8934416" cy="557651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631" y="5461000"/>
            <a:ext cx="12233700" cy="141439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" y="5156200"/>
            <a:ext cx="1742988" cy="154932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7484" y="2"/>
            <a:ext cx="3892792" cy="25145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BAC9CB2-645A-4071-AEA8-39AA16CBAE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3653" y="2"/>
            <a:ext cx="3938348" cy="393834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79401"/>
            <a:ext cx="2284165" cy="23898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1DE7911-6538-48F1-815C-F16B71EA48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90187" y="2190317"/>
            <a:ext cx="5925826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945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7828484-E08C-5962-83A3-13AFA2F046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1280"/>
            <a:ext cx="1866900" cy="762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0537394-2A10-530D-1405-B8919D7F1E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9079" y="250106"/>
            <a:ext cx="9321592" cy="4852837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D8B6F6A7-8674-38D3-6E23-2C97E35679C1}"/>
              </a:ext>
            </a:extLst>
          </p:cNvPr>
          <p:cNvSpPr/>
          <p:nvPr/>
        </p:nvSpPr>
        <p:spPr>
          <a:xfrm>
            <a:off x="4333462" y="4066760"/>
            <a:ext cx="4113143" cy="885825"/>
          </a:xfrm>
          <a:prstGeom prst="roundRect">
            <a:avLst>
              <a:gd name="adj" fmla="val 47850"/>
            </a:avLst>
          </a:prstGeom>
          <a:ln w="57150">
            <a:solidFill>
              <a:srgbClr val="EB3D94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12 547 + 23 628 = ?</a:t>
            </a:r>
          </a:p>
        </p:txBody>
      </p:sp>
    </p:spTree>
    <p:extLst>
      <p:ext uri="{BB962C8B-B14F-4D97-AF65-F5344CB8AC3E}">
        <p14:creationId xmlns:p14="http://schemas.microsoft.com/office/powerpoint/2010/main" val="2457179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490BF24-902B-424F-A37D-C664E00A1C66}"/>
              </a:ext>
            </a:extLst>
          </p:cNvPr>
          <p:cNvSpPr txBox="1"/>
          <p:nvPr/>
        </p:nvSpPr>
        <p:spPr>
          <a:xfrm>
            <a:off x="576580" y="1368425"/>
            <a:ext cx="2600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12 547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23 628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BB834DA6-BCB5-4DE9-84D4-7A692BBA1868}"/>
              </a:ext>
            </a:extLst>
          </p:cNvPr>
          <p:cNvCxnSpPr>
            <a:cxnSpLocks/>
          </p:cNvCxnSpPr>
          <p:nvPr/>
        </p:nvCxnSpPr>
        <p:spPr>
          <a:xfrm>
            <a:off x="652780" y="2576421"/>
            <a:ext cx="158559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53E3BFC-2F48-455B-ADD4-233F33735581}"/>
              </a:ext>
            </a:extLst>
          </p:cNvPr>
          <p:cNvSpPr txBox="1"/>
          <p:nvPr/>
        </p:nvSpPr>
        <p:spPr>
          <a:xfrm>
            <a:off x="278958" y="1707937"/>
            <a:ext cx="447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AE7D9F3-98AD-46B2-98AF-8DF8019E4EDB}"/>
              </a:ext>
            </a:extLst>
          </p:cNvPr>
          <p:cNvSpPr txBox="1"/>
          <p:nvPr/>
        </p:nvSpPr>
        <p:spPr>
          <a:xfrm>
            <a:off x="2775699" y="1498764"/>
            <a:ext cx="9132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8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15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25ADBB8-C82A-496C-8DB3-95F6952BFEA2}"/>
              </a:ext>
            </a:extLst>
          </p:cNvPr>
          <p:cNvSpPr txBox="1"/>
          <p:nvPr/>
        </p:nvSpPr>
        <p:spPr>
          <a:xfrm>
            <a:off x="1842057" y="2502110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1B490A2-2ECD-4F9E-9984-513D5FA76905}"/>
              </a:ext>
            </a:extLst>
          </p:cNvPr>
          <p:cNvSpPr txBox="1"/>
          <p:nvPr/>
        </p:nvSpPr>
        <p:spPr>
          <a:xfrm>
            <a:off x="2775700" y="2009849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thêm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5; 5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2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7,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7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E9034BC-62B9-4A4B-BB28-84FEDF46FA70}"/>
              </a:ext>
            </a:extLst>
          </p:cNvPr>
          <p:cNvSpPr txBox="1"/>
          <p:nvPr/>
        </p:nvSpPr>
        <p:spPr>
          <a:xfrm>
            <a:off x="1569085" y="2502110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B1C409D-2750-4937-9770-9A70A446A483}"/>
              </a:ext>
            </a:extLst>
          </p:cNvPr>
          <p:cNvSpPr txBox="1"/>
          <p:nvPr/>
        </p:nvSpPr>
        <p:spPr>
          <a:xfrm>
            <a:off x="2755380" y="2560937"/>
            <a:ext cx="9436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5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6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11,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1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83590E7C-A25E-41A9-A6A8-83CB16CC99E3}"/>
              </a:ext>
            </a:extLst>
          </p:cNvPr>
          <p:cNvSpPr txBox="1"/>
          <p:nvPr/>
        </p:nvSpPr>
        <p:spPr>
          <a:xfrm>
            <a:off x="1302229" y="2505495"/>
            <a:ext cx="3172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6700957C-BFBA-4FCB-992F-8F391F8EDCA7}"/>
              </a:ext>
            </a:extLst>
          </p:cNvPr>
          <p:cNvSpPr txBox="1"/>
          <p:nvPr/>
        </p:nvSpPr>
        <p:spPr>
          <a:xfrm>
            <a:off x="2755380" y="3149200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thêm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3; 3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3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6,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1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6D5E7FA0-ECCB-4537-BFAF-35636EF68988}"/>
              </a:ext>
            </a:extLst>
          </p:cNvPr>
          <p:cNvSpPr txBox="1"/>
          <p:nvPr/>
        </p:nvSpPr>
        <p:spPr>
          <a:xfrm>
            <a:off x="874915" y="2511635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F19FBFB2-B8D4-4527-BDB1-1344A31EEC06}"/>
              </a:ext>
            </a:extLst>
          </p:cNvPr>
          <p:cNvSpPr/>
          <p:nvPr/>
        </p:nvSpPr>
        <p:spPr>
          <a:xfrm>
            <a:off x="3419474" y="447675"/>
            <a:ext cx="4972049" cy="6719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12 547 + 23 628 = 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37F479DB-9EFF-4D59-8D11-C8CFF0F068E6}"/>
              </a:ext>
            </a:extLst>
          </p:cNvPr>
          <p:cNvSpPr txBox="1"/>
          <p:nvPr/>
        </p:nvSpPr>
        <p:spPr>
          <a:xfrm>
            <a:off x="570115" y="2511635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E4DE4BE4-660D-4B08-92CF-A574124F7F9C}"/>
              </a:ext>
            </a:extLst>
          </p:cNvPr>
          <p:cNvSpPr txBox="1"/>
          <p:nvPr/>
        </p:nvSpPr>
        <p:spPr>
          <a:xfrm>
            <a:off x="2764905" y="3815950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2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3,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1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42F55E25-1DF5-7375-4B12-852E79CC0EC6}"/>
              </a:ext>
            </a:extLst>
          </p:cNvPr>
          <p:cNvSpPr/>
          <p:nvPr/>
        </p:nvSpPr>
        <p:spPr>
          <a:xfrm>
            <a:off x="3609975" y="4619625"/>
            <a:ext cx="5191125" cy="885825"/>
          </a:xfrm>
          <a:prstGeom prst="roundRect">
            <a:avLst>
              <a:gd name="adj" fmla="val 47850"/>
            </a:avLst>
          </a:prstGeom>
          <a:ln w="57150">
            <a:solidFill>
              <a:srgbClr val="EB3D94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12 547 + 23 628 = 36 175</a:t>
            </a:r>
          </a:p>
        </p:txBody>
      </p:sp>
    </p:spTree>
    <p:extLst>
      <p:ext uri="{BB962C8B-B14F-4D97-AF65-F5344CB8AC3E}">
        <p14:creationId xmlns:p14="http://schemas.microsoft.com/office/powerpoint/2010/main" val="1045889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 animBg="1"/>
      <p:bldP spid="31" grpId="0"/>
      <p:bldP spid="32" grpId="0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A1094C3-554E-472B-97B3-2747FE980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997" y="25400"/>
            <a:ext cx="8605003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863" y="580460"/>
            <a:ext cx="8934416" cy="557651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631" y="5461000"/>
            <a:ext cx="12233700" cy="141439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" y="5156200"/>
            <a:ext cx="1742988" cy="154932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7484" y="2"/>
            <a:ext cx="3892792" cy="25145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BAC9CB2-645A-4071-AEA8-39AA16CBAE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3653" y="2"/>
            <a:ext cx="3938348" cy="393834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79401"/>
            <a:ext cx="2284165" cy="23898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97DA0CF-D844-C666-9F29-58F867D6EF4D}"/>
              </a:ext>
            </a:extLst>
          </p:cNvPr>
          <p:cNvSpPr txBox="1"/>
          <p:nvPr/>
        </p:nvSpPr>
        <p:spPr>
          <a:xfrm>
            <a:off x="2638425" y="2047875"/>
            <a:ext cx="55911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endParaRPr lang="en-US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451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主题">
  <a:themeElements>
    <a:clrScheme name="自定义 10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C85100"/>
      </a:accent1>
      <a:accent2>
        <a:srgbClr val="FCA32C"/>
      </a:accent2>
      <a:accent3>
        <a:srgbClr val="C85100"/>
      </a:accent3>
      <a:accent4>
        <a:srgbClr val="FCA32C"/>
      </a:accent4>
      <a:accent5>
        <a:srgbClr val="C85100"/>
      </a:accent5>
      <a:accent6>
        <a:srgbClr val="FCA32C"/>
      </a:accent6>
      <a:hlink>
        <a:srgbClr val="C85100"/>
      </a:hlink>
      <a:folHlink>
        <a:srgbClr val="FCA32C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</TotalTime>
  <Words>466</Words>
  <Application>Microsoft Office PowerPoint</Application>
  <PresentationFormat>Widescreen</PresentationFormat>
  <Paragraphs>61</Paragraphs>
  <Slides>16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Microsoft YaHei</vt:lpstr>
      <vt:lpstr>SimSun</vt:lpstr>
      <vt:lpstr>Arial</vt:lpstr>
      <vt:lpstr>Arial Black</vt:lpstr>
      <vt:lpstr>Calibri</vt:lpstr>
      <vt:lpstr>Tahoma</vt:lpstr>
      <vt:lpstr>Times New Roman</vt:lpstr>
      <vt:lpstr>等线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30</cp:revision>
  <dcterms:created xsi:type="dcterms:W3CDTF">2023-02-04T23:13:20Z</dcterms:created>
  <dcterms:modified xsi:type="dcterms:W3CDTF">2024-05-20T15:06:22Z</dcterms:modified>
</cp:coreProperties>
</file>