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60" r:id="rId2"/>
    <p:sldId id="8802" r:id="rId3"/>
    <p:sldId id="8803" r:id="rId4"/>
    <p:sldId id="2652" r:id="rId5"/>
    <p:sldId id="2653" r:id="rId6"/>
    <p:sldId id="2654" r:id="rId7"/>
    <p:sldId id="2678" r:id="rId8"/>
    <p:sldId id="2679" r:id="rId9"/>
    <p:sldId id="268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4FE45-B981-41B8-B9A5-656C40ECF986}" type="datetimeFigureOut">
              <a:rPr lang="en-US" smtClean="0"/>
              <a:t>5/20/2024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2F500-DA63-4ACB-A110-74E64A018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9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12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4346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772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288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951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5152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99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87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91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33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524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08581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xmlns="" id="{E6354F56-CD63-4D47-A458-0DEC5FDFF4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5B5A844A-CC38-4FC3-A04E-87F258ADDC9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3428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34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7" r:id="rId3"/>
    <p:sldLayoutId id="2147483669" r:id="rId4"/>
    <p:sldLayoutId id="2147483670" r:id="rId5"/>
    <p:sldLayoutId id="214748371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48D18761-3B6E-45E8-AECE-F6B646CA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8F7C26-E82E-418D-8042-CFA258521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431" y="1244476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35818511">
            <a:hlinkClick r:id="" action="ppaction://media"/>
            <a:extLst>
              <a:ext uri="{FF2B5EF4-FFF2-40B4-BE49-F238E27FC236}">
                <a16:creationId xmlns:a16="http://schemas.microsoft.com/office/drawing/2014/main" xmlns="" id="{0532A280-A3AF-4F0A-86D3-DE80B6F37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666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344557" y="622851"/>
            <a:ext cx="11304103" cy="5844209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0" dirty="0" err="1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Đặt</a:t>
            </a: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lang="en-US" sz="6600" b="1" kern="0" dirty="0" err="1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tính</a:t>
            </a: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, </a:t>
            </a:r>
            <a:r>
              <a:rPr lang="en-US" sz="6600" b="1" kern="0" dirty="0" err="1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tính</a:t>
            </a:r>
            <a:r>
              <a:rPr lang="en-US" sz="6600" b="1" kern="0" dirty="0">
                <a:solidFill>
                  <a:srgbClr val="0064D2">
                    <a:lumMod val="50000"/>
                  </a:srgbClr>
                </a:solidFill>
                <a:latin typeface="Arial"/>
                <a:ea typeface="微软雅黑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97 751- 85 822</a:t>
            </a:r>
          </a:p>
        </p:txBody>
      </p:sp>
    </p:spTree>
    <p:extLst>
      <p:ext uri="{BB962C8B-B14F-4D97-AF65-F5344CB8AC3E}">
        <p14:creationId xmlns:p14="http://schemas.microsoft.com/office/powerpoint/2010/main" val="134119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CF7CA51-C5D2-4692-B84A-24F618130BBB}"/>
              </a:ext>
            </a:extLst>
          </p:cNvPr>
          <p:cNvSpPr txBox="1"/>
          <p:nvPr/>
        </p:nvSpPr>
        <p:spPr>
          <a:xfrm>
            <a:off x="1387387" y="640391"/>
            <a:ext cx="9782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8B88203-7AC3-25EF-4FC9-069E35AF2261}"/>
              </a:ext>
            </a:extLst>
          </p:cNvPr>
          <p:cNvSpPr/>
          <p:nvPr/>
        </p:nvSpPr>
        <p:spPr>
          <a:xfrm>
            <a:off x="1066800" y="1857375"/>
            <a:ext cx="10639425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5DDFC9-F539-AFEA-3C60-5D5385CF4C2F}"/>
              </a:ext>
            </a:extLst>
          </p:cNvPr>
          <p:cNvSpPr txBox="1"/>
          <p:nvPr/>
        </p:nvSpPr>
        <p:spPr>
          <a:xfrm>
            <a:off x="2333626" y="1952625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80 000 – 50 000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0D7D41-6D41-DE45-3407-CDE3446ADDBD}"/>
              </a:ext>
            </a:extLst>
          </p:cNvPr>
          <p:cNvSpPr txBox="1"/>
          <p:nvPr/>
        </p:nvSpPr>
        <p:spPr>
          <a:xfrm>
            <a:off x="1314450" y="2609850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23354B-BB87-C045-CB5C-CC35802941C6}"/>
              </a:ext>
            </a:extLst>
          </p:cNvPr>
          <p:cNvSpPr txBox="1"/>
          <p:nvPr/>
        </p:nvSpPr>
        <p:spPr>
          <a:xfrm>
            <a:off x="3067050" y="3190875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80 000 – 50 000 = 30 000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0A2982-139C-1BEB-A434-FFA32A3EB33B}"/>
              </a:ext>
            </a:extLst>
          </p:cNvPr>
          <p:cNvSpPr txBox="1"/>
          <p:nvPr/>
        </p:nvSpPr>
        <p:spPr>
          <a:xfrm>
            <a:off x="76200" y="1981200"/>
            <a:ext cx="84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D65AB7-242E-12AB-E26F-8BC9936D907D}"/>
              </a:ext>
            </a:extLst>
          </p:cNvPr>
          <p:cNvSpPr txBox="1"/>
          <p:nvPr/>
        </p:nvSpPr>
        <p:spPr>
          <a:xfrm>
            <a:off x="476251" y="4457700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60 000 – 20 000       90 000 – 70 000       100 000 – 40 000</a:t>
            </a:r>
          </a:p>
        </p:txBody>
      </p:sp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11DAAEB-4FB0-BF17-F357-B1EA5842BFCD}"/>
              </a:ext>
            </a:extLst>
          </p:cNvPr>
          <p:cNvSpPr/>
          <p:nvPr/>
        </p:nvSpPr>
        <p:spPr>
          <a:xfrm>
            <a:off x="1162050" y="628650"/>
            <a:ext cx="10639425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E9EB80-CA22-308A-37EA-9BD38E865E4B}"/>
              </a:ext>
            </a:extLst>
          </p:cNvPr>
          <p:cNvSpPr txBox="1"/>
          <p:nvPr/>
        </p:nvSpPr>
        <p:spPr>
          <a:xfrm>
            <a:off x="2428876" y="723900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38 000 –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0CA5C9E-9CF9-F3FD-E92B-E3B546DD6CAF}"/>
              </a:ext>
            </a:extLst>
          </p:cNvPr>
          <p:cNvSpPr txBox="1"/>
          <p:nvPr/>
        </p:nvSpPr>
        <p:spPr>
          <a:xfrm>
            <a:off x="1409700" y="1381125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38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= 34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3DE60B-B1F3-BF2B-B1CA-15BCD4137F56}"/>
              </a:ext>
            </a:extLst>
          </p:cNvPr>
          <p:cNvSpPr txBox="1"/>
          <p:nvPr/>
        </p:nvSpPr>
        <p:spPr>
          <a:xfrm>
            <a:off x="3162300" y="1962150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38 000 – 4 000 = 34 000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0557D39-C8F3-FBA2-47C6-2CC262A75757}"/>
              </a:ext>
            </a:extLst>
          </p:cNvPr>
          <p:cNvSpPr txBox="1"/>
          <p:nvPr/>
        </p:nvSpPr>
        <p:spPr>
          <a:xfrm>
            <a:off x="485775" y="657225"/>
            <a:ext cx="847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E63077-C2C7-A1E2-2802-FE8A9F9DBF4A}"/>
              </a:ext>
            </a:extLst>
          </p:cNvPr>
          <p:cNvSpPr txBox="1"/>
          <p:nvPr/>
        </p:nvSpPr>
        <p:spPr>
          <a:xfrm>
            <a:off x="571501" y="3228975"/>
            <a:ext cx="1102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57 000 – 3 000       43 000 – 8 000       86 000 – 5 000</a:t>
            </a:r>
          </a:p>
        </p:txBody>
      </p:sp>
    </p:spTree>
    <p:extLst>
      <p:ext uri="{BB962C8B-B14F-4D97-AF65-F5344CB8AC3E}">
        <p14:creationId xmlns:p14="http://schemas.microsoft.com/office/powerpoint/2010/main" val="997247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D34B07-D4EC-6537-F7BE-AFA52752D995}"/>
              </a:ext>
            </a:extLst>
          </p:cNvPr>
          <p:cNvSpPr txBox="1"/>
          <p:nvPr/>
        </p:nvSpPr>
        <p:spPr>
          <a:xfrm>
            <a:off x="1264793" y="558166"/>
            <a:ext cx="1105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tính rồi 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F5B162-E7DB-59B4-6867-D76E4BB7886F}"/>
              </a:ext>
            </a:extLst>
          </p:cNvPr>
          <p:cNvSpPr txBox="1"/>
          <p:nvPr/>
        </p:nvSpPr>
        <p:spPr>
          <a:xfrm>
            <a:off x="3819525" y="1590675"/>
            <a:ext cx="7353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97 582 – 81 645</a:t>
            </a:r>
          </a:p>
          <a:p>
            <a:pPr algn="just"/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56 938 – 9 456</a:t>
            </a:r>
          </a:p>
          <a:p>
            <a:pPr algn="just"/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43 572 – 637</a:t>
            </a:r>
            <a:endParaRPr lang="en-US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917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D34B07-D4EC-6537-F7BE-AFA52752D995}"/>
              </a:ext>
            </a:extLst>
          </p:cNvPr>
          <p:cNvSpPr txBox="1"/>
          <p:nvPr/>
        </p:nvSpPr>
        <p:spPr>
          <a:xfrm>
            <a:off x="1245743" y="367666"/>
            <a:ext cx="1021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biểu thức dưới đây, biểu thức nào có giá trị lớn hơn?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D57BD2-EB2E-BDA8-6EF6-B6147AAA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587" y="957262"/>
            <a:ext cx="7158038" cy="3301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71AA88-4056-A34F-C6BF-CAD8D22CA628}"/>
              </a:ext>
            </a:extLst>
          </p:cNvPr>
          <p:cNvSpPr txBox="1"/>
          <p:nvPr/>
        </p:nvSpPr>
        <p:spPr>
          <a:xfrm>
            <a:off x="904875" y="4676775"/>
            <a:ext cx="4857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70 000 - 9 000 + 6 023    </a:t>
            </a:r>
          </a:p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61 000 + 6 023	              </a:t>
            </a:r>
          </a:p>
          <a:p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67 023.	 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F58FD1E-4930-F9EB-4C8B-25A02A2C66AD}"/>
              </a:ext>
            </a:extLst>
          </p:cNvPr>
          <p:cNvSpPr txBox="1"/>
          <p:nvPr/>
        </p:nvSpPr>
        <p:spPr>
          <a:xfrm>
            <a:off x="6524624" y="4629150"/>
            <a:ext cx="5381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93 279 – 3 279 – 20 000</a:t>
            </a:r>
          </a:p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90 000 – 20 000</a:t>
            </a:r>
          </a:p>
          <a:p>
            <a:r>
              <a:rPr lang="pl-PL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70 000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89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D34B07-D4EC-6537-F7BE-AFA52752D995}"/>
              </a:ext>
            </a:extLst>
          </p:cNvPr>
          <p:cNvSpPr txBox="1"/>
          <p:nvPr/>
        </p:nvSpPr>
        <p:spPr>
          <a:xfrm>
            <a:off x="1245743" y="367666"/>
            <a:ext cx="10212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Đường từ nhà An đến thị xã gồm một đoạn lên dốc và một đoạn xuống dốc. Đoạn đường lên dốc dài 6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700m, đoạn đường xuống dốc ngắn hơn đoạn đường lên dốc là 2 900m. Hỏi đường từ nhà An đến thị xã dài bao nhiêu mét?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9BFCFC-9CCF-9249-FA48-587597AA1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062" y="2554937"/>
            <a:ext cx="6710363" cy="350296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85F2B39-A3CA-6E49-D422-64340C7111EE}"/>
              </a:ext>
            </a:extLst>
          </p:cNvPr>
          <p:cNvCxnSpPr>
            <a:cxnSpLocks/>
          </p:cNvCxnSpPr>
          <p:nvPr/>
        </p:nvCxnSpPr>
        <p:spPr>
          <a:xfrm>
            <a:off x="4457700" y="1219200"/>
            <a:ext cx="57912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C930F88-CFC9-20A4-C008-8CB1E1F26764}"/>
              </a:ext>
            </a:extLst>
          </p:cNvPr>
          <p:cNvCxnSpPr>
            <a:cxnSpLocks/>
          </p:cNvCxnSpPr>
          <p:nvPr/>
        </p:nvCxnSpPr>
        <p:spPr>
          <a:xfrm>
            <a:off x="1352550" y="1676400"/>
            <a:ext cx="29146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32BE731-F041-85F7-0426-AC5D03E25972}"/>
              </a:ext>
            </a:extLst>
          </p:cNvPr>
          <p:cNvCxnSpPr>
            <a:cxnSpLocks/>
          </p:cNvCxnSpPr>
          <p:nvPr/>
        </p:nvCxnSpPr>
        <p:spPr>
          <a:xfrm>
            <a:off x="4381500" y="1676400"/>
            <a:ext cx="165735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5A51DA6-3E46-66A3-2C54-0D2F0028C19C}"/>
              </a:ext>
            </a:extLst>
          </p:cNvPr>
          <p:cNvCxnSpPr>
            <a:cxnSpLocks/>
          </p:cNvCxnSpPr>
          <p:nvPr/>
        </p:nvCxnSpPr>
        <p:spPr>
          <a:xfrm>
            <a:off x="9963150" y="1666875"/>
            <a:ext cx="1438275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C7D7BC8-4FCE-102D-9557-5185FEE1CD9F}"/>
              </a:ext>
            </a:extLst>
          </p:cNvPr>
          <p:cNvCxnSpPr>
            <a:cxnSpLocks/>
          </p:cNvCxnSpPr>
          <p:nvPr/>
        </p:nvCxnSpPr>
        <p:spPr>
          <a:xfrm>
            <a:off x="2028825" y="2095500"/>
            <a:ext cx="73914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959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xmlns="" id="{A3229E04-15CD-C96C-6649-59D2BFA2801F}"/>
              </a:ext>
            </a:extLst>
          </p:cNvPr>
          <p:cNvSpPr/>
          <p:nvPr/>
        </p:nvSpPr>
        <p:spPr>
          <a:xfrm>
            <a:off x="418935" y="523673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9D34B07-D4EC-6537-F7BE-AFA52752D995}"/>
              </a:ext>
            </a:extLst>
          </p:cNvPr>
          <p:cNvSpPr txBox="1"/>
          <p:nvPr/>
        </p:nvSpPr>
        <p:spPr>
          <a:xfrm>
            <a:off x="1245743" y="653416"/>
            <a:ext cx="10212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242C0B-04B2-E40D-AB9F-3BA075BCAD66}"/>
              </a:ext>
            </a:extLst>
          </p:cNvPr>
          <p:cNvSpPr txBox="1"/>
          <p:nvPr/>
        </p:nvSpPr>
        <p:spPr>
          <a:xfrm>
            <a:off x="1169543" y="1282066"/>
            <a:ext cx="1021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hiệu của số lớn nhất có năm chữ số và số bé nhất có 3 chữ số khác nhau.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2E1FC61-241F-C789-1BDC-D4D9F2A36BA4}"/>
              </a:ext>
            </a:extLst>
          </p:cNvPr>
          <p:cNvGrpSpPr/>
          <p:nvPr/>
        </p:nvGrpSpPr>
        <p:grpSpPr>
          <a:xfrm>
            <a:off x="1285408" y="2352675"/>
            <a:ext cx="5715468" cy="1361513"/>
            <a:chOff x="5266879" y="1674341"/>
            <a:chExt cx="5715468" cy="136151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3D0902F4-0699-A5EE-77DB-3B8DF804B03F}"/>
                </a:ext>
              </a:extLst>
            </p:cNvPr>
            <p:cNvSpPr/>
            <p:nvPr/>
          </p:nvSpPr>
          <p:spPr>
            <a:xfrm>
              <a:off x="5886471" y="2221139"/>
              <a:ext cx="5095876" cy="814715"/>
            </a:xfrm>
            <a:custGeom>
              <a:avLst/>
              <a:gdLst>
                <a:gd name="connsiteX0" fmla="*/ 0 w 5095876"/>
                <a:gd name="connsiteY0" fmla="*/ 135789 h 814715"/>
                <a:gd name="connsiteX1" fmla="*/ 135789 w 5095876"/>
                <a:gd name="connsiteY1" fmla="*/ 0 h 814715"/>
                <a:gd name="connsiteX2" fmla="*/ 4960087 w 5095876"/>
                <a:gd name="connsiteY2" fmla="*/ 0 h 814715"/>
                <a:gd name="connsiteX3" fmla="*/ 5095876 w 5095876"/>
                <a:gd name="connsiteY3" fmla="*/ 135789 h 814715"/>
                <a:gd name="connsiteX4" fmla="*/ 5095876 w 5095876"/>
                <a:gd name="connsiteY4" fmla="*/ 678926 h 814715"/>
                <a:gd name="connsiteX5" fmla="*/ 4960087 w 5095876"/>
                <a:gd name="connsiteY5" fmla="*/ 814715 h 814715"/>
                <a:gd name="connsiteX6" fmla="*/ 135789 w 5095876"/>
                <a:gd name="connsiteY6" fmla="*/ 814715 h 814715"/>
                <a:gd name="connsiteX7" fmla="*/ 0 w 5095876"/>
                <a:gd name="connsiteY7" fmla="*/ 678926 h 814715"/>
                <a:gd name="connsiteX8" fmla="*/ 0 w 5095876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5876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2272388" y="-61902"/>
                    <a:pt x="3032621" y="-101778"/>
                    <a:pt x="4960087" y="0"/>
                  </a:cubicBezTo>
                  <a:cubicBezTo>
                    <a:pt x="5023385" y="-3667"/>
                    <a:pt x="5102879" y="51462"/>
                    <a:pt x="5095876" y="135789"/>
                  </a:cubicBezTo>
                  <a:cubicBezTo>
                    <a:pt x="5065579" y="217942"/>
                    <a:pt x="5081161" y="552866"/>
                    <a:pt x="5095876" y="678926"/>
                  </a:cubicBezTo>
                  <a:cubicBezTo>
                    <a:pt x="5093268" y="752643"/>
                    <a:pt x="5032251" y="801636"/>
                    <a:pt x="4960087" y="814715"/>
                  </a:cubicBezTo>
                  <a:cubicBezTo>
                    <a:pt x="4208024" y="672323"/>
                    <a:pt x="1424961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5095876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1659300" y="-164947"/>
                    <a:pt x="2651788" y="-52288"/>
                    <a:pt x="4960087" y="0"/>
                  </a:cubicBezTo>
                  <a:cubicBezTo>
                    <a:pt x="5035000" y="-1261"/>
                    <a:pt x="5087847" y="62080"/>
                    <a:pt x="5095876" y="135789"/>
                  </a:cubicBezTo>
                  <a:cubicBezTo>
                    <a:pt x="5095795" y="314260"/>
                    <a:pt x="5077232" y="489410"/>
                    <a:pt x="5095876" y="678926"/>
                  </a:cubicBezTo>
                  <a:cubicBezTo>
                    <a:pt x="5101109" y="760676"/>
                    <a:pt x="5029408" y="804391"/>
                    <a:pt x="4960087" y="814715"/>
                  </a:cubicBezTo>
                  <a:cubicBezTo>
                    <a:pt x="3884294" y="973256"/>
                    <a:pt x="1802126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lớn nh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ấ</a:t>
              </a: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 có năm chữ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1A34FFC-C927-1C65-77BF-4D39F4DD1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24253A1-F75E-B37E-AD42-A572C284D7B4}"/>
              </a:ext>
            </a:extLst>
          </p:cNvPr>
          <p:cNvSpPr txBox="1"/>
          <p:nvPr/>
        </p:nvSpPr>
        <p:spPr>
          <a:xfrm>
            <a:off x="7353300" y="2895600"/>
            <a:ext cx="254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99 999</a:t>
            </a:r>
            <a:endParaRPr lang="en-US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C0C65BF-6263-02A3-6424-526BF1833FEB}"/>
              </a:ext>
            </a:extLst>
          </p:cNvPr>
          <p:cNvGrpSpPr/>
          <p:nvPr/>
        </p:nvGrpSpPr>
        <p:grpSpPr>
          <a:xfrm>
            <a:off x="1199683" y="3743325"/>
            <a:ext cx="5715468" cy="1361513"/>
            <a:chOff x="5266879" y="1674341"/>
            <a:chExt cx="5715468" cy="136151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8F5C599-8FEF-5311-CFD1-A7529A108322}"/>
                </a:ext>
              </a:extLst>
            </p:cNvPr>
            <p:cNvSpPr/>
            <p:nvPr/>
          </p:nvSpPr>
          <p:spPr>
            <a:xfrm>
              <a:off x="5886471" y="2221139"/>
              <a:ext cx="5095876" cy="814715"/>
            </a:xfrm>
            <a:custGeom>
              <a:avLst/>
              <a:gdLst>
                <a:gd name="connsiteX0" fmla="*/ 0 w 5095876"/>
                <a:gd name="connsiteY0" fmla="*/ 135789 h 814715"/>
                <a:gd name="connsiteX1" fmla="*/ 135789 w 5095876"/>
                <a:gd name="connsiteY1" fmla="*/ 0 h 814715"/>
                <a:gd name="connsiteX2" fmla="*/ 4960087 w 5095876"/>
                <a:gd name="connsiteY2" fmla="*/ 0 h 814715"/>
                <a:gd name="connsiteX3" fmla="*/ 5095876 w 5095876"/>
                <a:gd name="connsiteY3" fmla="*/ 135789 h 814715"/>
                <a:gd name="connsiteX4" fmla="*/ 5095876 w 5095876"/>
                <a:gd name="connsiteY4" fmla="*/ 678926 h 814715"/>
                <a:gd name="connsiteX5" fmla="*/ 4960087 w 5095876"/>
                <a:gd name="connsiteY5" fmla="*/ 814715 h 814715"/>
                <a:gd name="connsiteX6" fmla="*/ 135789 w 5095876"/>
                <a:gd name="connsiteY6" fmla="*/ 814715 h 814715"/>
                <a:gd name="connsiteX7" fmla="*/ 0 w 5095876"/>
                <a:gd name="connsiteY7" fmla="*/ 678926 h 814715"/>
                <a:gd name="connsiteX8" fmla="*/ 0 w 5095876"/>
                <a:gd name="connsiteY8" fmla="*/ 135789 h 814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95876" h="814715" fill="none" extrusionOk="0">
                  <a:moveTo>
                    <a:pt x="0" y="135789"/>
                  </a:moveTo>
                  <a:cubicBezTo>
                    <a:pt x="-3519" y="59323"/>
                    <a:pt x="70013" y="10493"/>
                    <a:pt x="135789" y="0"/>
                  </a:cubicBezTo>
                  <a:cubicBezTo>
                    <a:pt x="2272388" y="-61902"/>
                    <a:pt x="3032621" y="-101778"/>
                    <a:pt x="4960087" y="0"/>
                  </a:cubicBezTo>
                  <a:cubicBezTo>
                    <a:pt x="5023385" y="-3667"/>
                    <a:pt x="5102879" y="51462"/>
                    <a:pt x="5095876" y="135789"/>
                  </a:cubicBezTo>
                  <a:cubicBezTo>
                    <a:pt x="5065579" y="217942"/>
                    <a:pt x="5081161" y="552866"/>
                    <a:pt x="5095876" y="678926"/>
                  </a:cubicBezTo>
                  <a:cubicBezTo>
                    <a:pt x="5093268" y="752643"/>
                    <a:pt x="5032251" y="801636"/>
                    <a:pt x="4960087" y="814715"/>
                  </a:cubicBezTo>
                  <a:cubicBezTo>
                    <a:pt x="4208024" y="672323"/>
                    <a:pt x="1424961" y="925816"/>
                    <a:pt x="135789" y="814715"/>
                  </a:cubicBezTo>
                  <a:cubicBezTo>
                    <a:pt x="54997" y="817616"/>
                    <a:pt x="-2954" y="767390"/>
                    <a:pt x="0" y="678926"/>
                  </a:cubicBezTo>
                  <a:cubicBezTo>
                    <a:pt x="41564" y="573423"/>
                    <a:pt x="-20831" y="292978"/>
                    <a:pt x="0" y="135789"/>
                  </a:cubicBezTo>
                  <a:close/>
                </a:path>
                <a:path w="5095876" h="814715" stroke="0" extrusionOk="0">
                  <a:moveTo>
                    <a:pt x="0" y="135789"/>
                  </a:moveTo>
                  <a:cubicBezTo>
                    <a:pt x="-7415" y="50995"/>
                    <a:pt x="57906" y="-4832"/>
                    <a:pt x="135789" y="0"/>
                  </a:cubicBezTo>
                  <a:cubicBezTo>
                    <a:pt x="1659300" y="-164947"/>
                    <a:pt x="2651788" y="-52288"/>
                    <a:pt x="4960087" y="0"/>
                  </a:cubicBezTo>
                  <a:cubicBezTo>
                    <a:pt x="5035000" y="-1261"/>
                    <a:pt x="5087847" y="62080"/>
                    <a:pt x="5095876" y="135789"/>
                  </a:cubicBezTo>
                  <a:cubicBezTo>
                    <a:pt x="5095795" y="314260"/>
                    <a:pt x="5077232" y="489410"/>
                    <a:pt x="5095876" y="678926"/>
                  </a:cubicBezTo>
                  <a:cubicBezTo>
                    <a:pt x="5101109" y="760676"/>
                    <a:pt x="5029408" y="804391"/>
                    <a:pt x="4960087" y="814715"/>
                  </a:cubicBezTo>
                  <a:cubicBezTo>
                    <a:pt x="3884294" y="973256"/>
                    <a:pt x="1802126" y="672879"/>
                    <a:pt x="135789" y="814715"/>
                  </a:cubicBezTo>
                  <a:cubicBezTo>
                    <a:pt x="60276" y="823826"/>
                    <a:pt x="3634" y="752657"/>
                    <a:pt x="0" y="678926"/>
                  </a:cubicBezTo>
                  <a:cubicBezTo>
                    <a:pt x="8480" y="539311"/>
                    <a:pt x="27848" y="267097"/>
                    <a:pt x="0" y="135789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bé nhất có ba chữ số khác nhau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strike="noStrike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strike="noStrike" dirty="0" err="1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B7A7C60F-16FC-D297-812F-0801DCB8E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9022BA-A335-B72D-65F7-9C70141176EE}"/>
              </a:ext>
            </a:extLst>
          </p:cNvPr>
          <p:cNvSpPr txBox="1"/>
          <p:nvPr/>
        </p:nvSpPr>
        <p:spPr>
          <a:xfrm>
            <a:off x="7353300" y="4133850"/>
            <a:ext cx="254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D5D12D-6E0D-518F-A477-ECB1B4AE115B}"/>
              </a:ext>
            </a:extLst>
          </p:cNvPr>
          <p:cNvSpPr txBox="1"/>
          <p:nvPr/>
        </p:nvSpPr>
        <p:spPr>
          <a:xfrm>
            <a:off x="1162050" y="5334000"/>
            <a:ext cx="1082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Hiệu của hai số đó là: 99 999 - 102 = 99 897.</a:t>
            </a:r>
            <a:endParaRPr lang="en-US" sz="44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24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297</Words>
  <Application>Microsoft Office PowerPoint</Application>
  <PresentationFormat>Widescreen</PresentationFormat>
  <Paragraphs>40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Microsoft YaHei</vt:lpstr>
      <vt:lpstr>#9Slide05 Garris</vt:lpstr>
      <vt:lpstr>Arial</vt:lpstr>
      <vt:lpstr>Calibri</vt:lpstr>
      <vt:lpstr>Cambria</vt:lpstr>
      <vt:lpstr>Times New Roman</vt:lpstr>
      <vt:lpstr>Kawaii Bubble Tea Bran MK Plan by Slidesgo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2023-02-05T00:40:59Z</dcterms:created>
  <dcterms:modified xsi:type="dcterms:W3CDTF">2024-05-20T15:07:19Z</dcterms:modified>
</cp:coreProperties>
</file>