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9" r:id="rId3"/>
    <p:sldMasterId id="2147483707" r:id="rId4"/>
    <p:sldMasterId id="2147483713" r:id="rId5"/>
    <p:sldMasterId id="2147483725" r:id="rId6"/>
  </p:sldMasterIdLst>
  <p:notesMasterIdLst>
    <p:notesMasterId r:id="rId40"/>
  </p:notesMasterIdLst>
  <p:sldIdLst>
    <p:sldId id="303" r:id="rId7"/>
    <p:sldId id="306" r:id="rId8"/>
    <p:sldId id="264" r:id="rId9"/>
    <p:sldId id="269" r:id="rId10"/>
    <p:sldId id="298" r:id="rId11"/>
    <p:sldId id="258" r:id="rId12"/>
    <p:sldId id="307" r:id="rId13"/>
    <p:sldId id="271" r:id="rId14"/>
    <p:sldId id="265" r:id="rId15"/>
    <p:sldId id="272" r:id="rId16"/>
    <p:sldId id="274" r:id="rId17"/>
    <p:sldId id="275" r:id="rId18"/>
    <p:sldId id="277" r:id="rId19"/>
    <p:sldId id="281" r:id="rId20"/>
    <p:sldId id="282" r:id="rId21"/>
    <p:sldId id="284" r:id="rId22"/>
    <p:sldId id="285" r:id="rId23"/>
    <p:sldId id="308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309" r:id="rId32"/>
    <p:sldId id="293" r:id="rId33"/>
    <p:sldId id="294" r:id="rId34"/>
    <p:sldId id="296" r:id="rId35"/>
    <p:sldId id="297" r:id="rId36"/>
    <p:sldId id="300" r:id="rId37"/>
    <p:sldId id="299" r:id="rId38"/>
    <p:sldId id="305" r:id="rId39"/>
  </p:sldIdLst>
  <p:sldSz cx="18288000" cy="10287000"/>
  <p:notesSz cx="6858000" cy="9144000"/>
  <p:defaultTextStyle>
    <a:defPPr>
      <a:defRPr lang="en-US"/>
    </a:defPPr>
    <a:lvl1pPr marL="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93300"/>
    <a:srgbClr val="3A9D13"/>
    <a:srgbClr val="FF66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4" autoAdjust="0"/>
    <p:restoredTop sz="94640"/>
  </p:normalViewPr>
  <p:slideViewPr>
    <p:cSldViewPr>
      <p:cViewPr varScale="1">
        <p:scale>
          <a:sx n="58" d="100"/>
          <a:sy n="58" d="100"/>
        </p:scale>
        <p:origin x="1008" y="208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7" d="100"/>
        <a:sy n="4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59D43-2F29-4767-826D-EBEC96089AE4}" type="datetimeFigureOut">
              <a:rPr lang="en-US" smtClean="0"/>
              <a:t>5/20/24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50D6F-7D3E-4224-B35A-02C3007E2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15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61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10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MNPQ </a:t>
            </a:r>
            <a:r>
              <a:rPr lang="en-US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đáy</a:t>
            </a:r>
            <a:r>
              <a:rPr lang="en-US" baseline="0" dirty="0"/>
              <a:t>, QP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chiều</a:t>
            </a:r>
            <a:r>
              <a:rPr lang="en-US" baseline="0" dirty="0"/>
              <a:t> </a:t>
            </a:r>
            <a:r>
              <a:rPr lang="en-US" baseline="0" dirty="0" err="1"/>
              <a:t>dài</a:t>
            </a:r>
            <a:r>
              <a:rPr lang="en-US" baseline="0" dirty="0"/>
              <a:t>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đáy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43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14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Bao</a:t>
            </a:r>
            <a:r>
              <a:rPr lang="en-US" altLang="zh-CN" dirty="0"/>
              <a:t> </a:t>
            </a:r>
            <a:r>
              <a:rPr lang="en-US" altLang="zh-CN" dirty="0" err="1"/>
              <a:t>diêm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sữa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bút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15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Bao</a:t>
            </a:r>
            <a:r>
              <a:rPr lang="en-US" altLang="zh-CN" dirty="0"/>
              <a:t> </a:t>
            </a:r>
            <a:r>
              <a:rPr lang="en-US" altLang="zh-CN" dirty="0" err="1"/>
              <a:t>diêm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sữa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bút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16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17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9401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19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20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21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0834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Bao</a:t>
            </a:r>
            <a:r>
              <a:rPr lang="en-US" altLang="zh-CN" dirty="0"/>
              <a:t> </a:t>
            </a:r>
            <a:r>
              <a:rPr lang="en-US" altLang="zh-CN" dirty="0" err="1"/>
              <a:t>diêm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sữa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bút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22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23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24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25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305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27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3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muốn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thiệu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1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ảnh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quang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chúng</a:t>
            </a:r>
            <a:r>
              <a:rPr lang="en-US" altLang="zh-CN" baseline="0" dirty="0"/>
              <a:t> ta: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quà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xúc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xắc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bể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tủ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chơi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Tất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cả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nhưngx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gần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gũi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quen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thuộc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đúng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?. </a:t>
            </a:r>
            <a:r>
              <a:rPr lang="en-US" altLang="zh-CN" baseline="0" dirty="0" err="1"/>
              <a:t>Nhưng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nhin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bao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giờ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đặt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gọi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gì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chưa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phải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nhaathay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tam </a:t>
            </a:r>
            <a:r>
              <a:rPr lang="en-US" altLang="zh-CN" baseline="0" dirty="0" err="1"/>
              <a:t>giác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chúng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đã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được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Vậy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gọi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gì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trò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cũng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nó</a:t>
            </a:r>
            <a:r>
              <a:rPr lang="en-US" altLang="zh-CN" baseline="0" dirty="0"/>
              <a:t> qua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hôm</a:t>
            </a:r>
            <a:r>
              <a:rPr lang="en-US" altLang="zh-CN" baseline="0" dirty="0"/>
              <a:t> nay</a:t>
            </a:r>
            <a:endParaRPr lang="zh-CN" alt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61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50D6F-7D3E-4224-B35A-02C3007E2E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12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220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8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Bao</a:t>
            </a:r>
            <a:r>
              <a:rPr lang="en-US" altLang="zh-CN" dirty="0"/>
              <a:t> </a:t>
            </a:r>
            <a:r>
              <a:rPr lang="en-US" altLang="zh-CN" dirty="0" err="1"/>
              <a:t>diêm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sữa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bút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9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17" y="2130435"/>
            <a:ext cx="7772402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8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275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78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1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7" y="274651"/>
            <a:ext cx="6019802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208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909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5EBC53C-2315-4488-A6B6-68C60D9FDF64}"/>
              </a:ext>
            </a:extLst>
          </p:cNvPr>
          <p:cNvSpPr/>
          <p:nvPr userDrawn="1"/>
        </p:nvSpPr>
        <p:spPr>
          <a:xfrm>
            <a:off x="4763001" y="0"/>
            <a:ext cx="8762034" cy="10287000"/>
          </a:xfrm>
          <a:prstGeom prst="rect">
            <a:avLst/>
          </a:prstGeom>
          <a:solidFill>
            <a:srgbClr val="C30707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4" rIns="137106" bIns="68554" rtlCol="0" anchor="ctr"/>
          <a:lstStyle/>
          <a:p>
            <a:pPr algn="ctr" defTabSz="1371018"/>
            <a:endParaRPr lang="zh-CN" altLang="en-US" sz="2800" dirty="0">
              <a:solidFill>
                <a:prstClr val="white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3651A9-FE42-43E5-83E5-F922400D50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25"/>
          <a:stretch>
            <a:fillRect/>
          </a:stretch>
        </p:blipFill>
        <p:spPr>
          <a:xfrm>
            <a:off x="611631" y="593706"/>
            <a:ext cx="17064774" cy="9099600"/>
          </a:xfrm>
          <a:prstGeom prst="rect">
            <a:avLst/>
          </a:prstGeom>
          <a:effectLst>
            <a:outerShdw blurRad="279400" sx="105000" sy="105000" algn="ctr" rotWithShape="0">
              <a:prstClr val="black">
                <a:alpha val="30000"/>
              </a:prstClr>
            </a:outerShdw>
          </a:effectLst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3B9E7F6-B4EF-4FBD-848B-6BA6069E5E6F}"/>
              </a:ext>
            </a:extLst>
          </p:cNvPr>
          <p:cNvGrpSpPr/>
          <p:nvPr userDrawn="1"/>
        </p:nvGrpSpPr>
        <p:grpSpPr>
          <a:xfrm>
            <a:off x="7235397" y="988159"/>
            <a:ext cx="3817238" cy="1046440"/>
            <a:chOff x="4786133" y="658761"/>
            <a:chExt cx="2544825" cy="697626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A68CFF7D-62D2-4505-AD53-0081EB3538AE}"/>
                </a:ext>
              </a:extLst>
            </p:cNvPr>
            <p:cNvSpPr txBox="1"/>
            <p:nvPr/>
          </p:nvSpPr>
          <p:spPr>
            <a:xfrm>
              <a:off x="4936876" y="658761"/>
              <a:ext cx="2243349" cy="697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018">
                <a:defRPr/>
              </a:pPr>
              <a:r>
                <a:rPr lang="zh-CN" altLang="en-US" sz="6200" dirty="0">
                  <a:solidFill>
                    <a:srgbClr val="F6F0DA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年味食足</a:t>
              </a: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BF09C384-5C87-43AA-AD44-27CBBB816ABC}"/>
                </a:ext>
              </a:extLst>
            </p:cNvPr>
            <p:cNvSpPr/>
            <p:nvPr/>
          </p:nvSpPr>
          <p:spPr>
            <a:xfrm>
              <a:off x="478613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3D01F7E7-B267-4777-A457-868A92BE1B95}"/>
                </a:ext>
              </a:extLst>
            </p:cNvPr>
            <p:cNvSpPr/>
            <p:nvPr/>
          </p:nvSpPr>
          <p:spPr>
            <a:xfrm>
              <a:off x="721905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976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535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133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158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43" y="1229421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93" y="4582971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43" y="7554417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93" y="8735771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43" y="1891369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340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">
  <p:cSld name="Background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23"/>
          <p:cNvGrpSpPr/>
          <p:nvPr/>
        </p:nvGrpSpPr>
        <p:grpSpPr>
          <a:xfrm rot="-2700000">
            <a:off x="7978143" y="1229421"/>
            <a:ext cx="302090" cy="302090"/>
            <a:chOff x="6515239" y="4421248"/>
            <a:chExt cx="110029" cy="110029"/>
          </a:xfrm>
        </p:grpSpPr>
        <p:sp>
          <p:nvSpPr>
            <p:cNvPr id="641" name="Google Shape;64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3"/>
          <p:cNvGrpSpPr/>
          <p:nvPr/>
        </p:nvGrpSpPr>
        <p:grpSpPr>
          <a:xfrm rot="-2700000">
            <a:off x="1865393" y="4582971"/>
            <a:ext cx="302090" cy="302090"/>
            <a:chOff x="6515239" y="4421248"/>
            <a:chExt cx="110029" cy="110029"/>
          </a:xfrm>
        </p:grpSpPr>
        <p:sp>
          <p:nvSpPr>
            <p:cNvPr id="646" name="Google Shape;64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0" name="Google Shape;650;p23"/>
          <p:cNvGrpSpPr/>
          <p:nvPr/>
        </p:nvGrpSpPr>
        <p:grpSpPr>
          <a:xfrm rot="-2700000">
            <a:off x="16652043" y="7554417"/>
            <a:ext cx="302090" cy="302090"/>
            <a:chOff x="6515239" y="4421248"/>
            <a:chExt cx="110029" cy="110029"/>
          </a:xfrm>
        </p:grpSpPr>
        <p:sp>
          <p:nvSpPr>
            <p:cNvPr id="651" name="Google Shape;65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5" name="Google Shape;655;p23"/>
          <p:cNvGrpSpPr/>
          <p:nvPr/>
        </p:nvGrpSpPr>
        <p:grpSpPr>
          <a:xfrm rot="-2700000">
            <a:off x="2487993" y="8735771"/>
            <a:ext cx="302090" cy="302090"/>
            <a:chOff x="6515239" y="4421248"/>
            <a:chExt cx="110029" cy="110029"/>
          </a:xfrm>
        </p:grpSpPr>
        <p:sp>
          <p:nvSpPr>
            <p:cNvPr id="656" name="Google Shape;65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3"/>
          <p:cNvGrpSpPr/>
          <p:nvPr/>
        </p:nvGrpSpPr>
        <p:grpSpPr>
          <a:xfrm rot="-2700000">
            <a:off x="15520043" y="1891369"/>
            <a:ext cx="302090" cy="302090"/>
            <a:chOff x="6515239" y="4421248"/>
            <a:chExt cx="110029" cy="110029"/>
          </a:xfrm>
        </p:grpSpPr>
        <p:sp>
          <p:nvSpPr>
            <p:cNvPr id="661" name="Google Shape;66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5" name="Google Shape;665;p23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666" name="Google Shape;666;p23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23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23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23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854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946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026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508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71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">
  <p:cSld name="Background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23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641" name="Google Shape;64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3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646" name="Google Shape;64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0" name="Google Shape;650;p23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651" name="Google Shape;65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5" name="Google Shape;655;p23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656" name="Google Shape;65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3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661" name="Google Shape;66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5" name="Google Shape;665;p23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666" name="Google Shape;666;p23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23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23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23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756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 1">
  <p:cSld name="Background desig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24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672" name="Google Shape;67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6" name="Google Shape;676;p24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677" name="Google Shape;67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1" name="Google Shape;681;p24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682" name="Google Shape;68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6" name="Google Shape;686;p24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687" name="Google Shape;68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1" name="Google Shape;691;p24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692" name="Google Shape;69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43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7679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1351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0996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5135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2556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354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9" y="4406915"/>
            <a:ext cx="7772402" cy="1362078"/>
          </a:xfrm>
        </p:spPr>
        <p:txBody>
          <a:bodyPr anchor="t"/>
          <a:lstStyle>
            <a:lvl1pPr algn="l">
              <a:defRPr sz="3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9" y="2906720"/>
            <a:ext cx="7772402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1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0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0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4370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0905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5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0" cy="58531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4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2506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3022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3763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881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79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028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33" y="1229411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83" y="4582961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33" y="7554411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83" y="8735761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33" y="1891361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79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286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411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">
  <p:cSld name="Background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23"/>
          <p:cNvGrpSpPr/>
          <p:nvPr/>
        </p:nvGrpSpPr>
        <p:grpSpPr>
          <a:xfrm rot="-2700000">
            <a:off x="7978133" y="1229411"/>
            <a:ext cx="302090" cy="302090"/>
            <a:chOff x="6515239" y="4421248"/>
            <a:chExt cx="110029" cy="110029"/>
          </a:xfrm>
        </p:grpSpPr>
        <p:sp>
          <p:nvSpPr>
            <p:cNvPr id="641" name="Google Shape;64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3"/>
          <p:cNvGrpSpPr/>
          <p:nvPr/>
        </p:nvGrpSpPr>
        <p:grpSpPr>
          <a:xfrm rot="-2700000">
            <a:off x="1865383" y="4582961"/>
            <a:ext cx="302090" cy="302090"/>
            <a:chOff x="6515239" y="4421248"/>
            <a:chExt cx="110029" cy="110029"/>
          </a:xfrm>
        </p:grpSpPr>
        <p:sp>
          <p:nvSpPr>
            <p:cNvPr id="646" name="Google Shape;64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0" name="Google Shape;650;p23"/>
          <p:cNvGrpSpPr/>
          <p:nvPr/>
        </p:nvGrpSpPr>
        <p:grpSpPr>
          <a:xfrm rot="-2700000">
            <a:off x="16652033" y="7554411"/>
            <a:ext cx="302090" cy="302090"/>
            <a:chOff x="6515239" y="4421248"/>
            <a:chExt cx="110029" cy="110029"/>
          </a:xfrm>
        </p:grpSpPr>
        <p:sp>
          <p:nvSpPr>
            <p:cNvPr id="651" name="Google Shape;65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5" name="Google Shape;655;p23"/>
          <p:cNvGrpSpPr/>
          <p:nvPr/>
        </p:nvGrpSpPr>
        <p:grpSpPr>
          <a:xfrm rot="-2700000">
            <a:off x="2487983" y="8735761"/>
            <a:ext cx="302090" cy="302090"/>
            <a:chOff x="6515239" y="4421248"/>
            <a:chExt cx="110029" cy="110029"/>
          </a:xfrm>
        </p:grpSpPr>
        <p:sp>
          <p:nvSpPr>
            <p:cNvPr id="656" name="Google Shape;65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3"/>
          <p:cNvGrpSpPr/>
          <p:nvPr/>
        </p:nvGrpSpPr>
        <p:grpSpPr>
          <a:xfrm rot="-2700000">
            <a:off x="15520033" y="1891361"/>
            <a:ext cx="302090" cy="302090"/>
            <a:chOff x="6515239" y="4421248"/>
            <a:chExt cx="110029" cy="110029"/>
          </a:xfrm>
        </p:grpSpPr>
        <p:sp>
          <p:nvSpPr>
            <p:cNvPr id="661" name="Google Shape;66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5" name="Google Shape;665;p23"/>
          <p:cNvGrpSpPr/>
          <p:nvPr/>
        </p:nvGrpSpPr>
        <p:grpSpPr>
          <a:xfrm>
            <a:off x="452272" y="457179"/>
            <a:ext cx="17383388" cy="9372710"/>
            <a:chOff x="226136" y="228589"/>
            <a:chExt cx="8691694" cy="4686355"/>
          </a:xfrm>
        </p:grpSpPr>
        <p:sp>
          <p:nvSpPr>
            <p:cNvPr id="666" name="Google Shape;666;p23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23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23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23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856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 1">
  <p:cSld name="Background desig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24"/>
          <p:cNvGrpSpPr/>
          <p:nvPr/>
        </p:nvGrpSpPr>
        <p:grpSpPr>
          <a:xfrm rot="-2700000">
            <a:off x="7978133" y="1229411"/>
            <a:ext cx="302090" cy="302090"/>
            <a:chOff x="6515239" y="4421248"/>
            <a:chExt cx="110029" cy="110029"/>
          </a:xfrm>
        </p:grpSpPr>
        <p:sp>
          <p:nvSpPr>
            <p:cNvPr id="672" name="Google Shape;67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6" name="Google Shape;676;p24"/>
          <p:cNvGrpSpPr/>
          <p:nvPr/>
        </p:nvGrpSpPr>
        <p:grpSpPr>
          <a:xfrm rot="-2700000">
            <a:off x="1865383" y="4582961"/>
            <a:ext cx="302090" cy="302090"/>
            <a:chOff x="6515239" y="4421248"/>
            <a:chExt cx="110029" cy="110029"/>
          </a:xfrm>
        </p:grpSpPr>
        <p:sp>
          <p:nvSpPr>
            <p:cNvPr id="677" name="Google Shape;67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1" name="Google Shape;681;p24"/>
          <p:cNvGrpSpPr/>
          <p:nvPr/>
        </p:nvGrpSpPr>
        <p:grpSpPr>
          <a:xfrm rot="-2700000">
            <a:off x="16652033" y="7554411"/>
            <a:ext cx="302090" cy="302090"/>
            <a:chOff x="6515239" y="4421248"/>
            <a:chExt cx="110029" cy="110029"/>
          </a:xfrm>
        </p:grpSpPr>
        <p:sp>
          <p:nvSpPr>
            <p:cNvPr id="682" name="Google Shape;68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6" name="Google Shape;686;p24"/>
          <p:cNvGrpSpPr/>
          <p:nvPr/>
        </p:nvGrpSpPr>
        <p:grpSpPr>
          <a:xfrm rot="-2700000">
            <a:off x="2487983" y="8735761"/>
            <a:ext cx="302090" cy="302090"/>
            <a:chOff x="6515239" y="4421248"/>
            <a:chExt cx="110029" cy="110029"/>
          </a:xfrm>
        </p:grpSpPr>
        <p:sp>
          <p:nvSpPr>
            <p:cNvPr id="687" name="Google Shape;68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1" name="Google Shape;691;p24"/>
          <p:cNvGrpSpPr/>
          <p:nvPr/>
        </p:nvGrpSpPr>
        <p:grpSpPr>
          <a:xfrm rot="-2700000">
            <a:off x="15520033" y="1891361"/>
            <a:ext cx="302090" cy="302090"/>
            <a:chOff x="6515239" y="4421248"/>
            <a:chExt cx="110029" cy="110029"/>
          </a:xfrm>
        </p:grpSpPr>
        <p:sp>
          <p:nvSpPr>
            <p:cNvPr id="692" name="Google Shape;69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907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8" y="1600208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8" y="1600208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852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6" y="153512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6" indent="0">
              <a:buNone/>
              <a:defRPr sz="2000" b="1"/>
            </a:lvl2pPr>
            <a:lvl3pPr marL="914012" indent="0">
              <a:buNone/>
              <a:defRPr sz="1800" b="1"/>
            </a:lvl3pPr>
            <a:lvl4pPr marL="1371018" indent="0">
              <a:buNone/>
              <a:defRPr sz="1800" b="1"/>
            </a:lvl4pPr>
            <a:lvl5pPr marL="1828024" indent="0">
              <a:buNone/>
              <a:defRPr sz="1800" b="1"/>
            </a:lvl5pPr>
            <a:lvl6pPr marL="2285032" indent="0">
              <a:buNone/>
              <a:defRPr sz="1800" b="1"/>
            </a:lvl6pPr>
            <a:lvl7pPr marL="2742036" indent="0">
              <a:buNone/>
              <a:defRPr sz="1800" b="1"/>
            </a:lvl7pPr>
            <a:lvl8pPr marL="3199040" indent="0">
              <a:buNone/>
              <a:defRPr sz="1800" b="1"/>
            </a:lvl8pPr>
            <a:lvl9pPr marL="365605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6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23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6" indent="0">
              <a:buNone/>
              <a:defRPr sz="2000" b="1"/>
            </a:lvl2pPr>
            <a:lvl3pPr marL="914012" indent="0">
              <a:buNone/>
              <a:defRPr sz="1800" b="1"/>
            </a:lvl3pPr>
            <a:lvl4pPr marL="1371018" indent="0">
              <a:buNone/>
              <a:defRPr sz="1800" b="1"/>
            </a:lvl4pPr>
            <a:lvl5pPr marL="1828024" indent="0">
              <a:buNone/>
              <a:defRPr sz="1800" b="1"/>
            </a:lvl5pPr>
            <a:lvl6pPr marL="2285032" indent="0">
              <a:buNone/>
              <a:defRPr sz="1800" b="1"/>
            </a:lvl6pPr>
            <a:lvl7pPr marL="2742036" indent="0">
              <a:buNone/>
              <a:defRPr sz="1800" b="1"/>
            </a:lvl7pPr>
            <a:lvl8pPr marL="3199040" indent="0">
              <a:buNone/>
              <a:defRPr sz="1800" b="1"/>
            </a:lvl8pPr>
            <a:lvl9pPr marL="365605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632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803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306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5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055"/>
            <a:ext cx="5111750" cy="58531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0"/>
            <a:ext cx="3008314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006" indent="0">
              <a:buNone/>
              <a:defRPr sz="1200"/>
            </a:lvl2pPr>
            <a:lvl3pPr marL="914012" indent="0">
              <a:buNone/>
              <a:defRPr sz="1200"/>
            </a:lvl3pPr>
            <a:lvl4pPr marL="1371018" indent="0">
              <a:buNone/>
              <a:defRPr sz="1200"/>
            </a:lvl4pPr>
            <a:lvl5pPr marL="1828024" indent="0">
              <a:buNone/>
              <a:defRPr sz="1200"/>
            </a:lvl5pPr>
            <a:lvl6pPr marL="2285032" indent="0">
              <a:buNone/>
              <a:defRPr sz="1200"/>
            </a:lvl6pPr>
            <a:lvl7pPr marL="2742036" indent="0">
              <a:buNone/>
              <a:defRPr sz="1200"/>
            </a:lvl7pPr>
            <a:lvl8pPr marL="3199040" indent="0">
              <a:buNone/>
              <a:defRPr sz="1200"/>
            </a:lvl8pPr>
            <a:lvl9pPr marL="365605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550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9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6" indent="0">
              <a:buNone/>
              <a:defRPr sz="2800"/>
            </a:lvl2pPr>
            <a:lvl3pPr marL="914012" indent="0">
              <a:buNone/>
              <a:defRPr sz="2400"/>
            </a:lvl3pPr>
            <a:lvl4pPr marL="1371018" indent="0">
              <a:buNone/>
              <a:defRPr sz="2000"/>
            </a:lvl4pPr>
            <a:lvl5pPr marL="1828024" indent="0">
              <a:buNone/>
              <a:defRPr sz="2000"/>
            </a:lvl5pPr>
            <a:lvl6pPr marL="2285032" indent="0">
              <a:buNone/>
              <a:defRPr sz="2000"/>
            </a:lvl6pPr>
            <a:lvl7pPr marL="2742036" indent="0">
              <a:buNone/>
              <a:defRPr sz="2000"/>
            </a:lvl7pPr>
            <a:lvl8pPr marL="3199040" indent="0">
              <a:buNone/>
              <a:defRPr sz="2000"/>
            </a:lvl8pPr>
            <a:lvl9pPr marL="365605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4"/>
          </a:xfrm>
        </p:spPr>
        <p:txBody>
          <a:bodyPr/>
          <a:lstStyle>
            <a:lvl1pPr marL="0" indent="0">
              <a:buNone/>
              <a:defRPr sz="1400"/>
            </a:lvl1pPr>
            <a:lvl2pPr marL="457006" indent="0">
              <a:buNone/>
              <a:defRPr sz="1200"/>
            </a:lvl2pPr>
            <a:lvl3pPr marL="914012" indent="0">
              <a:buNone/>
              <a:defRPr sz="1200"/>
            </a:lvl3pPr>
            <a:lvl4pPr marL="1371018" indent="0">
              <a:buNone/>
              <a:defRPr sz="1200"/>
            </a:lvl4pPr>
            <a:lvl5pPr marL="1828024" indent="0">
              <a:buNone/>
              <a:defRPr sz="1200"/>
            </a:lvl5pPr>
            <a:lvl6pPr marL="2285032" indent="0">
              <a:buNone/>
              <a:defRPr sz="1200"/>
            </a:lvl6pPr>
            <a:lvl7pPr marL="2742036" indent="0">
              <a:buNone/>
              <a:defRPr sz="1200"/>
            </a:lvl7pPr>
            <a:lvl8pPr marL="3199040" indent="0">
              <a:buNone/>
              <a:defRPr sz="1200"/>
            </a:lvl8pPr>
            <a:lvl9pPr marL="365605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123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2A4F8F6-2FE2-42A3-85DF-B7C39C055F9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8" y="274640"/>
            <a:ext cx="8229600" cy="1143000"/>
          </a:xfrm>
          <a:prstGeom prst="rect">
            <a:avLst/>
          </a:prstGeom>
        </p:spPr>
        <p:txBody>
          <a:bodyPr vert="horz" lIns="91402" tIns="45700" rIns="91402" bIns="457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8" y="1600208"/>
            <a:ext cx="8229600" cy="4525964"/>
          </a:xfrm>
          <a:prstGeom prst="rect">
            <a:avLst/>
          </a:prstGeom>
        </p:spPr>
        <p:txBody>
          <a:bodyPr vert="horz" lIns="91402" tIns="45700" rIns="91402" bIns="457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2" y="6356367"/>
            <a:ext cx="2133600" cy="365126"/>
          </a:xfrm>
          <a:prstGeom prst="rect">
            <a:avLst/>
          </a:prstGeom>
        </p:spPr>
        <p:txBody>
          <a:bodyPr vert="horz" lIns="91402" tIns="45700" rIns="91402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2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12"/>
              <a:t>5/20/24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8" y="6356367"/>
            <a:ext cx="2895600" cy="365126"/>
          </a:xfrm>
          <a:prstGeom prst="rect">
            <a:avLst/>
          </a:prstGeom>
        </p:spPr>
        <p:txBody>
          <a:bodyPr vert="horz" lIns="91402" tIns="45700" rIns="91402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7"/>
            <a:ext cx="2133600" cy="365126"/>
          </a:xfrm>
          <a:prstGeom prst="rect">
            <a:avLst/>
          </a:prstGeom>
        </p:spPr>
        <p:txBody>
          <a:bodyPr vert="horz" lIns="91402" tIns="45700" rIns="91402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2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1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514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012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6" indent="-342756" algn="l" defTabSz="91401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34" indent="-285630" algn="l" defTabSz="91401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12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20" indent="-228504" algn="l" defTabSz="91401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28" indent="-228504" algn="l" defTabSz="91401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32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40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48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48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6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2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18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24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32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36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40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50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04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3D54406-E8F3-4613-9134-6914D14E3C3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301475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defTabSz="1371018" rtl="0" eaLnBrk="1" latinLnBrk="0" hangingPunct="1">
        <a:lnSpc>
          <a:spcPct val="90000"/>
        </a:lnSpc>
        <a:spcBef>
          <a:spcPct val="0"/>
        </a:spcBef>
        <a:buNone/>
        <a:defRPr sz="6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6" indent="-342756" algn="l" defTabSz="1371018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26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772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28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08479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77029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455808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141314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82682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0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01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52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03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42754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1305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98562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8406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D0826F8-37EE-461B-AEE9-F3A6B35E34D3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50290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3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BC2497F-B856-4A6B-97AC-CE7A191A685C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15263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F7600D8-B883-402D-BBBA-53F71E3B30E6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5/20/24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770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44AC53C-4A2D-4F02-BD49-C6E5AC3F9041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69150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10.wdp"/><Relationship Id="rId3" Type="http://schemas.openxmlformats.org/officeDocument/2006/relationships/image" Target="../media/image42.png"/><Relationship Id="rId7" Type="http://schemas.microsoft.com/office/2007/relationships/hdphoto" Target="../media/hdphoto8.wdp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31.gif"/><Relationship Id="rId5" Type="http://schemas.openxmlformats.org/officeDocument/2006/relationships/image" Target="../media/image43.png"/><Relationship Id="rId15" Type="http://schemas.microsoft.com/office/2007/relationships/hdphoto" Target="../media/hdphoto11.wdp"/><Relationship Id="rId10" Type="http://schemas.openxmlformats.org/officeDocument/2006/relationships/image" Target="../media/image47.emf"/><Relationship Id="rId4" Type="http://schemas.microsoft.com/office/2007/relationships/hdphoto" Target="../media/hdphoto7.wdp"/><Relationship Id="rId9" Type="http://schemas.openxmlformats.org/officeDocument/2006/relationships/image" Target="../media/image46.svg"/><Relationship Id="rId1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microsoft.com/office/2007/relationships/hdphoto" Target="../media/hdphoto8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31.gif"/><Relationship Id="rId5" Type="http://schemas.openxmlformats.org/officeDocument/2006/relationships/image" Target="../media/image43.png"/><Relationship Id="rId10" Type="http://schemas.openxmlformats.org/officeDocument/2006/relationships/image" Target="../media/image47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microsoft.com/office/2007/relationships/hdphoto" Target="../media/hdphoto8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31.gif"/><Relationship Id="rId5" Type="http://schemas.openxmlformats.org/officeDocument/2006/relationships/image" Target="../media/image43.png"/><Relationship Id="rId10" Type="http://schemas.openxmlformats.org/officeDocument/2006/relationships/image" Target="../media/image47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4.png"/><Relationship Id="rId3" Type="http://schemas.openxmlformats.org/officeDocument/2006/relationships/image" Target="../media/image42.png"/><Relationship Id="rId7" Type="http://schemas.microsoft.com/office/2007/relationships/hdphoto" Target="../media/hdphoto8.wdp"/><Relationship Id="rId12" Type="http://schemas.openxmlformats.org/officeDocument/2006/relationships/slide" Target="slide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31.gif"/><Relationship Id="rId5" Type="http://schemas.openxmlformats.org/officeDocument/2006/relationships/image" Target="../media/image43.png"/><Relationship Id="rId10" Type="http://schemas.openxmlformats.org/officeDocument/2006/relationships/image" Target="../media/image47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svg"/><Relationship Id="rId18" Type="http://schemas.openxmlformats.org/officeDocument/2006/relationships/image" Target="../media/image17.svg"/><Relationship Id="rId26" Type="http://schemas.microsoft.com/office/2007/relationships/hdphoto" Target="../media/hdphoto1.wdp"/><Relationship Id="rId3" Type="http://schemas.openxmlformats.org/officeDocument/2006/relationships/image" Target="../media/image5.png"/><Relationship Id="rId21" Type="http://schemas.openxmlformats.org/officeDocument/2006/relationships/image" Target="../media/image19.svg"/><Relationship Id="rId7" Type="http://schemas.openxmlformats.org/officeDocument/2006/relationships/slide" Target="slide29.xml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5.sv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11" Type="http://schemas.openxmlformats.org/officeDocument/2006/relationships/slide" Target="slide8.xml"/><Relationship Id="rId24" Type="http://schemas.openxmlformats.org/officeDocument/2006/relationships/image" Target="../media/image21.svg"/><Relationship Id="rId5" Type="http://schemas.openxmlformats.org/officeDocument/2006/relationships/image" Target="../media/image7.gif"/><Relationship Id="rId15" Type="http://schemas.openxmlformats.org/officeDocument/2006/relationships/image" Target="../media/image14.png"/><Relationship Id="rId23" Type="http://schemas.openxmlformats.org/officeDocument/2006/relationships/image" Target="../media/image20.png"/><Relationship Id="rId10" Type="http://schemas.openxmlformats.org/officeDocument/2006/relationships/image" Target="../media/image11.svg"/><Relationship Id="rId19" Type="http://schemas.openxmlformats.org/officeDocument/2006/relationships/slide" Target="slide19.xml"/><Relationship Id="rId4" Type="http://schemas.openxmlformats.org/officeDocument/2006/relationships/image" Target="../media/image6.svg"/><Relationship Id="rId9" Type="http://schemas.openxmlformats.org/officeDocument/2006/relationships/image" Target="../media/image10.png"/><Relationship Id="rId14" Type="http://schemas.openxmlformats.org/officeDocument/2006/relationships/slide" Target="slide3.xml"/><Relationship Id="rId22" Type="http://schemas.openxmlformats.org/officeDocument/2006/relationships/slide" Target="slide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slide" Target="slide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svg"/><Relationship Id="rId18" Type="http://schemas.openxmlformats.org/officeDocument/2006/relationships/image" Target="../media/image17.svg"/><Relationship Id="rId26" Type="http://schemas.microsoft.com/office/2007/relationships/hdphoto" Target="../media/hdphoto1.wdp"/><Relationship Id="rId3" Type="http://schemas.openxmlformats.org/officeDocument/2006/relationships/image" Target="../media/image5.png"/><Relationship Id="rId21" Type="http://schemas.openxmlformats.org/officeDocument/2006/relationships/image" Target="../media/image19.svg"/><Relationship Id="rId7" Type="http://schemas.openxmlformats.org/officeDocument/2006/relationships/slide" Target="slide29.xml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sv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11" Type="http://schemas.openxmlformats.org/officeDocument/2006/relationships/slide" Target="slide8.xml"/><Relationship Id="rId24" Type="http://schemas.openxmlformats.org/officeDocument/2006/relationships/image" Target="../media/image21.svg"/><Relationship Id="rId5" Type="http://schemas.openxmlformats.org/officeDocument/2006/relationships/image" Target="../media/image7.gif"/><Relationship Id="rId15" Type="http://schemas.openxmlformats.org/officeDocument/2006/relationships/image" Target="../media/image14.png"/><Relationship Id="rId23" Type="http://schemas.openxmlformats.org/officeDocument/2006/relationships/image" Target="../media/image20.png"/><Relationship Id="rId10" Type="http://schemas.openxmlformats.org/officeDocument/2006/relationships/image" Target="../media/image11.svg"/><Relationship Id="rId19" Type="http://schemas.openxmlformats.org/officeDocument/2006/relationships/slide" Target="slide19.xml"/><Relationship Id="rId4" Type="http://schemas.openxmlformats.org/officeDocument/2006/relationships/image" Target="../media/image6.svg"/><Relationship Id="rId9" Type="http://schemas.openxmlformats.org/officeDocument/2006/relationships/image" Target="../media/image10.png"/><Relationship Id="rId14" Type="http://schemas.openxmlformats.org/officeDocument/2006/relationships/slide" Target="slide3.xml"/><Relationship Id="rId22" Type="http://schemas.openxmlformats.org/officeDocument/2006/relationships/slide" Target="slide2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microsoft.com/office/2007/relationships/hdphoto" Target="../media/hdphoto8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31.gif"/><Relationship Id="rId5" Type="http://schemas.openxmlformats.org/officeDocument/2006/relationships/image" Target="../media/image43.png"/><Relationship Id="rId10" Type="http://schemas.openxmlformats.org/officeDocument/2006/relationships/image" Target="../media/image47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microsoft.com/office/2007/relationships/hdphoto" Target="../media/hdphoto8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31.gif"/><Relationship Id="rId5" Type="http://schemas.openxmlformats.org/officeDocument/2006/relationships/image" Target="../media/image43.png"/><Relationship Id="rId10" Type="http://schemas.openxmlformats.org/officeDocument/2006/relationships/image" Target="../media/image47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microsoft.com/office/2007/relationships/hdphoto" Target="../media/hdphoto8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31.gif"/><Relationship Id="rId5" Type="http://schemas.openxmlformats.org/officeDocument/2006/relationships/image" Target="../media/image43.png"/><Relationship Id="rId10" Type="http://schemas.openxmlformats.org/officeDocument/2006/relationships/image" Target="../media/image47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microsoft.com/office/2007/relationships/hdphoto" Target="../media/hdphoto8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31.gif"/><Relationship Id="rId5" Type="http://schemas.openxmlformats.org/officeDocument/2006/relationships/image" Target="../media/image43.png"/><Relationship Id="rId10" Type="http://schemas.openxmlformats.org/officeDocument/2006/relationships/image" Target="../media/image47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microsoft.com/office/2007/relationships/hdphoto" Target="../media/hdphoto8.wdp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31.gif"/><Relationship Id="rId5" Type="http://schemas.openxmlformats.org/officeDocument/2006/relationships/image" Target="../media/image43.png"/><Relationship Id="rId10" Type="http://schemas.openxmlformats.org/officeDocument/2006/relationships/image" Target="../media/image47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8.png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12" Type="http://schemas.openxmlformats.org/officeDocument/2006/relationships/image" Target="../media/image31.gif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6" Type="http://schemas.openxmlformats.org/officeDocument/2006/relationships/slide" Target="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11" Type="http://schemas.openxmlformats.org/officeDocument/2006/relationships/image" Target="../media/image47.emf"/><Relationship Id="rId5" Type="http://schemas.microsoft.com/office/2007/relationships/hdphoto" Target="../media/hdphoto7.wdp"/><Relationship Id="rId15" Type="http://schemas.openxmlformats.org/officeDocument/2006/relationships/image" Target="../media/image60.png"/><Relationship Id="rId10" Type="http://schemas.openxmlformats.org/officeDocument/2006/relationships/image" Target="../media/image46.svg"/><Relationship Id="rId4" Type="http://schemas.openxmlformats.org/officeDocument/2006/relationships/image" Target="../media/image42.png"/><Relationship Id="rId9" Type="http://schemas.openxmlformats.org/officeDocument/2006/relationships/image" Target="../media/image45.png"/><Relationship Id="rId1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svg"/><Relationship Id="rId18" Type="http://schemas.openxmlformats.org/officeDocument/2006/relationships/image" Target="../media/image17.svg"/><Relationship Id="rId26" Type="http://schemas.microsoft.com/office/2007/relationships/hdphoto" Target="../media/hdphoto1.wdp"/><Relationship Id="rId3" Type="http://schemas.openxmlformats.org/officeDocument/2006/relationships/image" Target="../media/image5.png"/><Relationship Id="rId21" Type="http://schemas.openxmlformats.org/officeDocument/2006/relationships/image" Target="../media/image19.svg"/><Relationship Id="rId7" Type="http://schemas.openxmlformats.org/officeDocument/2006/relationships/slide" Target="slide29.xml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5.sv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11" Type="http://schemas.openxmlformats.org/officeDocument/2006/relationships/slide" Target="slide8.xml"/><Relationship Id="rId24" Type="http://schemas.openxmlformats.org/officeDocument/2006/relationships/image" Target="../media/image21.svg"/><Relationship Id="rId5" Type="http://schemas.openxmlformats.org/officeDocument/2006/relationships/image" Target="../media/image7.gif"/><Relationship Id="rId15" Type="http://schemas.openxmlformats.org/officeDocument/2006/relationships/image" Target="../media/image14.png"/><Relationship Id="rId23" Type="http://schemas.openxmlformats.org/officeDocument/2006/relationships/image" Target="../media/image20.png"/><Relationship Id="rId10" Type="http://schemas.openxmlformats.org/officeDocument/2006/relationships/image" Target="../media/image11.svg"/><Relationship Id="rId19" Type="http://schemas.openxmlformats.org/officeDocument/2006/relationships/slide" Target="slide19.xml"/><Relationship Id="rId4" Type="http://schemas.openxmlformats.org/officeDocument/2006/relationships/image" Target="../media/image6.svg"/><Relationship Id="rId9" Type="http://schemas.openxmlformats.org/officeDocument/2006/relationships/image" Target="../media/image10.png"/><Relationship Id="rId14" Type="http://schemas.openxmlformats.org/officeDocument/2006/relationships/slide" Target="slide3.xml"/><Relationship Id="rId22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slide" Target="slide2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11.svg"/><Relationship Id="rId18" Type="http://schemas.openxmlformats.org/officeDocument/2006/relationships/image" Target="../media/image71.png"/><Relationship Id="rId3" Type="http://schemas.openxmlformats.org/officeDocument/2006/relationships/image" Target="../media/image33.png"/><Relationship Id="rId21" Type="http://schemas.openxmlformats.org/officeDocument/2006/relationships/image" Target="../media/image74.svg"/><Relationship Id="rId7" Type="http://schemas.openxmlformats.org/officeDocument/2006/relationships/image" Target="../media/image63.svg"/><Relationship Id="rId12" Type="http://schemas.openxmlformats.org/officeDocument/2006/relationships/image" Target="../media/image10.png"/><Relationship Id="rId17" Type="http://schemas.openxmlformats.org/officeDocument/2006/relationships/image" Target="../media/image70.svg"/><Relationship Id="rId2" Type="http://schemas.openxmlformats.org/officeDocument/2006/relationships/image" Target="../media/image61.pn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2.png"/><Relationship Id="rId11" Type="http://schemas.openxmlformats.org/officeDocument/2006/relationships/image" Target="../media/image67.svg"/><Relationship Id="rId5" Type="http://schemas.openxmlformats.org/officeDocument/2006/relationships/image" Target="../media/image6.svg"/><Relationship Id="rId15" Type="http://schemas.openxmlformats.org/officeDocument/2006/relationships/image" Target="../media/image68.png"/><Relationship Id="rId23" Type="http://schemas.openxmlformats.org/officeDocument/2006/relationships/image" Target="../media/image75.png"/><Relationship Id="rId10" Type="http://schemas.openxmlformats.org/officeDocument/2006/relationships/image" Target="../media/image66.png"/><Relationship Id="rId19" Type="http://schemas.openxmlformats.org/officeDocument/2006/relationships/image" Target="../media/image72.png"/><Relationship Id="rId4" Type="http://schemas.openxmlformats.org/officeDocument/2006/relationships/image" Target="../media/image5.png"/><Relationship Id="rId9" Type="http://schemas.openxmlformats.org/officeDocument/2006/relationships/image" Target="../media/image65.png"/><Relationship Id="rId14" Type="http://schemas.openxmlformats.org/officeDocument/2006/relationships/image" Target="../media/image34.png"/><Relationship Id="rId22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2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6.png"/><Relationship Id="rId5" Type="http://schemas.openxmlformats.org/officeDocument/2006/relationships/image" Target="../media/image24.png"/><Relationship Id="rId4" Type="http://schemas.openxmlformats.org/officeDocument/2006/relationships/slide" Target="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slide" Target="slide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3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7.png"/><Relationship Id="rId5" Type="http://schemas.openxmlformats.org/officeDocument/2006/relationships/image" Target="../media/image24.png"/><Relationship Id="rId4" Type="http://schemas.openxmlformats.org/officeDocument/2006/relationships/slide" Target="slide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4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8.png"/><Relationship Id="rId5" Type="http://schemas.openxmlformats.org/officeDocument/2006/relationships/image" Target="../media/image24.png"/><Relationship Id="rId4" Type="http://schemas.openxmlformats.org/officeDocument/2006/relationships/slide" Target="slide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5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9.png"/><Relationship Id="rId5" Type="http://schemas.openxmlformats.org/officeDocument/2006/relationships/image" Target="../media/image24.png"/><Relationship Id="rId4" Type="http://schemas.openxmlformats.org/officeDocument/2006/relationships/slide" Target="slide25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microsoft.com/office/2007/relationships/hdphoto" Target="../media/hdphoto17.wdp"/><Relationship Id="rId18" Type="http://schemas.openxmlformats.org/officeDocument/2006/relationships/image" Target="../media/image82.png"/><Relationship Id="rId3" Type="http://schemas.openxmlformats.org/officeDocument/2006/relationships/image" Target="../media/image53.jpg"/><Relationship Id="rId21" Type="http://schemas.openxmlformats.org/officeDocument/2006/relationships/image" Target="../media/image39.png"/><Relationship Id="rId7" Type="http://schemas.openxmlformats.org/officeDocument/2006/relationships/image" Target="../media/image80.png"/><Relationship Id="rId12" Type="http://schemas.openxmlformats.org/officeDocument/2006/relationships/image" Target="../media/image81.png"/><Relationship Id="rId17" Type="http://schemas.microsoft.com/office/2007/relationships/hdphoto" Target="../media/hdphoto15.wdp"/><Relationship Id="rId2" Type="http://schemas.openxmlformats.org/officeDocument/2006/relationships/audio" Target="../media/audio2.wav"/><Relationship Id="rId16" Type="http://schemas.openxmlformats.org/officeDocument/2006/relationships/image" Target="../media/image79.png"/><Relationship Id="rId20" Type="http://schemas.openxmlformats.org/officeDocument/2006/relationships/image" Target="../media/image31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png"/><Relationship Id="rId11" Type="http://schemas.microsoft.com/office/2007/relationships/hdphoto" Target="../media/hdphoto14.wdp"/><Relationship Id="rId5" Type="http://schemas.openxmlformats.org/officeDocument/2006/relationships/image" Target="../media/image33.png"/><Relationship Id="rId15" Type="http://schemas.microsoft.com/office/2007/relationships/hdphoto" Target="../media/hdphoto13.wdp"/><Relationship Id="rId10" Type="http://schemas.openxmlformats.org/officeDocument/2006/relationships/image" Target="../media/image78.png"/><Relationship Id="rId19" Type="http://schemas.microsoft.com/office/2007/relationships/hdphoto" Target="../media/hdphoto18.wdp"/><Relationship Id="rId4" Type="http://schemas.openxmlformats.org/officeDocument/2006/relationships/image" Target="../media/image34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Relationship Id="rId22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5.wdp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openxmlformats.org/officeDocument/2006/relationships/image" Target="../media/image28.png"/><Relationship Id="rId17" Type="http://schemas.openxmlformats.org/officeDocument/2006/relationships/image" Target="../media/image31.gi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png"/><Relationship Id="rId11" Type="http://schemas.microsoft.com/office/2007/relationships/hdphoto" Target="../media/hdphoto4.wdp"/><Relationship Id="rId5" Type="http://schemas.openxmlformats.org/officeDocument/2006/relationships/image" Target="../media/image24.png"/><Relationship Id="rId15" Type="http://schemas.microsoft.com/office/2007/relationships/hdphoto" Target="../media/hdphoto6.wdp"/><Relationship Id="rId10" Type="http://schemas.openxmlformats.org/officeDocument/2006/relationships/image" Target="../media/image27.png"/><Relationship Id="rId4" Type="http://schemas.openxmlformats.org/officeDocument/2006/relationships/slide" Target="slide2.xml"/><Relationship Id="rId9" Type="http://schemas.microsoft.com/office/2007/relationships/hdphoto" Target="../media/hdphoto3.wdp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2.xml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svg"/><Relationship Id="rId18" Type="http://schemas.openxmlformats.org/officeDocument/2006/relationships/image" Target="../media/image17.svg"/><Relationship Id="rId26" Type="http://schemas.microsoft.com/office/2007/relationships/hdphoto" Target="../media/hdphoto1.wdp"/><Relationship Id="rId3" Type="http://schemas.openxmlformats.org/officeDocument/2006/relationships/image" Target="../media/image5.png"/><Relationship Id="rId21" Type="http://schemas.openxmlformats.org/officeDocument/2006/relationships/image" Target="../media/image19.svg"/><Relationship Id="rId7" Type="http://schemas.openxmlformats.org/officeDocument/2006/relationships/slide" Target="slide29.xml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5.sv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11" Type="http://schemas.openxmlformats.org/officeDocument/2006/relationships/slide" Target="slide8.xml"/><Relationship Id="rId24" Type="http://schemas.openxmlformats.org/officeDocument/2006/relationships/image" Target="../media/image21.svg"/><Relationship Id="rId5" Type="http://schemas.openxmlformats.org/officeDocument/2006/relationships/image" Target="../media/image7.gif"/><Relationship Id="rId15" Type="http://schemas.openxmlformats.org/officeDocument/2006/relationships/image" Target="../media/image14.png"/><Relationship Id="rId23" Type="http://schemas.openxmlformats.org/officeDocument/2006/relationships/image" Target="../media/image20.png"/><Relationship Id="rId10" Type="http://schemas.openxmlformats.org/officeDocument/2006/relationships/image" Target="../media/image11.svg"/><Relationship Id="rId19" Type="http://schemas.openxmlformats.org/officeDocument/2006/relationships/slide" Target="slide19.xml"/><Relationship Id="rId4" Type="http://schemas.openxmlformats.org/officeDocument/2006/relationships/image" Target="../media/image6.svg"/><Relationship Id="rId9" Type="http://schemas.openxmlformats.org/officeDocument/2006/relationships/image" Target="../media/image10.png"/><Relationship Id="rId14" Type="http://schemas.openxmlformats.org/officeDocument/2006/relationships/slide" Target="slide3.xml"/><Relationship Id="rId22" Type="http://schemas.openxmlformats.org/officeDocument/2006/relationships/slide" Target="slide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slide" Target="slide2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3" Type="http://schemas.openxmlformats.org/officeDocument/2006/relationships/image" Target="../media/image42.png"/><Relationship Id="rId7" Type="http://schemas.microsoft.com/office/2007/relationships/hdphoto" Target="../media/hdphoto8.wdp"/><Relationship Id="rId12" Type="http://schemas.openxmlformats.org/officeDocument/2006/relationships/image" Target="../media/image48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6" Type="http://schemas.microsoft.com/office/2007/relationships/hdphoto" Target="../media/hdphoto9.wdp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31.gif"/><Relationship Id="rId5" Type="http://schemas.openxmlformats.org/officeDocument/2006/relationships/image" Target="../media/image43.png"/><Relationship Id="rId15" Type="http://schemas.openxmlformats.org/officeDocument/2006/relationships/image" Target="../media/image51.png"/><Relationship Id="rId10" Type="http://schemas.openxmlformats.org/officeDocument/2006/relationships/image" Target="../media/image47.emf"/><Relationship Id="rId4" Type="http://schemas.microsoft.com/office/2007/relationships/hdphoto" Target="../media/hdphoto7.wdp"/><Relationship Id="rId9" Type="http://schemas.openxmlformats.org/officeDocument/2006/relationships/image" Target="../media/image46.svg"/><Relationship Id="rId1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31;p5"/>
          <p:cNvSpPr/>
          <p:nvPr/>
        </p:nvSpPr>
        <p:spPr>
          <a:xfrm>
            <a:off x="990600" y="723900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5320145"/>
            <a:ext cx="8356840" cy="52195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75544" y="2971321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err="1">
                <a:ln w="1905"/>
                <a:solidFill>
                  <a:srgbClr val="B7303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oudy Stout" pitchFamily="18" charset="0"/>
              </a:rPr>
              <a:t>toán</a:t>
            </a:r>
            <a:endParaRPr lang="en-US" sz="7200" b="1" dirty="0">
              <a:ln w="1905"/>
              <a:solidFill>
                <a:srgbClr val="B7303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oudy Stout" pitchFamily="18" charset="0"/>
            </a:endParaRPr>
          </a:p>
        </p:txBody>
      </p:sp>
      <p:pic>
        <p:nvPicPr>
          <p:cNvPr id="1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94172" y="5714785"/>
            <a:ext cx="9220200" cy="486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39438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10342" y="1658632"/>
            <a:ext cx="5181600" cy="3657600"/>
            <a:chOff x="9677400" y="2552700"/>
            <a:chExt cx="5181600" cy="3657600"/>
          </a:xfrm>
        </p:grpSpPr>
        <p:sp>
          <p:nvSpPr>
            <p:cNvPr id="2" name="Flowchart: Data 1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ectangle 57"/>
          <p:cNvSpPr/>
          <p:nvPr/>
        </p:nvSpPr>
        <p:spPr>
          <a:xfrm>
            <a:off x="1031735" y="36120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  <p:sp>
        <p:nvSpPr>
          <p:cNvPr id="59" name="Flowchart: Data 58"/>
          <p:cNvSpPr/>
          <p:nvPr/>
        </p:nvSpPr>
        <p:spPr>
          <a:xfrm>
            <a:off x="1988572" y="1658632"/>
            <a:ext cx="5181600" cy="1295400"/>
          </a:xfrm>
          <a:prstGeom prst="flowChartInputOutput">
            <a:avLst/>
          </a:prstGeom>
          <a:solidFill>
            <a:schemeClr val="accent4">
              <a:lumMod val="60000"/>
              <a:lumOff val="40000"/>
              <a:alpha val="78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0" name="Flowchart: Data 59"/>
          <p:cNvSpPr/>
          <p:nvPr/>
        </p:nvSpPr>
        <p:spPr>
          <a:xfrm>
            <a:off x="2010342" y="4020832"/>
            <a:ext cx="5181600" cy="1295400"/>
          </a:xfrm>
          <a:prstGeom prst="flowChartInputOutput">
            <a:avLst/>
          </a:prstGeom>
          <a:solidFill>
            <a:schemeClr val="accent4">
              <a:lumMod val="60000"/>
              <a:lumOff val="40000"/>
              <a:alpha val="78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0" name="TextBox 229"/>
          <p:cNvSpPr txBox="1"/>
          <p:nvPr/>
        </p:nvSpPr>
        <p:spPr>
          <a:xfrm>
            <a:off x="2209800" y="3436056"/>
            <a:ext cx="106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3</a:t>
            </a:r>
          </a:p>
        </p:txBody>
      </p:sp>
      <p:sp>
        <p:nvSpPr>
          <p:cNvPr id="235" name="Rectangle 234"/>
          <p:cNvSpPr/>
          <p:nvPr/>
        </p:nvSpPr>
        <p:spPr>
          <a:xfrm>
            <a:off x="3077145" y="1658632"/>
            <a:ext cx="4093030" cy="2362200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349784" y="3282794"/>
            <a:ext cx="106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5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044981" y="2954032"/>
            <a:ext cx="4093030" cy="2362200"/>
          </a:xfrm>
          <a:prstGeom prst="rect">
            <a:avLst/>
          </a:prstGeom>
          <a:solidFill>
            <a:srgbClr val="3A9D13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38" name="Right Arrow 237"/>
          <p:cNvSpPr/>
          <p:nvPr/>
        </p:nvSpPr>
        <p:spPr>
          <a:xfrm>
            <a:off x="7620000" y="1925332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41" name="TextBox 240"/>
          <p:cNvSpPr txBox="1"/>
          <p:nvPr/>
        </p:nvSpPr>
        <p:spPr>
          <a:xfrm>
            <a:off x="9095510" y="2037879"/>
            <a:ext cx="2133600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6 MẶT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8305803" y="6283036"/>
            <a:ext cx="3228110" cy="1752600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8305803" y="4526972"/>
            <a:ext cx="3228110" cy="1752600"/>
          </a:xfrm>
          <a:prstGeom prst="rect">
            <a:avLst/>
          </a:prstGeom>
          <a:solidFill>
            <a:srgbClr val="FFC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8305802" y="8035636"/>
            <a:ext cx="3228108" cy="1752600"/>
          </a:xfrm>
          <a:prstGeom prst="rect">
            <a:avLst/>
          </a:prstGeom>
          <a:solidFill>
            <a:srgbClr val="FFC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11533908" y="6283036"/>
            <a:ext cx="2715492" cy="1752600"/>
          </a:xfrm>
          <a:prstGeom prst="rect">
            <a:avLst/>
          </a:prstGeom>
          <a:solidFill>
            <a:srgbClr val="FF0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5590310" y="6283036"/>
            <a:ext cx="2715492" cy="1752600"/>
          </a:xfrm>
          <a:prstGeom prst="rect">
            <a:avLst/>
          </a:prstGeom>
          <a:solidFill>
            <a:srgbClr val="FF0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14249403" y="6283036"/>
            <a:ext cx="3228110" cy="1752600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2" name="Left Brace 241"/>
          <p:cNvSpPr/>
          <p:nvPr/>
        </p:nvSpPr>
        <p:spPr>
          <a:xfrm>
            <a:off x="11533911" y="899810"/>
            <a:ext cx="768926" cy="2536248"/>
          </a:xfrm>
          <a:prstGeom prst="leftBrace">
            <a:avLst>
              <a:gd name="adj1" fmla="val 8333"/>
              <a:gd name="adj2" fmla="val 50805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43" name="TextBox 242"/>
          <p:cNvSpPr txBox="1"/>
          <p:nvPr/>
        </p:nvSpPr>
        <p:spPr>
          <a:xfrm>
            <a:off x="12115800" y="1025492"/>
            <a:ext cx="34290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- </a:t>
            </a:r>
            <a:r>
              <a:rPr lang="en-US" b="1" dirty="0" err="1"/>
              <a:t>Mặt</a:t>
            </a:r>
            <a:r>
              <a:rPr lang="en-US" b="1" dirty="0"/>
              <a:t> 1 = </a:t>
            </a:r>
            <a:r>
              <a:rPr lang="en-US" b="1" dirty="0" err="1"/>
              <a:t>Mặt</a:t>
            </a:r>
            <a:r>
              <a:rPr lang="en-US" b="1" dirty="0"/>
              <a:t> 2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12129656" y="1853430"/>
            <a:ext cx="34290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- </a:t>
            </a:r>
            <a:r>
              <a:rPr lang="en-US" b="1" dirty="0" err="1"/>
              <a:t>Mặt</a:t>
            </a:r>
            <a:r>
              <a:rPr lang="en-US" b="1" dirty="0"/>
              <a:t> 5 = </a:t>
            </a:r>
            <a:r>
              <a:rPr lang="en-US" b="1" dirty="0" err="1"/>
              <a:t>Mặt</a:t>
            </a:r>
            <a:r>
              <a:rPr lang="en-US" b="1" dirty="0"/>
              <a:t> 3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12157364" y="2661644"/>
            <a:ext cx="34290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- </a:t>
            </a:r>
            <a:r>
              <a:rPr lang="en-US" b="1" dirty="0" err="1"/>
              <a:t>Mặt</a:t>
            </a:r>
            <a:r>
              <a:rPr lang="en-US" b="1" dirty="0"/>
              <a:t> 4 = </a:t>
            </a:r>
            <a:r>
              <a:rPr lang="en-US" b="1" dirty="0" err="1"/>
              <a:t>Mặt</a:t>
            </a:r>
            <a:r>
              <a:rPr lang="en-US" b="1" dirty="0"/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924409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-0.00309 L -1.11111E-6 0.34074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7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34074 L -0.00069 3.7037E-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34 L -0.32569 0.00061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5" y="2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569 0.00061 L -0.00069 0.00061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325 -2.59259E-6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5 0.00401 L -0.00069 0.00061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15" y="-1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 animBg="1"/>
      <p:bldP spid="60" grpId="0" animBg="1"/>
      <p:bldP spid="230" grpId="0"/>
      <p:bldP spid="235" grpId="0" animBg="1"/>
      <p:bldP spid="80" grpId="0"/>
      <p:bldP spid="81" grpId="0" animBg="1"/>
      <p:bldP spid="238" grpId="0" animBg="1"/>
      <p:bldP spid="241" grpId="0" animBg="1"/>
      <p:bldP spid="111" grpId="0" animBg="1"/>
      <p:bldP spid="116" grpId="0" animBg="1"/>
      <p:bldP spid="116" grpId="1" animBg="1"/>
      <p:bldP spid="116" grpId="2" animBg="1"/>
      <p:bldP spid="117" grpId="0" animBg="1"/>
      <p:bldP spid="118" grpId="0" animBg="1"/>
      <p:bldP spid="118" grpId="1" animBg="1"/>
      <p:bldP spid="118" grpId="2" animBg="1"/>
      <p:bldP spid="119" grpId="0" animBg="1"/>
      <p:bldP spid="120" grpId="0" animBg="1"/>
      <p:bldP spid="120" grpId="1" animBg="1"/>
      <p:bldP spid="120" grpId="2" animBg="1"/>
      <p:bldP spid="242" grpId="0" animBg="1"/>
      <p:bldP spid="243" grpId="0"/>
      <p:bldP spid="124" grpId="0"/>
      <p:bldP spid="1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9632" y="2692104"/>
            <a:ext cx="5181600" cy="3657600"/>
            <a:chOff x="9677400" y="2552700"/>
            <a:chExt cx="5181600" cy="3657600"/>
          </a:xfrm>
        </p:grpSpPr>
        <p:sp>
          <p:nvSpPr>
            <p:cNvPr id="3" name="Flowchart: Data 2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031735" y="36120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  <p:sp>
        <p:nvSpPr>
          <p:cNvPr id="13" name="Flowchart: Connector 12"/>
          <p:cNvSpPr/>
          <p:nvPr/>
        </p:nvSpPr>
        <p:spPr>
          <a:xfrm flipV="1">
            <a:off x="3262132" y="259165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 flipV="1">
            <a:off x="7338832" y="2567412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/>
          <p:cNvSpPr/>
          <p:nvPr/>
        </p:nvSpPr>
        <p:spPr>
          <a:xfrm flipV="1">
            <a:off x="6272032" y="38143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7" name="Flowchart: Connector 16"/>
          <p:cNvSpPr/>
          <p:nvPr/>
        </p:nvSpPr>
        <p:spPr>
          <a:xfrm flipV="1">
            <a:off x="2233432" y="379960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/>
          <p:cNvSpPr/>
          <p:nvPr/>
        </p:nvSpPr>
        <p:spPr>
          <a:xfrm flipV="1">
            <a:off x="3300232" y="4929612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/>
          <p:cNvSpPr/>
          <p:nvPr/>
        </p:nvSpPr>
        <p:spPr>
          <a:xfrm flipV="1">
            <a:off x="7338832" y="48811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/>
          <p:cNvSpPr/>
          <p:nvPr/>
        </p:nvSpPr>
        <p:spPr>
          <a:xfrm flipV="1">
            <a:off x="6272032" y="61765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1" name="Flowchart: Connector 20"/>
          <p:cNvSpPr/>
          <p:nvPr/>
        </p:nvSpPr>
        <p:spPr>
          <a:xfrm flipV="1">
            <a:off x="2233432" y="61765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8100832" y="233535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0210800" y="2438607"/>
            <a:ext cx="2133600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8 </a:t>
            </a:r>
            <a:r>
              <a:rPr lang="en-US" sz="4000" b="1" dirty="0" err="1">
                <a:solidFill>
                  <a:srgbClr val="002060"/>
                </a:solidFill>
              </a:rPr>
              <a:t>đỉnh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34822" y="192273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64604" y="195867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05232" y="328394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4132" y="3519263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89498" y="4472415"/>
            <a:ext cx="2133600" cy="707886"/>
          </a:xfrm>
          <a:prstGeom prst="rect">
            <a:avLst/>
          </a:prstGeom>
          <a:noFill/>
          <a:ln w="76200"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53922" y="4624815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56888" y="6176519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P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38032" y="6225013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Q</a:t>
            </a:r>
          </a:p>
        </p:txBody>
      </p:sp>
      <p:sp>
        <p:nvSpPr>
          <p:cNvPr id="36" name="Line 64"/>
          <p:cNvSpPr>
            <a:spLocks noChangeShapeType="1"/>
          </p:cNvSpPr>
          <p:nvPr/>
        </p:nvSpPr>
        <p:spPr bwMode="auto">
          <a:xfrm>
            <a:off x="3490732" y="2692104"/>
            <a:ext cx="38481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7" name="Rectangle 51"/>
          <p:cNvSpPr>
            <a:spLocks noChangeArrowheads="1"/>
          </p:cNvSpPr>
          <p:nvPr/>
        </p:nvSpPr>
        <p:spPr bwMode="auto">
          <a:xfrm>
            <a:off x="10896603" y="3611526"/>
            <a:ext cx="2108462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AB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38" name="Line 64"/>
          <p:cNvSpPr>
            <a:spLocks noChangeShapeType="1"/>
          </p:cNvSpPr>
          <p:nvPr/>
        </p:nvSpPr>
        <p:spPr bwMode="auto">
          <a:xfrm>
            <a:off x="2347735" y="3987504"/>
            <a:ext cx="4010026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9" name="Rectangle 51"/>
          <p:cNvSpPr>
            <a:spLocks noChangeArrowheads="1"/>
          </p:cNvSpPr>
          <p:nvPr/>
        </p:nvSpPr>
        <p:spPr bwMode="auto">
          <a:xfrm>
            <a:off x="13182603" y="3619500"/>
            <a:ext cx="2159566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0" name="Line 64"/>
          <p:cNvSpPr>
            <a:spLocks noChangeShapeType="1"/>
          </p:cNvSpPr>
          <p:nvPr/>
        </p:nvSpPr>
        <p:spPr bwMode="auto">
          <a:xfrm>
            <a:off x="3566932" y="5039744"/>
            <a:ext cx="3810000" cy="346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1" name="Rectangle 51"/>
          <p:cNvSpPr>
            <a:spLocks noChangeArrowheads="1"/>
          </p:cNvSpPr>
          <p:nvPr/>
        </p:nvSpPr>
        <p:spPr bwMode="auto">
          <a:xfrm>
            <a:off x="15369879" y="3609110"/>
            <a:ext cx="226215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3" name="Line 64"/>
          <p:cNvSpPr>
            <a:spLocks noChangeShapeType="1"/>
          </p:cNvSpPr>
          <p:nvPr/>
        </p:nvSpPr>
        <p:spPr bwMode="auto">
          <a:xfrm>
            <a:off x="2462032" y="6362700"/>
            <a:ext cx="38481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4" name="Rectangle 51"/>
          <p:cNvSpPr>
            <a:spLocks noChangeArrowheads="1"/>
          </p:cNvSpPr>
          <p:nvPr/>
        </p:nvSpPr>
        <p:spPr bwMode="auto">
          <a:xfrm>
            <a:off x="10911211" y="5718084"/>
            <a:ext cx="2287806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MQ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5" name="Line 64"/>
          <p:cNvSpPr>
            <a:spLocks noChangeShapeType="1"/>
          </p:cNvSpPr>
          <p:nvPr/>
        </p:nvSpPr>
        <p:spPr bwMode="auto">
          <a:xfrm flipV="1">
            <a:off x="6500632" y="2754450"/>
            <a:ext cx="914400" cy="116031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6" name="Rectangle 51"/>
          <p:cNvSpPr>
            <a:spLocks noChangeArrowheads="1"/>
          </p:cNvSpPr>
          <p:nvPr/>
        </p:nvSpPr>
        <p:spPr bwMode="auto">
          <a:xfrm>
            <a:off x="10896600" y="4686302"/>
            <a:ext cx="2288560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QP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7" name="Line 64"/>
          <p:cNvSpPr>
            <a:spLocks noChangeShapeType="1"/>
          </p:cNvSpPr>
          <p:nvPr/>
        </p:nvSpPr>
        <p:spPr bwMode="auto">
          <a:xfrm flipV="1">
            <a:off x="2384101" y="2630617"/>
            <a:ext cx="1030434" cy="1222458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8" name="Rectangle 51"/>
          <p:cNvSpPr>
            <a:spLocks noChangeArrowheads="1"/>
          </p:cNvSpPr>
          <p:nvPr/>
        </p:nvSpPr>
        <p:spPr bwMode="auto">
          <a:xfrm>
            <a:off x="13032775" y="4706892"/>
            <a:ext cx="213391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9" name="Line 64"/>
          <p:cNvSpPr>
            <a:spLocks noChangeShapeType="1"/>
          </p:cNvSpPr>
          <p:nvPr/>
        </p:nvSpPr>
        <p:spPr bwMode="auto">
          <a:xfrm flipV="1">
            <a:off x="2446447" y="5080395"/>
            <a:ext cx="905742" cy="109612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0" name="Rectangle 51"/>
          <p:cNvSpPr>
            <a:spLocks noChangeArrowheads="1"/>
          </p:cNvSpPr>
          <p:nvPr/>
        </p:nvSpPr>
        <p:spPr bwMode="auto">
          <a:xfrm>
            <a:off x="15369879" y="4624812"/>
            <a:ext cx="2134110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AD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1" name="Line 64"/>
          <p:cNvSpPr>
            <a:spLocks noChangeShapeType="1"/>
          </p:cNvSpPr>
          <p:nvPr/>
        </p:nvSpPr>
        <p:spPr bwMode="auto">
          <a:xfrm flipV="1">
            <a:off x="6528595" y="5037845"/>
            <a:ext cx="981942" cy="115925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2" name="Line 64"/>
          <p:cNvSpPr>
            <a:spLocks noChangeShapeType="1"/>
          </p:cNvSpPr>
          <p:nvPr/>
        </p:nvSpPr>
        <p:spPr bwMode="auto">
          <a:xfrm flipV="1">
            <a:off x="2309635" y="4019535"/>
            <a:ext cx="5194" cy="225743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3" name="Rectangle 51"/>
          <p:cNvSpPr>
            <a:spLocks noChangeArrowheads="1"/>
          </p:cNvSpPr>
          <p:nvPr/>
        </p:nvSpPr>
        <p:spPr bwMode="auto">
          <a:xfrm>
            <a:off x="15408349" y="5604294"/>
            <a:ext cx="2185214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DQ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4" name="Rectangle 51"/>
          <p:cNvSpPr>
            <a:spLocks noChangeArrowheads="1"/>
          </p:cNvSpPr>
          <p:nvPr/>
        </p:nvSpPr>
        <p:spPr bwMode="auto">
          <a:xfrm>
            <a:off x="10789142" y="6981866"/>
            <a:ext cx="2236704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AM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5" name="Line 64"/>
          <p:cNvSpPr>
            <a:spLocks noChangeShapeType="1"/>
          </p:cNvSpPr>
          <p:nvPr/>
        </p:nvSpPr>
        <p:spPr bwMode="auto">
          <a:xfrm flipH="1" flipV="1">
            <a:off x="3390286" y="2792553"/>
            <a:ext cx="0" cy="208857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6" name="Line 64"/>
          <p:cNvSpPr>
            <a:spLocks noChangeShapeType="1"/>
          </p:cNvSpPr>
          <p:nvPr/>
        </p:nvSpPr>
        <p:spPr bwMode="auto">
          <a:xfrm flipH="1" flipV="1">
            <a:off x="7453133" y="2813982"/>
            <a:ext cx="24246" cy="2148312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7" name="Rectangle 51"/>
          <p:cNvSpPr>
            <a:spLocks noChangeArrowheads="1"/>
          </p:cNvSpPr>
          <p:nvPr/>
        </p:nvSpPr>
        <p:spPr bwMode="auto">
          <a:xfrm>
            <a:off x="13153989" y="6932072"/>
            <a:ext cx="213391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9" name="Line 64"/>
          <p:cNvSpPr>
            <a:spLocks noChangeShapeType="1"/>
          </p:cNvSpPr>
          <p:nvPr/>
        </p:nvSpPr>
        <p:spPr bwMode="auto">
          <a:xfrm flipH="1" flipV="1">
            <a:off x="6420971" y="4091410"/>
            <a:ext cx="24246" cy="2148312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60" name="Rectangle 51"/>
          <p:cNvSpPr>
            <a:spLocks noChangeArrowheads="1"/>
          </p:cNvSpPr>
          <p:nvPr/>
        </p:nvSpPr>
        <p:spPr bwMode="auto">
          <a:xfrm>
            <a:off x="15468010" y="6981866"/>
            <a:ext cx="206588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CP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61" name="Rectangle 51"/>
          <p:cNvSpPr>
            <a:spLocks noChangeArrowheads="1"/>
          </p:cNvSpPr>
          <p:nvPr/>
        </p:nvSpPr>
        <p:spPr bwMode="auto">
          <a:xfrm>
            <a:off x="13182603" y="5691742"/>
            <a:ext cx="2185214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NQ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62" name="Left Brace 61"/>
          <p:cNvSpPr/>
          <p:nvPr/>
        </p:nvSpPr>
        <p:spPr>
          <a:xfrm>
            <a:off x="10201330" y="3588088"/>
            <a:ext cx="587812" cy="3990316"/>
          </a:xfrm>
          <a:prstGeom prst="leftBrace">
            <a:avLst>
              <a:gd name="adj1" fmla="val 8333"/>
              <a:gd name="adj2" fmla="val 48958"/>
            </a:avLst>
          </a:prstGeom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8217980" y="5024913"/>
            <a:ext cx="1992820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12 </a:t>
            </a:r>
            <a:r>
              <a:rPr lang="en-US" sz="4000" b="1" dirty="0" err="1">
                <a:solidFill>
                  <a:srgbClr val="002060"/>
                </a:solidFill>
              </a:rPr>
              <a:t>cạnh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548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6" grpId="0" animBg="1"/>
      <p:bldP spid="37" grpId="0"/>
      <p:bldP spid="38" grpId="0" animBg="1"/>
      <p:bldP spid="39" grpId="0"/>
      <p:bldP spid="40" grpId="0" animBg="1"/>
      <p:bldP spid="41" grpId="0"/>
      <p:bldP spid="43" grpId="0" animBg="1"/>
      <p:bldP spid="44" grpId="0"/>
      <p:bldP spid="45" grpId="0" animBg="1"/>
      <p:bldP spid="46" grpId="0"/>
      <p:bldP spid="47" grpId="0" animBg="1"/>
      <p:bldP spid="48" grpId="0"/>
      <p:bldP spid="49" grpId="0" animBg="1"/>
      <p:bldP spid="50" grpId="0"/>
      <p:bldP spid="51" grpId="0" animBg="1"/>
      <p:bldP spid="52" grpId="0" animBg="1"/>
      <p:bldP spid="53" grpId="0"/>
      <p:bldP spid="54" grpId="0"/>
      <p:bldP spid="55" grpId="0" animBg="1"/>
      <p:bldP spid="56" grpId="0" animBg="1"/>
      <p:bldP spid="57" grpId="0"/>
      <p:bldP spid="59" grpId="0" animBg="1"/>
      <p:bldP spid="60" grpId="0"/>
      <p:bldP spid="61" grpId="0"/>
      <p:bldP spid="62" grpId="0" animBg="1"/>
      <p:bldP spid="6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52600" y="2999513"/>
            <a:ext cx="5181600" cy="3667990"/>
            <a:chOff x="9677400" y="2552700"/>
            <a:chExt cx="5181600" cy="3667990"/>
          </a:xfrm>
        </p:grpSpPr>
        <p:sp>
          <p:nvSpPr>
            <p:cNvPr id="3" name="Flowchart: Data 2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3868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13868400" y="4900840"/>
              <a:ext cx="990600" cy="131985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9677400" y="6210300"/>
              <a:ext cx="4191000" cy="1039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5756888" y="229162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86670" y="232756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27296" y="365283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4526" y="368599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11562" y="4841311"/>
            <a:ext cx="2133600" cy="707886"/>
          </a:xfrm>
          <a:prstGeom prst="rect">
            <a:avLst/>
          </a:prstGeom>
          <a:noFill/>
          <a:ln w="76200"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18660" y="468976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78952" y="6545419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0096" y="659391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Q</a:t>
            </a:r>
          </a:p>
        </p:txBody>
      </p:sp>
      <p:sp>
        <p:nvSpPr>
          <p:cNvPr id="26" name="Flowchart: Data 25"/>
          <p:cNvSpPr/>
          <p:nvPr/>
        </p:nvSpPr>
        <p:spPr>
          <a:xfrm>
            <a:off x="1787236" y="5355034"/>
            <a:ext cx="5181600" cy="1295400"/>
          </a:xfrm>
          <a:prstGeom prst="flowChartInputOutput">
            <a:avLst/>
          </a:prstGeom>
          <a:solidFill>
            <a:srgbClr val="0070C0">
              <a:alpha val="65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" name="Left Brace 28"/>
          <p:cNvSpPr/>
          <p:nvPr/>
        </p:nvSpPr>
        <p:spPr>
          <a:xfrm rot="16200000">
            <a:off x="3631599" y="4982863"/>
            <a:ext cx="474574" cy="4163294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18765860">
            <a:off x="6252541" y="6267124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rộng</a:t>
            </a:r>
            <a:endParaRPr lang="en-US" b="1" dirty="0"/>
          </a:p>
        </p:txBody>
      </p:sp>
      <p:sp>
        <p:nvSpPr>
          <p:cNvPr id="31" name="Left Brace 30"/>
          <p:cNvSpPr/>
          <p:nvPr/>
        </p:nvSpPr>
        <p:spPr>
          <a:xfrm rot="13084045">
            <a:off x="6368379" y="5459116"/>
            <a:ext cx="586886" cy="1557812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791695" y="7468968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endParaRPr lang="en-US" b="1" dirty="0"/>
          </a:p>
        </p:txBody>
      </p:sp>
      <p:sp>
        <p:nvSpPr>
          <p:cNvPr id="33" name="Left Brace 32"/>
          <p:cNvSpPr/>
          <p:nvPr/>
        </p:nvSpPr>
        <p:spPr>
          <a:xfrm rot="10800000">
            <a:off x="7033674" y="3066622"/>
            <a:ext cx="678856" cy="2281028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925125" y="3849518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endParaRPr lang="en-US" b="1" dirty="0"/>
          </a:p>
        </p:txBody>
      </p:sp>
      <p:sp>
        <p:nvSpPr>
          <p:cNvPr id="35" name="Line 64"/>
          <p:cNvSpPr>
            <a:spLocks noChangeShapeType="1"/>
          </p:cNvSpPr>
          <p:nvPr/>
        </p:nvSpPr>
        <p:spPr bwMode="auto">
          <a:xfrm>
            <a:off x="2826036" y="2969194"/>
            <a:ext cx="4108164" cy="3031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6" name="Line 64"/>
          <p:cNvSpPr>
            <a:spLocks noChangeShapeType="1"/>
          </p:cNvSpPr>
          <p:nvPr/>
        </p:nvSpPr>
        <p:spPr bwMode="auto">
          <a:xfrm>
            <a:off x="1787236" y="4294910"/>
            <a:ext cx="4156364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7" name="Line 64"/>
          <p:cNvSpPr>
            <a:spLocks noChangeShapeType="1"/>
          </p:cNvSpPr>
          <p:nvPr/>
        </p:nvSpPr>
        <p:spPr bwMode="auto">
          <a:xfrm>
            <a:off x="2874821" y="5344186"/>
            <a:ext cx="4059382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8" name="Line 64"/>
          <p:cNvSpPr>
            <a:spLocks noChangeShapeType="1"/>
          </p:cNvSpPr>
          <p:nvPr/>
        </p:nvSpPr>
        <p:spPr bwMode="auto">
          <a:xfrm flipV="1">
            <a:off x="1752600" y="6622168"/>
            <a:ext cx="4191000" cy="14132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9" name="Line 64"/>
          <p:cNvSpPr>
            <a:spLocks noChangeShapeType="1"/>
          </p:cNvSpPr>
          <p:nvPr/>
        </p:nvSpPr>
        <p:spPr bwMode="auto">
          <a:xfrm flipV="1">
            <a:off x="5943600" y="3026362"/>
            <a:ext cx="951528" cy="1231544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0" name="Line 64"/>
          <p:cNvSpPr>
            <a:spLocks noChangeShapeType="1"/>
          </p:cNvSpPr>
          <p:nvPr/>
        </p:nvSpPr>
        <p:spPr bwMode="auto">
          <a:xfrm flipV="1">
            <a:off x="1752600" y="2969197"/>
            <a:ext cx="1073436" cy="1288714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1" name="Line 64"/>
          <p:cNvSpPr>
            <a:spLocks noChangeShapeType="1"/>
          </p:cNvSpPr>
          <p:nvPr/>
        </p:nvSpPr>
        <p:spPr bwMode="auto">
          <a:xfrm flipV="1">
            <a:off x="1752600" y="5344186"/>
            <a:ext cx="1039092" cy="127798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2" name="Line 64"/>
          <p:cNvSpPr>
            <a:spLocks noChangeShapeType="1"/>
          </p:cNvSpPr>
          <p:nvPr/>
        </p:nvSpPr>
        <p:spPr bwMode="auto">
          <a:xfrm flipV="1">
            <a:off x="5913189" y="5344186"/>
            <a:ext cx="981942" cy="1332736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3" name="Line 64"/>
          <p:cNvSpPr>
            <a:spLocks noChangeShapeType="1"/>
          </p:cNvSpPr>
          <p:nvPr/>
        </p:nvSpPr>
        <p:spPr bwMode="auto">
          <a:xfrm flipV="1">
            <a:off x="1752600" y="4294910"/>
            <a:ext cx="0" cy="2347488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4" name="Line 64"/>
          <p:cNvSpPr>
            <a:spLocks noChangeShapeType="1"/>
          </p:cNvSpPr>
          <p:nvPr/>
        </p:nvSpPr>
        <p:spPr bwMode="auto">
          <a:xfrm flipH="1" flipV="1">
            <a:off x="2843644" y="2969197"/>
            <a:ext cx="0" cy="2352190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5" name="Line 64"/>
          <p:cNvSpPr>
            <a:spLocks noChangeShapeType="1"/>
          </p:cNvSpPr>
          <p:nvPr/>
        </p:nvSpPr>
        <p:spPr bwMode="auto">
          <a:xfrm flipH="1" flipV="1">
            <a:off x="6934200" y="3026365"/>
            <a:ext cx="0" cy="2273986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6" name="Line 64"/>
          <p:cNvSpPr>
            <a:spLocks noChangeShapeType="1"/>
          </p:cNvSpPr>
          <p:nvPr/>
        </p:nvSpPr>
        <p:spPr bwMode="auto">
          <a:xfrm flipH="1" flipV="1">
            <a:off x="5913189" y="4257909"/>
            <a:ext cx="30414" cy="2371326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79" name="Flowchart: Data 78"/>
          <p:cNvSpPr/>
          <p:nvPr/>
        </p:nvSpPr>
        <p:spPr>
          <a:xfrm>
            <a:off x="11907985" y="5335973"/>
            <a:ext cx="3017350" cy="1331530"/>
          </a:xfrm>
          <a:prstGeom prst="flowChartInputOutput">
            <a:avLst/>
          </a:prstGeom>
          <a:solidFill>
            <a:schemeClr val="accent5">
              <a:alpha val="4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11887200" y="1613452"/>
            <a:ext cx="3079696" cy="5063672"/>
            <a:chOff x="8849069" y="1221170"/>
            <a:chExt cx="3079696" cy="5063671"/>
          </a:xfrm>
        </p:grpSpPr>
        <p:sp>
          <p:nvSpPr>
            <p:cNvPr id="72" name="Flowchart: Data 71"/>
            <p:cNvSpPr/>
            <p:nvPr/>
          </p:nvSpPr>
          <p:spPr>
            <a:xfrm>
              <a:off x="8849069" y="1221170"/>
              <a:ext cx="3038131" cy="1331530"/>
            </a:xfrm>
            <a:prstGeom prst="flowChartInputOutput">
              <a:avLst/>
            </a:prstGeom>
            <a:noFill/>
            <a:ln w="38100"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8849069" y="2535034"/>
              <a:ext cx="2438400" cy="3749807"/>
            </a:xfrm>
            <a:prstGeom prst="rect">
              <a:avLst/>
            </a:prstGeom>
            <a:noFill/>
            <a:ln w="38100"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" name="Straight Connector 73"/>
            <p:cNvCxnSpPr/>
            <p:nvPr/>
          </p:nvCxnSpPr>
          <p:spPr>
            <a:xfrm flipH="1">
              <a:off x="11287469" y="4958442"/>
              <a:ext cx="599732" cy="1326399"/>
            </a:xfrm>
            <a:prstGeom prst="line">
              <a:avLst/>
            </a:prstGeom>
            <a:ln w="3810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V="1">
              <a:off x="11887200" y="1221170"/>
              <a:ext cx="0" cy="3737272"/>
            </a:xfrm>
            <a:prstGeom prst="line">
              <a:avLst/>
            </a:prstGeom>
            <a:ln w="3810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8869851" y="4958442"/>
              <a:ext cx="599732" cy="1326399"/>
            </a:xfrm>
            <a:prstGeom prst="line">
              <a:avLst/>
            </a:prstGeom>
            <a:ln w="3810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9448800" y="1221170"/>
              <a:ext cx="0" cy="3737272"/>
            </a:xfrm>
            <a:prstGeom prst="line">
              <a:avLst/>
            </a:prstGeom>
            <a:ln w="3810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>
              <a:off x="9476510" y="4958442"/>
              <a:ext cx="2452255" cy="1631"/>
            </a:xfrm>
            <a:prstGeom prst="line">
              <a:avLst/>
            </a:prstGeom>
            <a:ln w="3810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/>
          <p:cNvSpPr txBox="1"/>
          <p:nvPr/>
        </p:nvSpPr>
        <p:spPr>
          <a:xfrm>
            <a:off x="11709401" y="752747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endParaRPr lang="en-US" b="1" dirty="0"/>
          </a:p>
        </p:txBody>
      </p:sp>
      <p:sp>
        <p:nvSpPr>
          <p:cNvPr id="83" name="Left Brace 82"/>
          <p:cNvSpPr/>
          <p:nvPr/>
        </p:nvSpPr>
        <p:spPr>
          <a:xfrm rot="16200000">
            <a:off x="12722583" y="5907328"/>
            <a:ext cx="586886" cy="2314356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 rot="18067601">
            <a:off x="14571497" y="612337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rộng</a:t>
            </a:r>
            <a:endParaRPr lang="en-US" b="1" dirty="0"/>
          </a:p>
        </p:txBody>
      </p:sp>
      <p:sp>
        <p:nvSpPr>
          <p:cNvPr id="85" name="Left Brace 84"/>
          <p:cNvSpPr/>
          <p:nvPr/>
        </p:nvSpPr>
        <p:spPr>
          <a:xfrm rot="12385786">
            <a:off x="14687333" y="5425162"/>
            <a:ext cx="586886" cy="1557812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15689945" y="3264744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endParaRPr lang="en-US" b="1" dirty="0"/>
          </a:p>
        </p:txBody>
      </p:sp>
      <p:sp>
        <p:nvSpPr>
          <p:cNvPr id="87" name="Left Brace 86"/>
          <p:cNvSpPr/>
          <p:nvPr/>
        </p:nvSpPr>
        <p:spPr>
          <a:xfrm rot="10710907">
            <a:off x="15028063" y="1638302"/>
            <a:ext cx="586886" cy="3657344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031735" y="36120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</p:spTree>
    <p:extLst>
      <p:ext uri="{BB962C8B-B14F-4D97-AF65-F5344CB8AC3E}">
        <p14:creationId xmlns:p14="http://schemas.microsoft.com/office/powerpoint/2010/main" val="36906814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5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6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0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1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5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6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0" grpId="0"/>
      <p:bldP spid="30" grpId="1"/>
      <p:bldP spid="31" grpId="0" animBg="1"/>
      <p:bldP spid="32" grpId="0"/>
      <p:bldP spid="32" grpId="1"/>
      <p:bldP spid="33" grpId="0" animBg="1"/>
      <p:bldP spid="34" grpId="0"/>
      <p:bldP spid="34" grpId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4" grpId="0" animBg="1"/>
      <p:bldP spid="45" grpId="0" animBg="1"/>
      <p:bldP spid="46" grpId="0" animBg="1"/>
      <p:bldP spid="79" grpId="0" animBg="1"/>
      <p:bldP spid="82" grpId="0"/>
      <p:bldP spid="83" grpId="0" animBg="1"/>
      <p:bldP spid="84" grpId="0"/>
      <p:bldP spid="85" grpId="0" animBg="1"/>
      <p:bldP spid="86" grpId="0"/>
      <p:bldP spid="87" grpId="0" animBg="1"/>
      <p:bldP spid="8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43000" y="2466112"/>
            <a:ext cx="5181600" cy="3657600"/>
            <a:chOff x="9677400" y="2552700"/>
            <a:chExt cx="5181600" cy="3657600"/>
          </a:xfrm>
        </p:grpSpPr>
        <p:sp>
          <p:nvSpPr>
            <p:cNvPr id="3" name="Flowchart: Data 2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Arrow Connector 12"/>
          <p:cNvCxnSpPr/>
          <p:nvPr/>
        </p:nvCxnSpPr>
        <p:spPr>
          <a:xfrm flipV="1">
            <a:off x="9152660" y="1986403"/>
            <a:ext cx="1726624" cy="2233954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9162292" y="4220354"/>
            <a:ext cx="1974652" cy="0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9152663" y="4220354"/>
            <a:ext cx="1896342" cy="220375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11150801" y="1280931"/>
            <a:ext cx="3307774" cy="13889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6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mặt</a:t>
            </a: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1150801" y="3553697"/>
            <a:ext cx="3307774" cy="13889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8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đỉnh</a:t>
            </a: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1277603" y="5729653"/>
            <a:ext cx="3307774" cy="13889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12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cạnh</a:t>
            </a: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2" name="Left Brace 31"/>
          <p:cNvSpPr/>
          <p:nvPr/>
        </p:nvSpPr>
        <p:spPr>
          <a:xfrm rot="16200000">
            <a:off x="3021873" y="4550027"/>
            <a:ext cx="474574" cy="4163294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 rot="18765860">
            <a:off x="5642815" y="5834288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rộng</a:t>
            </a:r>
            <a:endParaRPr lang="en-US" b="1" dirty="0"/>
          </a:p>
        </p:txBody>
      </p:sp>
      <p:sp>
        <p:nvSpPr>
          <p:cNvPr id="34" name="Left Brace 33"/>
          <p:cNvSpPr/>
          <p:nvPr/>
        </p:nvSpPr>
        <p:spPr>
          <a:xfrm rot="13084045">
            <a:off x="5758649" y="5026280"/>
            <a:ext cx="586886" cy="1557812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181967" y="703613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endParaRPr lang="en-US" b="1" dirty="0"/>
          </a:p>
        </p:txBody>
      </p:sp>
      <p:sp>
        <p:nvSpPr>
          <p:cNvPr id="36" name="Left Brace 35"/>
          <p:cNvSpPr/>
          <p:nvPr/>
        </p:nvSpPr>
        <p:spPr>
          <a:xfrm rot="10800000">
            <a:off x="6423948" y="2633786"/>
            <a:ext cx="678856" cy="2281028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315399" y="341668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endParaRPr lang="en-US" b="1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2106941" y="44993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  <p:sp>
        <p:nvSpPr>
          <p:cNvPr id="46" name="Flowchart: Connector 45"/>
          <p:cNvSpPr/>
          <p:nvPr/>
        </p:nvSpPr>
        <p:spPr>
          <a:xfrm flipV="1">
            <a:off x="2057400" y="232410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7" name="Flowchart: Connector 46"/>
          <p:cNvSpPr/>
          <p:nvPr/>
        </p:nvSpPr>
        <p:spPr>
          <a:xfrm flipV="1">
            <a:off x="6212664" y="232410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8" name="Flowchart: Connector 47"/>
          <p:cNvSpPr/>
          <p:nvPr/>
        </p:nvSpPr>
        <p:spPr>
          <a:xfrm flipV="1">
            <a:off x="2095500" y="4632862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9" name="Flowchart: Connector 48"/>
          <p:cNvSpPr/>
          <p:nvPr/>
        </p:nvSpPr>
        <p:spPr>
          <a:xfrm flipV="1">
            <a:off x="6191882" y="469137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0" name="Flowchart: Connector 49"/>
          <p:cNvSpPr/>
          <p:nvPr/>
        </p:nvSpPr>
        <p:spPr>
          <a:xfrm flipV="1">
            <a:off x="1063210" y="3581404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1" name="Flowchart: Connector 50"/>
          <p:cNvSpPr/>
          <p:nvPr/>
        </p:nvSpPr>
        <p:spPr>
          <a:xfrm flipV="1">
            <a:off x="5143500" y="362296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2" name="Flowchart: Connector 51"/>
          <p:cNvSpPr/>
          <p:nvPr/>
        </p:nvSpPr>
        <p:spPr>
          <a:xfrm flipV="1">
            <a:off x="1080528" y="600940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3" name="Flowchart: Connector 52"/>
          <p:cNvSpPr/>
          <p:nvPr/>
        </p:nvSpPr>
        <p:spPr>
          <a:xfrm flipV="1">
            <a:off x="5181600" y="598170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1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1232621" y="568705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025905" y="729873"/>
            <a:ext cx="5823710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2. HÌNH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lập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phương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136" l="0" r="100000">
                        <a14:foregroundMark x1="31321" y1="15983" x2="72264" y2="30670"/>
                        <a14:foregroundMark x1="68302" y1="19654" x2="48113" y2="29158"/>
                        <a14:foregroundMark x1="34717" y1="23542" x2="52075" y2="35205"/>
                        <a14:foregroundMark x1="68302" y1="23110" x2="50755" y2="31749"/>
                        <a14:foregroundMark x1="30377" y1="21166" x2="41887" y2="29158"/>
                        <a14:foregroundMark x1="31698" y1="15983" x2="47170" y2="31102"/>
                        <a14:foregroundMark x1="81698" y1="24190" x2="83396" y2="41901"/>
                        <a14:foregroundMark x1="84717" y1="25054" x2="85660" y2="37365"/>
                        <a14:foregroundMark x1="43208" y1="74730" x2="46226" y2="88769"/>
                        <a14:foregroundMark x1="36981" y1="76674" x2="47170" y2="90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3" y="4383732"/>
            <a:ext cx="4625386" cy="4040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100000">
                        <a14:foregroundMark x1="52333" y1="56000" x2="51500" y2="62333"/>
                        <a14:foregroundMark x1="73333" y1="28000" x2="79333" y2="5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951" y="1056081"/>
            <a:ext cx="4275086" cy="4275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21" y="2738363"/>
            <a:ext cx="3959538" cy="362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48898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1232621" y="568705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080780" y="822865"/>
            <a:ext cx="5823710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2. HÌNH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lập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phương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23" name="Group 4"/>
          <p:cNvGrpSpPr>
            <a:grpSpLocks/>
          </p:cNvGrpSpPr>
          <p:nvPr/>
        </p:nvGrpSpPr>
        <p:grpSpPr bwMode="auto">
          <a:xfrm>
            <a:off x="2345873" y="3042920"/>
            <a:ext cx="3369130" cy="3287388"/>
            <a:chOff x="720" y="1817"/>
            <a:chExt cx="1008" cy="919"/>
          </a:xfrm>
        </p:grpSpPr>
        <p:sp>
          <p:nvSpPr>
            <p:cNvPr id="24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25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809080" y="3067961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260526" y="5713241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525084" y="4368729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547950" y="4242453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4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879252" y="4345193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820438" y="4596397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6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381596" y="2476500"/>
            <a:ext cx="6402012" cy="4481624"/>
            <a:chOff x="8381596" y="2476500"/>
            <a:chExt cx="6402012" cy="4481624"/>
          </a:xfrm>
        </p:grpSpPr>
        <p:sp>
          <p:nvSpPr>
            <p:cNvPr id="3" name="Rectangle 2"/>
            <p:cNvSpPr/>
            <p:nvPr/>
          </p:nvSpPr>
          <p:spPr>
            <a:xfrm>
              <a:off x="9982200" y="2476500"/>
              <a:ext cx="1600604" cy="151691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9982200" y="3964212"/>
              <a:ext cx="1600604" cy="151691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9982200" y="5441212"/>
              <a:ext cx="1600604" cy="151691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1582400" y="3964212"/>
              <a:ext cx="1600604" cy="1477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3183004" y="3964212"/>
              <a:ext cx="1600604" cy="1477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381596" y="3964212"/>
              <a:ext cx="1600604" cy="1477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07929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3" y="371879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869699" y="872053"/>
            <a:ext cx="5823710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2. HÌNH </a:t>
            </a:r>
            <a:r>
              <a:rPr lang="en-US" sz="48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lập</a:t>
            </a:r>
            <a:r>
              <a:rPr lang="en-US" sz="48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phương</a:t>
            </a:r>
            <a:endParaRPr lang="en-US" sz="48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41" name="Group 4"/>
          <p:cNvGrpSpPr>
            <a:grpSpLocks/>
          </p:cNvGrpSpPr>
          <p:nvPr/>
        </p:nvGrpSpPr>
        <p:grpSpPr bwMode="auto">
          <a:xfrm>
            <a:off x="2345873" y="3042920"/>
            <a:ext cx="3369130" cy="3287388"/>
            <a:chOff x="720" y="1817"/>
            <a:chExt cx="1008" cy="919"/>
          </a:xfrm>
        </p:grpSpPr>
        <p:sp>
          <p:nvSpPr>
            <p:cNvPr id="42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43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" name="Flowchart: Connector 50"/>
          <p:cNvSpPr/>
          <p:nvPr/>
        </p:nvSpPr>
        <p:spPr>
          <a:xfrm>
            <a:off x="3224646" y="29337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2" name="Flowchart: Connector 51"/>
          <p:cNvSpPr/>
          <p:nvPr/>
        </p:nvSpPr>
        <p:spPr>
          <a:xfrm>
            <a:off x="5638800" y="30099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3" name="Flowchart: Connector 52"/>
          <p:cNvSpPr/>
          <p:nvPr/>
        </p:nvSpPr>
        <p:spPr>
          <a:xfrm>
            <a:off x="3162300" y="52959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4" name="Flowchart: Connector 53"/>
          <p:cNvSpPr/>
          <p:nvPr/>
        </p:nvSpPr>
        <p:spPr>
          <a:xfrm>
            <a:off x="5638800" y="52959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5" name="Flowchart: Connector 54"/>
          <p:cNvSpPr/>
          <p:nvPr/>
        </p:nvSpPr>
        <p:spPr>
          <a:xfrm>
            <a:off x="2286000" y="62103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6" name="Flowchart: Connector 55"/>
          <p:cNvSpPr/>
          <p:nvPr/>
        </p:nvSpPr>
        <p:spPr>
          <a:xfrm>
            <a:off x="4724400" y="62103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7" name="Flowchart: Connector 56"/>
          <p:cNvSpPr/>
          <p:nvPr/>
        </p:nvSpPr>
        <p:spPr>
          <a:xfrm>
            <a:off x="4724400" y="39243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8" name="Flowchart: Connector 57"/>
          <p:cNvSpPr/>
          <p:nvPr/>
        </p:nvSpPr>
        <p:spPr>
          <a:xfrm>
            <a:off x="2286000" y="38481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9" name="Right Arrow 58"/>
          <p:cNvSpPr/>
          <p:nvPr/>
        </p:nvSpPr>
        <p:spPr>
          <a:xfrm>
            <a:off x="7223680" y="228540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144000" y="2388661"/>
            <a:ext cx="21336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6 </a:t>
            </a:r>
            <a:r>
              <a:rPr lang="en-US" sz="4000" b="1" dirty="0" err="1">
                <a:solidFill>
                  <a:srgbClr val="002060"/>
                </a:solidFill>
              </a:rPr>
              <a:t>mặt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1" name="Right Arrow 60"/>
          <p:cNvSpPr/>
          <p:nvPr/>
        </p:nvSpPr>
        <p:spPr>
          <a:xfrm>
            <a:off x="7223680" y="407670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9144016" y="4283217"/>
            <a:ext cx="21336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8 </a:t>
            </a:r>
            <a:r>
              <a:rPr lang="en-US" sz="4000" b="1" dirty="0" err="1">
                <a:solidFill>
                  <a:srgbClr val="002060"/>
                </a:solidFill>
              </a:rPr>
              <a:t>đỉnh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4" name="Right Arrow 63"/>
          <p:cNvSpPr/>
          <p:nvPr/>
        </p:nvSpPr>
        <p:spPr>
          <a:xfrm>
            <a:off x="7115186" y="575310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8969870" y="6008757"/>
            <a:ext cx="21336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12 </a:t>
            </a:r>
            <a:r>
              <a:rPr lang="en-US" sz="4000" b="1" dirty="0" err="1">
                <a:solidFill>
                  <a:srgbClr val="002060"/>
                </a:solidFill>
              </a:rPr>
              <a:t>cạnh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1744500" y="1772282"/>
            <a:ext cx="5939148" cy="3227352"/>
          </a:xfrm>
          <a:prstGeom prst="cloudCallout">
            <a:avLst>
              <a:gd name="adj1" fmla="val 25568"/>
              <a:gd name="adj2" fmla="val 8115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690743" y="2765672"/>
            <a:ext cx="4362854" cy="132344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/>
              <a:t>Hình lập phương có mấy mặt?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2723675" y="2500580"/>
            <a:ext cx="4362854" cy="132344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/>
              <a:t>Hình lập phương có mấy </a:t>
            </a:r>
            <a:r>
              <a:rPr lang="en-US" sz="4000" b="1" dirty="0" err="1"/>
              <a:t>đỉnh</a:t>
            </a:r>
            <a:r>
              <a:rPr lang="vi-VN" sz="4000" b="1" dirty="0"/>
              <a:t>?</a:t>
            </a:r>
          </a:p>
        </p:txBody>
      </p:sp>
      <p:sp>
        <p:nvSpPr>
          <p:cNvPr id="67" name="Rectangle 66"/>
          <p:cNvSpPr/>
          <p:nvPr/>
        </p:nvSpPr>
        <p:spPr>
          <a:xfrm>
            <a:off x="12930589" y="2861822"/>
            <a:ext cx="4362854" cy="132344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/>
              <a:t>Hình lập phương có mấy </a:t>
            </a:r>
            <a:r>
              <a:rPr lang="en-US" sz="4000" b="1" dirty="0" err="1"/>
              <a:t>cạnh</a:t>
            </a:r>
            <a:r>
              <a:rPr lang="vi-VN" sz="4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899694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4" grpId="0" animBg="1"/>
      <p:bldP spid="65" grpId="0" animBg="1"/>
      <p:bldP spid="2" grpId="0" animBg="1"/>
      <p:bldP spid="10" grpId="0"/>
      <p:bldP spid="10" grpId="1"/>
      <p:bldP spid="66" grpId="0"/>
      <p:bldP spid="66" grpId="1"/>
      <p:bldP spid="6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685886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325540" y="500093"/>
            <a:ext cx="1283202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Điểm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giống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khác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nhau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giữa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hình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hộp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chữ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nhật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hình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lập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phương</a:t>
            </a:r>
            <a:endParaRPr lang="en-US" sz="44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40" name="Group 4"/>
          <p:cNvGrpSpPr>
            <a:grpSpLocks/>
          </p:cNvGrpSpPr>
          <p:nvPr/>
        </p:nvGrpSpPr>
        <p:grpSpPr bwMode="auto">
          <a:xfrm>
            <a:off x="4812991" y="2297567"/>
            <a:ext cx="2726686" cy="2702070"/>
            <a:chOff x="720" y="1817"/>
            <a:chExt cx="1008" cy="919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4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grpFill/>
            <a:ln w="381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45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9423973" y="2374212"/>
            <a:ext cx="3778886" cy="2609028"/>
            <a:chOff x="9677400" y="2552700"/>
            <a:chExt cx="5181600" cy="3657600"/>
          </a:xfrm>
        </p:grpSpPr>
        <p:sp>
          <p:nvSpPr>
            <p:cNvPr id="67" name="Flowchart: Data 66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57150"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Connector 67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57150">
              <a:solidFill>
                <a:srgbClr val="99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912243"/>
              </p:ext>
            </p:extLst>
          </p:nvPr>
        </p:nvGraphicFramePr>
        <p:xfrm>
          <a:off x="1262179" y="5470771"/>
          <a:ext cx="14054026" cy="4291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4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980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6834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HÌNH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</a:rPr>
                        <a:t> HỘP CHỮ NHẬT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HÌNH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</a:rPr>
                        <a:t> LẬP PHƯƠNG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322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ĐIỂM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</a:rPr>
                        <a:t> GIỐNG NHAU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176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ĐIỂM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</a:rPr>
                        <a:t> KHÁC NHAU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374572" y="6543136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Có</a:t>
            </a:r>
            <a:r>
              <a:rPr lang="en-US" b="1" dirty="0">
                <a:solidFill>
                  <a:srgbClr val="002060"/>
                </a:solidFill>
              </a:rPr>
              <a:t>: 6 </a:t>
            </a:r>
            <a:r>
              <a:rPr lang="en-US" b="1" dirty="0" err="1">
                <a:solidFill>
                  <a:srgbClr val="002060"/>
                </a:solidFill>
              </a:rPr>
              <a:t>mặt</a:t>
            </a:r>
            <a:r>
              <a:rPr lang="en-US" b="1" dirty="0">
                <a:solidFill>
                  <a:srgbClr val="002060"/>
                </a:solidFill>
              </a:rPr>
              <a:t>, </a:t>
            </a:r>
            <a:r>
              <a:rPr lang="en-US" b="1">
                <a:solidFill>
                  <a:srgbClr val="002060"/>
                </a:solidFill>
              </a:rPr>
              <a:t>8 </a:t>
            </a:r>
            <a:r>
              <a:rPr lang="vi-VN" b="1">
                <a:solidFill>
                  <a:srgbClr val="002060"/>
                </a:solidFill>
              </a:rPr>
              <a:t>đỉ</a:t>
            </a:r>
            <a:r>
              <a:rPr lang="en-US" b="1">
                <a:solidFill>
                  <a:srgbClr val="002060"/>
                </a:solidFill>
              </a:rPr>
              <a:t>nh, </a:t>
            </a:r>
            <a:r>
              <a:rPr lang="en-US" b="1" dirty="0">
                <a:solidFill>
                  <a:srgbClr val="002060"/>
                </a:solidFill>
              </a:rPr>
              <a:t>12 </a:t>
            </a:r>
            <a:r>
              <a:rPr lang="en-US" b="1" dirty="0" err="1">
                <a:solidFill>
                  <a:srgbClr val="002060"/>
                </a:solidFill>
              </a:rPr>
              <a:t>cạnh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165950" y="7309698"/>
            <a:ext cx="4876800" cy="206210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Có 3 kích thước:</a:t>
            </a:r>
          </a:p>
          <a:p>
            <a:pPr marL="457200" indent="-457200">
              <a:buFontTx/>
              <a:buChar char="-"/>
            </a:pPr>
            <a:r>
              <a:rPr lang="vi-VN" b="1" dirty="0">
                <a:solidFill>
                  <a:srgbClr val="002060"/>
                </a:solidFill>
              </a:rPr>
              <a:t>Chiều dài</a:t>
            </a:r>
            <a:endParaRPr lang="en-US" b="1" dirty="0">
              <a:solidFill>
                <a:srgbClr val="002060"/>
              </a:solidFill>
            </a:endParaRPr>
          </a:p>
          <a:p>
            <a:pPr marL="457200" indent="-457200">
              <a:buFontTx/>
              <a:buChar char="-"/>
            </a:pPr>
            <a:r>
              <a:rPr lang="vi-VN" b="1" dirty="0">
                <a:solidFill>
                  <a:srgbClr val="002060"/>
                </a:solidFill>
              </a:rPr>
              <a:t> Chiều rộng</a:t>
            </a:r>
            <a:endParaRPr lang="en-US" b="1" dirty="0">
              <a:solidFill>
                <a:srgbClr val="002060"/>
              </a:solidFill>
            </a:endParaRPr>
          </a:p>
          <a:p>
            <a:pPr marL="457200" indent="-457200">
              <a:buFontTx/>
              <a:buChar char="-"/>
            </a:pPr>
            <a:r>
              <a:rPr lang="vi-VN" b="1" dirty="0">
                <a:solidFill>
                  <a:srgbClr val="002060"/>
                </a:solidFill>
              </a:rPr>
              <a:t> Chiều cao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0422544" y="8048360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Có 3 kích thước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bằng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nhau</a:t>
            </a:r>
            <a:endParaRPr lang="vi-VN" b="1" dirty="0">
              <a:solidFill>
                <a:srgbClr val="002060"/>
              </a:solidFill>
            </a:endParaRPr>
          </a:p>
        </p:txBody>
      </p:sp>
      <p:pic>
        <p:nvPicPr>
          <p:cNvPr id="41" name="Picture 15">
            <a:hlinkClick r:id="rId12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95676" y="142439"/>
            <a:ext cx="2857612" cy="314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369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/>
      <p:bldP spid="76" grpId="0"/>
      <p:bldP spid="7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13800" b="1" dirty="0">
                <a:ln w="1905"/>
                <a:solidFill>
                  <a:schemeClr val="bg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Thần tài đến</a:t>
            </a:r>
            <a:endParaRPr lang="en-US" sz="13800" b="1" dirty="0">
              <a:ln w="1905"/>
              <a:solidFill>
                <a:schemeClr val="bg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ristoteH" pitchFamily="34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B73030"/>
              </a:solidFill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788" y="5514794"/>
            <a:ext cx="2040462" cy="202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51106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58025E-6 L 0.13255 -0.1879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23" y="-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Thực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hành</a:t>
            </a:r>
            <a:endParaRPr lang="en-US" sz="96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3774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13800" b="1" dirty="0">
                <a:ln w="1905"/>
                <a:solidFill>
                  <a:schemeClr val="bg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Thần tài đến</a:t>
            </a:r>
            <a:endParaRPr lang="en-US" sz="13800" b="1" dirty="0">
              <a:ln w="1905"/>
              <a:solidFill>
                <a:schemeClr val="bg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ristoteH" pitchFamily="34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B73030"/>
              </a:solidFill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922" y="6404033"/>
            <a:ext cx="3719262" cy="368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599914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778E-6 2.46914E-6 L 0.15556 -0.1032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8" y="-51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932322" y="529061"/>
            <a:ext cx="8748356" cy="7694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Bài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1: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Viết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số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thích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hợp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vào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chỗ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trống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629040"/>
              </p:ext>
            </p:extLst>
          </p:nvPr>
        </p:nvGraphicFramePr>
        <p:xfrm>
          <a:off x="2187604" y="2259551"/>
          <a:ext cx="12557608" cy="4732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68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77392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7392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7392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2193159" y="2251497"/>
            <a:ext cx="5023650" cy="1608254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TextBox 223"/>
          <p:cNvSpPr txBox="1"/>
          <p:nvPr/>
        </p:nvSpPr>
        <p:spPr>
          <a:xfrm>
            <a:off x="4726451" y="2275317"/>
            <a:ext cx="2460474" cy="107721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Số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mặt</a:t>
            </a:r>
            <a:r>
              <a:rPr lang="en-US" b="1" dirty="0">
                <a:solidFill>
                  <a:srgbClr val="0070C0"/>
                </a:solidFill>
              </a:rPr>
              <a:t>, </a:t>
            </a:r>
            <a:r>
              <a:rPr lang="en-US" b="1" dirty="0" err="1">
                <a:solidFill>
                  <a:srgbClr val="0070C0"/>
                </a:solidFill>
              </a:rPr>
              <a:t>cạnh</a:t>
            </a:r>
            <a:r>
              <a:rPr lang="en-US" b="1" dirty="0">
                <a:solidFill>
                  <a:srgbClr val="0070C0"/>
                </a:solidFill>
              </a:rPr>
              <a:t>, </a:t>
            </a:r>
            <a:r>
              <a:rPr lang="en-US" b="1" dirty="0" err="1">
                <a:solidFill>
                  <a:srgbClr val="0070C0"/>
                </a:solidFill>
              </a:rPr>
              <a:t>đỉnh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281325" y="3042462"/>
            <a:ext cx="2460474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Hình</a:t>
            </a:r>
            <a:r>
              <a:rPr lang="en-US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216807" y="2648090"/>
            <a:ext cx="2460474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Số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mặt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738959" y="2648090"/>
            <a:ext cx="2460474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Số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đỉnh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2283673" y="2618294"/>
            <a:ext cx="2460474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Số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cạnh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466381" y="4374412"/>
            <a:ext cx="4391622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Hình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hộp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chữ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nhật</a:t>
            </a:r>
            <a:r>
              <a:rPr lang="en-US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530641" y="5755136"/>
            <a:ext cx="4391622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Hình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lập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phương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216525" y="4343637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6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885281" y="4398477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8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2413555" y="4343637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12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7284325" y="5900593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6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9953081" y="5955433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8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2481355" y="5900593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12</a:t>
            </a:r>
          </a:p>
        </p:txBody>
      </p:sp>
      <p:grpSp>
        <p:nvGrpSpPr>
          <p:cNvPr id="85" name="Group 4"/>
          <p:cNvGrpSpPr>
            <a:grpSpLocks/>
          </p:cNvGrpSpPr>
          <p:nvPr/>
        </p:nvGrpSpPr>
        <p:grpSpPr bwMode="auto">
          <a:xfrm>
            <a:off x="4829641" y="7514162"/>
            <a:ext cx="2445998" cy="2223580"/>
            <a:chOff x="720" y="1817"/>
            <a:chExt cx="1008" cy="919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86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grpFill/>
            <a:ln w="38100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87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grpFill/>
            <a:ln w="38100">
              <a:solidFill>
                <a:schemeClr val="tx1">
                  <a:lumMod val="65000"/>
                  <a:lumOff val="35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grpFill/>
            <a:ln w="38100">
              <a:solidFill>
                <a:schemeClr val="tx1">
                  <a:lumMod val="65000"/>
                  <a:lumOff val="35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grpFill/>
            <a:ln w="38100">
              <a:solidFill>
                <a:schemeClr val="tx1">
                  <a:lumMod val="65000"/>
                  <a:lumOff val="35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8390581" y="7511311"/>
            <a:ext cx="3389882" cy="2147014"/>
            <a:chOff x="9677400" y="2552700"/>
            <a:chExt cx="5181600" cy="3657600"/>
          </a:xfrm>
        </p:grpSpPr>
        <p:sp>
          <p:nvSpPr>
            <p:cNvPr id="91" name="Flowchart: Data 90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Connector 91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106751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78" grpId="0"/>
      <p:bldP spid="79" grpId="0"/>
      <p:bldP spid="82" grpId="0"/>
      <p:bldP spid="83" grpId="0"/>
      <p:bldP spid="8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50650" y="19631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733099" y="893315"/>
            <a:ext cx="184730" cy="7694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400" b="1" cap="all" dirty="0">
              <a:ln w="18415" cmpd="sng">
                <a:solidFill>
                  <a:prstClr val="black">
                    <a:lumMod val="65000"/>
                    <a:lumOff val="35000"/>
                  </a:prstClr>
                </a:solidFill>
                <a:prstDash val="solid"/>
              </a:ln>
              <a:solidFill>
                <a:srgbClr val="9933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56946" y="942300"/>
            <a:ext cx="10221644" cy="842076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Bài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2:</a:t>
            </a:r>
          </a:p>
          <a:p>
            <a:pPr marL="742950" indent="-742950"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AutoNum type="alphaLcPeriod"/>
            </a:pP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Hãy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chỉ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ra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những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cạnh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bằng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nhau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của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hình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hộp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chữ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nhật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  (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hình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trên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)</a:t>
            </a:r>
          </a:p>
          <a:p>
            <a:pPr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b. </a:t>
            </a:r>
            <a:r>
              <a:rPr lang="vi-VN" altLang="en-US" sz="4400" b="1" dirty="0">
                <a:solidFill>
                  <a:srgbClr val="993300"/>
                </a:solidFill>
                <a:latin typeface="Times New Roman" pitchFamily="18" charset="0"/>
              </a:rPr>
              <a:t>Biết hình hộp chữ nhật có chiều dài bằng 6cm, chiều rộng bằng 3cm ,chiều cao  bằng 4cm . Tính diện tích của mặt đáy MNPQ ,và các mặt bên ABMN, BCPN. </a:t>
            </a:r>
          </a:p>
          <a:p>
            <a:pPr marL="742950" indent="-742950"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AutoNum type="alphaLcPeriod"/>
            </a:pPr>
            <a:endParaRPr lang="en-US" altLang="en-US" sz="4400" b="1" dirty="0">
              <a:solidFill>
                <a:srgbClr val="993300"/>
              </a:solidFill>
              <a:latin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036670" y="2329538"/>
            <a:ext cx="7867580" cy="4901802"/>
            <a:chOff x="10036670" y="2329537"/>
            <a:chExt cx="7867579" cy="4901801"/>
          </a:xfrm>
        </p:grpSpPr>
        <p:grpSp>
          <p:nvGrpSpPr>
            <p:cNvPr id="22" name="Group 21"/>
            <p:cNvGrpSpPr/>
            <p:nvPr/>
          </p:nvGrpSpPr>
          <p:grpSpPr>
            <a:xfrm>
              <a:off x="11227109" y="3067957"/>
              <a:ext cx="4987505" cy="3241415"/>
              <a:chOff x="9677400" y="2552700"/>
              <a:chExt cx="5181600" cy="3657600"/>
            </a:xfrm>
          </p:grpSpPr>
          <p:sp>
            <p:nvSpPr>
              <p:cNvPr id="23" name="Flowchart: Data 22"/>
              <p:cNvSpPr/>
              <p:nvPr/>
            </p:nvSpPr>
            <p:spPr>
              <a:xfrm>
                <a:off x="9677400" y="2552700"/>
                <a:ext cx="5181600" cy="1295400"/>
              </a:xfrm>
              <a:prstGeom prst="flowChartInputOutput">
                <a:avLst/>
              </a:prstGeom>
              <a:noFill/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96774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37922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48590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137922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96774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9677400" y="6210300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>
                <a:off x="10744200" y="4920343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07442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11062956" y="232953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A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817661" y="236037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B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3939194" y="364195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C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036670" y="365422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D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615760" y="450907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M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5770649" y="464569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N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807226" y="63710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P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058400" y="65234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Q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267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00" y="4903019"/>
            <a:ext cx="3413976" cy="5789678"/>
          </a:xfrm>
          <a:prstGeom prst="rect">
            <a:avLst/>
          </a:prstGeom>
        </p:spPr>
      </p:pic>
      <p:sp>
        <p:nvSpPr>
          <p:cNvPr id="44" name="Google Shape;231;p5"/>
          <p:cNvSpPr/>
          <p:nvPr/>
        </p:nvSpPr>
        <p:spPr>
          <a:xfrm>
            <a:off x="3" y="371879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8797750" y="2410256"/>
            <a:ext cx="7867580" cy="4901802"/>
            <a:chOff x="10036670" y="2329537"/>
            <a:chExt cx="7867579" cy="4901801"/>
          </a:xfrm>
        </p:grpSpPr>
        <p:grpSp>
          <p:nvGrpSpPr>
            <p:cNvPr id="46" name="Group 45"/>
            <p:cNvGrpSpPr/>
            <p:nvPr/>
          </p:nvGrpSpPr>
          <p:grpSpPr>
            <a:xfrm>
              <a:off x="11227109" y="3067957"/>
              <a:ext cx="4987505" cy="3241415"/>
              <a:chOff x="9677400" y="2552700"/>
              <a:chExt cx="5181600" cy="3657600"/>
            </a:xfrm>
          </p:grpSpPr>
          <p:sp>
            <p:nvSpPr>
              <p:cNvPr id="73" name="Flowchart: Data 72"/>
              <p:cNvSpPr/>
              <p:nvPr/>
            </p:nvSpPr>
            <p:spPr>
              <a:xfrm>
                <a:off x="9677400" y="2552700"/>
                <a:ext cx="5181600" cy="1295400"/>
              </a:xfrm>
              <a:prstGeom prst="flowChartInputOutput">
                <a:avLst/>
              </a:prstGeom>
              <a:noFill/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4" name="Straight Connector 73"/>
              <p:cNvCxnSpPr/>
              <p:nvPr/>
            </p:nvCxnSpPr>
            <p:spPr>
              <a:xfrm>
                <a:off x="96774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137922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148590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flipH="1">
                <a:off x="137922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flipH="1">
                <a:off x="96774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 flipH="1">
                <a:off x="9677400" y="6210300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 flipH="1">
                <a:off x="10744200" y="4920343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107442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/>
            <p:cNvSpPr txBox="1"/>
            <p:nvPr/>
          </p:nvSpPr>
          <p:spPr>
            <a:xfrm>
              <a:off x="11062956" y="232953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A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4817661" y="236037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B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3939194" y="364195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C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0036670" y="365422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D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0615760" y="450907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M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5770649" y="464569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N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3807226" y="63710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P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0058400" y="65234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Q</a:t>
              </a:r>
            </a:p>
          </p:txBody>
        </p:sp>
      </p:grpSp>
      <p:sp>
        <p:nvSpPr>
          <p:cNvPr id="82" name="Rectangle 81"/>
          <p:cNvSpPr/>
          <p:nvPr/>
        </p:nvSpPr>
        <p:spPr>
          <a:xfrm>
            <a:off x="472059" y="772063"/>
            <a:ext cx="16145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Bài</a:t>
            </a:r>
            <a:r>
              <a:rPr lang="en-US" sz="4400" b="1" dirty="0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 2 :</a:t>
            </a:r>
            <a:endParaRPr lang="en-US" sz="4400" b="1" cap="all" dirty="0">
              <a:ln w="18415" cmpd="sng">
                <a:solidFill>
                  <a:srgbClr val="993300"/>
                </a:solidFill>
                <a:prstDash val="solid"/>
              </a:ln>
              <a:solidFill>
                <a:srgbClr val="993300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579" y="1819745"/>
            <a:ext cx="11054122" cy="769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Các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cạnh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bằng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nhau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của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hình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hộp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chữ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nhật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là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: 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a:endParaRPr>
          </a:p>
        </p:txBody>
      </p:sp>
      <p:sp>
        <p:nvSpPr>
          <p:cNvPr id="84" name="Line 64"/>
          <p:cNvSpPr>
            <a:spLocks noChangeShapeType="1"/>
          </p:cNvSpPr>
          <p:nvPr/>
        </p:nvSpPr>
        <p:spPr bwMode="auto">
          <a:xfrm flipV="1">
            <a:off x="11063649" y="3118143"/>
            <a:ext cx="3912050" cy="3378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85" name="Line 64"/>
          <p:cNvSpPr>
            <a:spLocks noChangeShapeType="1"/>
          </p:cNvSpPr>
          <p:nvPr/>
        </p:nvSpPr>
        <p:spPr bwMode="auto">
          <a:xfrm>
            <a:off x="10020901" y="4294913"/>
            <a:ext cx="3927958" cy="176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86" name="Line 64"/>
          <p:cNvSpPr>
            <a:spLocks noChangeShapeType="1"/>
          </p:cNvSpPr>
          <p:nvPr/>
        </p:nvSpPr>
        <p:spPr bwMode="auto">
          <a:xfrm>
            <a:off x="11076406" y="5242090"/>
            <a:ext cx="3899288" cy="482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87" name="Line 64"/>
          <p:cNvSpPr>
            <a:spLocks noChangeShapeType="1"/>
          </p:cNvSpPr>
          <p:nvPr/>
        </p:nvSpPr>
        <p:spPr bwMode="auto">
          <a:xfrm>
            <a:off x="9886281" y="6375791"/>
            <a:ext cx="3962594" cy="3213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900329" y="3067961"/>
            <a:ext cx="5527062" cy="769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AB = DC = MN = QP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a:endParaRPr>
          </a:p>
        </p:txBody>
      </p:sp>
      <p:sp>
        <p:nvSpPr>
          <p:cNvPr id="89" name="Line 64"/>
          <p:cNvSpPr>
            <a:spLocks noChangeShapeType="1"/>
          </p:cNvSpPr>
          <p:nvPr/>
        </p:nvSpPr>
        <p:spPr bwMode="auto">
          <a:xfrm flipV="1">
            <a:off x="13993757" y="3135034"/>
            <a:ext cx="981942" cy="1159876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0" name="Line 64"/>
          <p:cNvSpPr>
            <a:spLocks noChangeShapeType="1"/>
          </p:cNvSpPr>
          <p:nvPr/>
        </p:nvSpPr>
        <p:spPr bwMode="auto">
          <a:xfrm flipV="1">
            <a:off x="9988190" y="3067957"/>
            <a:ext cx="1026840" cy="122872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1" name="Line 64"/>
          <p:cNvSpPr>
            <a:spLocks noChangeShapeType="1"/>
          </p:cNvSpPr>
          <p:nvPr/>
        </p:nvSpPr>
        <p:spPr bwMode="auto">
          <a:xfrm flipV="1">
            <a:off x="10036673" y="5206260"/>
            <a:ext cx="996794" cy="115644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2" name="Line 64"/>
          <p:cNvSpPr>
            <a:spLocks noChangeShapeType="1"/>
          </p:cNvSpPr>
          <p:nvPr/>
        </p:nvSpPr>
        <p:spPr bwMode="auto">
          <a:xfrm flipV="1">
            <a:off x="13993754" y="5297677"/>
            <a:ext cx="908476" cy="1019318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1981203" y="4045843"/>
            <a:ext cx="5527062" cy="769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AD = BC = MQ = NP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a:endParaRPr>
          </a:p>
        </p:txBody>
      </p:sp>
      <p:sp>
        <p:nvSpPr>
          <p:cNvPr id="95" name="Line 64"/>
          <p:cNvSpPr>
            <a:spLocks noChangeShapeType="1"/>
          </p:cNvSpPr>
          <p:nvPr/>
        </p:nvSpPr>
        <p:spPr bwMode="auto">
          <a:xfrm flipV="1">
            <a:off x="9988190" y="4430563"/>
            <a:ext cx="4708" cy="1878814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6" name="Line 64"/>
          <p:cNvSpPr>
            <a:spLocks noChangeShapeType="1"/>
          </p:cNvSpPr>
          <p:nvPr/>
        </p:nvSpPr>
        <p:spPr bwMode="auto">
          <a:xfrm flipH="1" flipV="1">
            <a:off x="10994161" y="3141848"/>
            <a:ext cx="39306" cy="2155828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7" name="Line 64"/>
          <p:cNvSpPr>
            <a:spLocks noChangeShapeType="1"/>
          </p:cNvSpPr>
          <p:nvPr/>
        </p:nvSpPr>
        <p:spPr bwMode="auto">
          <a:xfrm flipH="1" flipV="1">
            <a:off x="14955100" y="3199019"/>
            <a:ext cx="0" cy="2098658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8" name="Line 64"/>
          <p:cNvSpPr>
            <a:spLocks noChangeShapeType="1"/>
          </p:cNvSpPr>
          <p:nvPr/>
        </p:nvSpPr>
        <p:spPr bwMode="auto">
          <a:xfrm flipH="1" flipV="1">
            <a:off x="13931604" y="4287343"/>
            <a:ext cx="0" cy="2075362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1943211" y="5022303"/>
            <a:ext cx="5527062" cy="769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AM = DQ = CP = BN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81527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4" grpId="0"/>
      <p:bldP spid="95" grpId="0" animBg="1"/>
      <p:bldP spid="96" grpId="0" animBg="1"/>
      <p:bldP spid="97" grpId="0" animBg="1"/>
      <p:bldP spid="98" grpId="0" animBg="1"/>
      <p:bldP spid="9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83306" y="172939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733099" y="893315"/>
            <a:ext cx="184730" cy="7694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400" b="1" cap="all" dirty="0">
              <a:ln w="18415" cmpd="sng">
                <a:solidFill>
                  <a:prstClr val="black">
                    <a:lumMod val="65000"/>
                    <a:lumOff val="35000"/>
                  </a:prstClr>
                </a:solidFill>
                <a:prstDash val="solid"/>
              </a:ln>
              <a:solidFill>
                <a:srgbClr val="9933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1829" y="500090"/>
            <a:ext cx="15462994" cy="368100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Bài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2: b. </a:t>
            </a:r>
            <a:r>
              <a:rPr lang="vi-VN" altLang="en-US" sz="4400" b="1" dirty="0">
                <a:solidFill>
                  <a:srgbClr val="993300"/>
                </a:solidFill>
                <a:latin typeface="Times New Roman" pitchFamily="18" charset="0"/>
              </a:rPr>
              <a:t>Biết hình hộp chữ nhật có chiều dài bằng 6cm, chiều rộng bằng 3cm ,chiều cao  bằng 4cm . Tính diện tích của mặt đáy MNPQ ,và các mặt bên ABMN, BCPN. </a:t>
            </a:r>
          </a:p>
          <a:p>
            <a:pPr marL="742950" indent="-742950"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FontTx/>
              <a:buAutoNum type="alphaLcPeriod"/>
            </a:pPr>
            <a:endParaRPr lang="en-US" altLang="en-US" sz="4400" b="1" dirty="0">
              <a:solidFill>
                <a:srgbClr val="993300"/>
              </a:solidFill>
              <a:latin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078490" y="7602084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6cm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391322" y="6958568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3cm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1125200" y="4875802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4cm</a:t>
            </a:r>
          </a:p>
        </p:txBody>
      </p:sp>
      <p:sp>
        <p:nvSpPr>
          <p:cNvPr id="51" name="Flowchart: Data 50"/>
          <p:cNvSpPr/>
          <p:nvPr/>
        </p:nvSpPr>
        <p:spPr>
          <a:xfrm>
            <a:off x="5921317" y="6309375"/>
            <a:ext cx="4884822" cy="1172290"/>
          </a:xfrm>
          <a:prstGeom prst="flowChartInputOutpu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679534" y="3501828"/>
            <a:ext cx="7867580" cy="4901802"/>
            <a:chOff x="10036670" y="2329537"/>
            <a:chExt cx="7867579" cy="4901801"/>
          </a:xfrm>
        </p:grpSpPr>
        <p:grpSp>
          <p:nvGrpSpPr>
            <p:cNvPr id="22" name="Group 21"/>
            <p:cNvGrpSpPr/>
            <p:nvPr/>
          </p:nvGrpSpPr>
          <p:grpSpPr>
            <a:xfrm>
              <a:off x="11227109" y="3067957"/>
              <a:ext cx="4987505" cy="3241415"/>
              <a:chOff x="9677400" y="2552700"/>
              <a:chExt cx="5181600" cy="3657600"/>
            </a:xfrm>
          </p:grpSpPr>
          <p:sp>
            <p:nvSpPr>
              <p:cNvPr id="23" name="Flowchart: Data 22"/>
              <p:cNvSpPr/>
              <p:nvPr/>
            </p:nvSpPr>
            <p:spPr>
              <a:xfrm>
                <a:off x="9677400" y="2552700"/>
                <a:ext cx="5181600" cy="1295400"/>
              </a:xfrm>
              <a:prstGeom prst="flowChartInputOutput">
                <a:avLst/>
              </a:prstGeom>
              <a:noFill/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96774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37922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48590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137922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96774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9677400" y="6210300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>
                <a:off x="10744200" y="4920343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07442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11062956" y="232953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A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817661" y="236037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B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3939194" y="364195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C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036670" y="365422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D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615760" y="450907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M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5770649" y="464569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N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807226" y="63710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P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058400" y="65234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Q</a:t>
              </a:r>
            </a:p>
          </p:txBody>
        </p:sp>
      </p:grpSp>
      <p:sp>
        <p:nvSpPr>
          <p:cNvPr id="52" name="Rectangle 51"/>
          <p:cNvSpPr/>
          <p:nvPr/>
        </p:nvSpPr>
        <p:spPr>
          <a:xfrm>
            <a:off x="6896815" y="4242450"/>
            <a:ext cx="4007986" cy="2066924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873256" y="4096399"/>
            <a:ext cx="1033832" cy="3478454"/>
            <a:chOff x="5578228" y="4946075"/>
            <a:chExt cx="1086172" cy="347845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" name="Diamond 3"/>
            <p:cNvSpPr/>
            <p:nvPr/>
          </p:nvSpPr>
          <p:spPr>
            <a:xfrm rot="1297034">
              <a:off x="5578228" y="5573055"/>
              <a:ext cx="1083761" cy="285147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Diamond 52"/>
            <p:cNvSpPr/>
            <p:nvPr/>
          </p:nvSpPr>
          <p:spPr>
            <a:xfrm rot="1297034">
              <a:off x="5580639" y="4946075"/>
              <a:ext cx="1083761" cy="285147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742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 animBg="1"/>
      <p:bldP spid="5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83306" y="172939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733099" y="893315"/>
            <a:ext cx="184730" cy="7694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400" b="1" cap="all" dirty="0">
              <a:ln w="18415" cmpd="sng">
                <a:solidFill>
                  <a:prstClr val="black">
                    <a:lumMod val="65000"/>
                    <a:lumOff val="35000"/>
                  </a:prstClr>
                </a:solidFill>
                <a:prstDash val="solid"/>
              </a:ln>
              <a:solidFill>
                <a:srgbClr val="9933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1829" y="500090"/>
            <a:ext cx="15462994" cy="904864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993300"/>
                </a:solidFill>
                <a:latin typeface="+mj-lt"/>
              </a:rPr>
              <a:t>Bài</a:t>
            </a:r>
            <a:r>
              <a:rPr lang="en-US" altLang="en-US" sz="4400" b="1" dirty="0">
                <a:solidFill>
                  <a:srgbClr val="993300"/>
                </a:solidFill>
                <a:latin typeface="+mj-lt"/>
              </a:rPr>
              <a:t> 2: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5005994" y="2483180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4cm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4142614" y="4447664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3cm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1125200" y="4875802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6cm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-1049172" y="1287841"/>
                <a:ext cx="12033108" cy="131285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                b)             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Bài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giải</a:t>
                </a:r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mặt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đáy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MNPQ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: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6 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x </a:t>
                </a: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3 = 18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mặt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bên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ABNM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:</a:t>
                </a: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6 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x</a:t>
                </a: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4 = 24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mặt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bên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BCPN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:</a:t>
                </a: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4 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x</a:t>
                </a: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3 = 12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              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Đáp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số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: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MNPQ: 18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 smtClean="0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                             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ABMN: 24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 smtClean="0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                            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tíchBCPN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: 12</a:t>
                </a:r>
                <a14:m>
                  <m:oMath xmlns:m="http://schemas.openxmlformats.org/officeDocument/2006/math">
                    <m:r>
                      <a:rPr lang="en-US" sz="4400" b="1" i="0" cap="all" smtClean="0">
                        <a:ln w="18415" cmpd="sng">
                          <a:solidFill>
                            <a:srgbClr val="993300"/>
                          </a:solidFill>
                          <a:prstDash val="solid"/>
                        </a:ln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endParaRPr lang="en-US" sz="4400" b="1" cap="all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endParaRPr lang="en-US" sz="4400" b="1" cap="all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endParaRPr lang="en-US" sz="4400" b="1" cap="all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endParaRPr lang="en-US" sz="4400" b="1" cap="all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49172" y="1287841"/>
                <a:ext cx="12033108" cy="1312853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Flowchart: Data 54"/>
          <p:cNvSpPr/>
          <p:nvPr/>
        </p:nvSpPr>
        <p:spPr>
          <a:xfrm>
            <a:off x="9772499" y="3788268"/>
            <a:ext cx="4987506" cy="1107692"/>
          </a:xfrm>
          <a:prstGeom prst="flowChartInputOutput">
            <a:avLst/>
          </a:prstGeom>
          <a:solidFill>
            <a:srgbClr val="FFC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582058" y="933898"/>
            <a:ext cx="7867580" cy="4901802"/>
            <a:chOff x="10036670" y="2329537"/>
            <a:chExt cx="7867579" cy="4901801"/>
          </a:xfrm>
        </p:grpSpPr>
        <p:grpSp>
          <p:nvGrpSpPr>
            <p:cNvPr id="22" name="Group 21"/>
            <p:cNvGrpSpPr/>
            <p:nvPr/>
          </p:nvGrpSpPr>
          <p:grpSpPr>
            <a:xfrm>
              <a:off x="11227109" y="3067957"/>
              <a:ext cx="4987505" cy="3241415"/>
              <a:chOff x="9677400" y="2552700"/>
              <a:chExt cx="5181600" cy="3657600"/>
            </a:xfrm>
          </p:grpSpPr>
          <p:sp>
            <p:nvSpPr>
              <p:cNvPr id="23" name="Flowchart: Data 22"/>
              <p:cNvSpPr/>
              <p:nvPr/>
            </p:nvSpPr>
            <p:spPr>
              <a:xfrm>
                <a:off x="9677400" y="2552700"/>
                <a:ext cx="5181600" cy="1295400"/>
              </a:xfrm>
              <a:prstGeom prst="flowChartInputOutput">
                <a:avLst/>
              </a:prstGeom>
              <a:noFill/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96774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37922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48590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137922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96774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9677400" y="6210300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>
                <a:off x="10744200" y="4920343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07442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11062956" y="232953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A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817661" y="236037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B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3939194" y="364195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C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036670" y="365422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D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615760" y="450907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M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5770649" y="464569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N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807226" y="63710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P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058400" y="65234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Q</a:t>
              </a:r>
            </a:p>
          </p:txBody>
        </p:sp>
      </p:grpSp>
      <p:sp>
        <p:nvSpPr>
          <p:cNvPr id="56" name="Rectangle 55"/>
          <p:cNvSpPr/>
          <p:nvPr/>
        </p:nvSpPr>
        <p:spPr>
          <a:xfrm>
            <a:off x="10799339" y="1672628"/>
            <a:ext cx="3946038" cy="2066924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13711542" y="1626125"/>
            <a:ext cx="1033832" cy="3478454"/>
            <a:chOff x="5578228" y="4946075"/>
            <a:chExt cx="1086172" cy="347845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58" name="Diamond 57"/>
            <p:cNvSpPr/>
            <p:nvPr/>
          </p:nvSpPr>
          <p:spPr>
            <a:xfrm rot="1297034">
              <a:off x="5578228" y="5573055"/>
              <a:ext cx="1083761" cy="285147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Diamond 58"/>
            <p:cNvSpPr/>
            <p:nvPr/>
          </p:nvSpPr>
          <p:spPr>
            <a:xfrm rot="1297034">
              <a:off x="5580639" y="4946075"/>
              <a:ext cx="1083761" cy="285147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903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animBg="1"/>
      <p:bldP spid="55" grpId="1" animBg="1"/>
      <p:bldP spid="56" grpId="0" animBg="1"/>
      <p:bldP spid="5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802355" y="669473"/>
            <a:ext cx="1484913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Bài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3: </a:t>
            </a:r>
            <a:r>
              <a:rPr lang="vi-VN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Trong các hình dưới đây hình nào là hình hộp chữ nhật, hình nào là hình lập phương ?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83" y="3672259"/>
            <a:ext cx="4327966" cy="2201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939" y="2414650"/>
            <a:ext cx="5213350" cy="3453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2352" y="2548996"/>
            <a:ext cx="3818692" cy="336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" name="Text Box 5"/>
          <p:cNvSpPr txBox="1">
            <a:spLocks noChangeArrowheads="1"/>
          </p:cNvSpPr>
          <p:nvPr/>
        </p:nvSpPr>
        <p:spPr bwMode="auto">
          <a:xfrm>
            <a:off x="2636518" y="6158831"/>
            <a:ext cx="1219200" cy="83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993300"/>
                </a:solidFill>
                <a:latin typeface="Goudy Stout" pitchFamily="18" charset="0"/>
              </a:rPr>
              <a:t>A</a:t>
            </a:r>
          </a:p>
        </p:txBody>
      </p:sp>
      <p:sp>
        <p:nvSpPr>
          <p:cNvPr id="77" name="Text Box 6"/>
          <p:cNvSpPr txBox="1">
            <a:spLocks noChangeArrowheads="1"/>
          </p:cNvSpPr>
          <p:nvPr/>
        </p:nvSpPr>
        <p:spPr bwMode="auto">
          <a:xfrm>
            <a:off x="7852502" y="6158829"/>
            <a:ext cx="1219200" cy="83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993300"/>
                </a:solidFill>
                <a:latin typeface="Goudy Stout" pitchFamily="18" charset="0"/>
              </a:rPr>
              <a:t>B</a:t>
            </a:r>
          </a:p>
        </p:txBody>
      </p:sp>
      <p:sp>
        <p:nvSpPr>
          <p:cNvPr id="80" name="Text Box 7"/>
          <p:cNvSpPr txBox="1">
            <a:spLocks noChangeArrowheads="1"/>
          </p:cNvSpPr>
          <p:nvPr/>
        </p:nvSpPr>
        <p:spPr bwMode="auto">
          <a:xfrm>
            <a:off x="12760654" y="6191423"/>
            <a:ext cx="685800" cy="83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993300"/>
                </a:solidFill>
                <a:latin typeface="Goudy Stout" pitchFamily="18" charset="0"/>
              </a:rPr>
              <a:t>C</a:t>
            </a:r>
          </a:p>
        </p:txBody>
      </p:sp>
      <p:sp>
        <p:nvSpPr>
          <p:cNvPr id="2" name="Flowchart: Connector 1"/>
          <p:cNvSpPr/>
          <p:nvPr/>
        </p:nvSpPr>
        <p:spPr>
          <a:xfrm>
            <a:off x="2362203" y="5987390"/>
            <a:ext cx="1493518" cy="1196636"/>
          </a:xfrm>
          <a:prstGeom prst="flowChartConnector">
            <a:avLst/>
          </a:prstGeom>
          <a:noFill/>
          <a:ln w="38100">
            <a:solidFill>
              <a:srgbClr val="3A9D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538095" y="7885919"/>
            <a:ext cx="4331458" cy="1817642"/>
            <a:chOff x="1572841" y="7424859"/>
            <a:chExt cx="4331458" cy="1817642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1711746" y="7424859"/>
              <a:ext cx="4192553" cy="1817642"/>
            </a:xfrm>
            <a:prstGeom prst="wedgeRoundRectCallout">
              <a:avLst>
                <a:gd name="adj1" fmla="val 37401"/>
                <a:gd name="adj2" fmla="val -97948"/>
                <a:gd name="adj3" fmla="val 16667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72841" y="8010515"/>
              <a:ext cx="43314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HÌNH LẬP PHƯƠNG</a:t>
              </a:r>
            </a:p>
          </p:txBody>
        </p:sp>
      </p:grpSp>
      <p:sp>
        <p:nvSpPr>
          <p:cNvPr id="81" name="Flowchart: Connector 80"/>
          <p:cNvSpPr/>
          <p:nvPr/>
        </p:nvSpPr>
        <p:spPr>
          <a:xfrm>
            <a:off x="12514941" y="5909332"/>
            <a:ext cx="1493518" cy="1196636"/>
          </a:xfrm>
          <a:prstGeom prst="flowChartConnector">
            <a:avLst/>
          </a:prstGeom>
          <a:noFill/>
          <a:ln w="38100">
            <a:solidFill>
              <a:srgbClr val="3A9D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100" name="Group 99"/>
          <p:cNvGrpSpPr/>
          <p:nvPr/>
        </p:nvGrpSpPr>
        <p:grpSpPr>
          <a:xfrm>
            <a:off x="3193795" y="7429561"/>
            <a:ext cx="4192554" cy="1817642"/>
            <a:chOff x="3041391" y="7277160"/>
            <a:chExt cx="4192553" cy="1817642"/>
          </a:xfrm>
        </p:grpSpPr>
        <p:sp>
          <p:nvSpPr>
            <p:cNvPr id="101" name="Rounded Rectangular Callout 100"/>
            <p:cNvSpPr/>
            <p:nvPr/>
          </p:nvSpPr>
          <p:spPr>
            <a:xfrm>
              <a:off x="3041391" y="7277160"/>
              <a:ext cx="4192553" cy="1817642"/>
            </a:xfrm>
            <a:prstGeom prst="wedgeRoundRectCallout">
              <a:avLst>
                <a:gd name="adj1" fmla="val -37896"/>
                <a:gd name="adj2" fmla="val -70399"/>
                <a:gd name="adj3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580677" y="7585816"/>
              <a:ext cx="311398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HÌNH HỘP CHỮ NHẬT</a:t>
              </a:r>
            </a:p>
          </p:txBody>
        </p:sp>
      </p:grpSp>
      <p:pic>
        <p:nvPicPr>
          <p:cNvPr id="35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-373386" y="7184030"/>
            <a:ext cx="2849368" cy="313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12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80" grpId="0"/>
      <p:bldP spid="2" grpId="0" animBg="1"/>
      <p:bldP spid="8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13800" b="1" dirty="0">
                <a:ln w="1905"/>
                <a:solidFill>
                  <a:schemeClr val="bg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Thần tài đến</a:t>
            </a:r>
            <a:endParaRPr lang="en-US" sz="13800" b="1" dirty="0">
              <a:ln w="1905"/>
              <a:solidFill>
                <a:schemeClr val="bg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ristoteH" pitchFamily="34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B73030"/>
              </a:solidFill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328" y="3365604"/>
            <a:ext cx="2040462" cy="202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419335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-2.96296E-6 L 0.16658 -0.0473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25" y="-23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Vận</a:t>
            </a:r>
            <a:r>
              <a:rPr lang="en-US" sz="138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138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dụng</a:t>
            </a:r>
            <a:endParaRPr lang="en-US" sz="138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4678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eave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746" r="10724"/>
          <a:stretch>
            <a:fillRect/>
          </a:stretch>
        </p:blipFill>
        <p:spPr>
          <a:xfrm>
            <a:off x="10030691" y="3477493"/>
            <a:ext cx="6456830" cy="57209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7711" y="4545865"/>
            <a:ext cx="6047966" cy="5741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569553" y="3337233"/>
            <a:ext cx="3612538" cy="36125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36631" flipH="1">
            <a:off x="-41089" y="-762503"/>
            <a:ext cx="4168146" cy="43846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45795" flipH="1">
            <a:off x="15774596" y="5024715"/>
            <a:ext cx="1425844" cy="14999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173778" y="-603471"/>
            <a:ext cx="5414024" cy="42770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195536" y="1359111"/>
            <a:ext cx="3800136" cy="44155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10605" y="1708686"/>
            <a:ext cx="1779786" cy="13593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176069" y="1249772"/>
            <a:ext cx="1779786" cy="13593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135066" y="733732"/>
            <a:ext cx="836624" cy="6253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47706" y="8071831"/>
            <a:ext cx="1698156" cy="22151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2700000">
            <a:off x="1848659" y="8511249"/>
            <a:ext cx="1024438" cy="133633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8928243" y="8448961"/>
            <a:ext cx="1240890" cy="16186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8307801" y="8668317"/>
            <a:ext cx="1240890" cy="161869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3889691" y="8750387"/>
            <a:ext cx="3369614" cy="145455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314955" y="8668312"/>
            <a:ext cx="2200886" cy="153662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4955855" y="8038964"/>
            <a:ext cx="1701898" cy="125869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4316491" y="9179414"/>
            <a:ext cx="1564302" cy="115954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4796980" y="8038969"/>
            <a:ext cx="1860768" cy="1159490"/>
          </a:xfrm>
          <a:prstGeom prst="rect">
            <a:avLst/>
          </a:prstGeom>
        </p:spPr>
      </p:pic>
      <p:pic>
        <p:nvPicPr>
          <p:cNvPr id="25" name="图片 1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40" y="-23126"/>
            <a:ext cx="3844676" cy="2712960"/>
          </a:xfrm>
          <a:prstGeom prst="rect">
            <a:avLst/>
          </a:prstGeom>
        </p:spPr>
      </p:pic>
      <p:pic>
        <p:nvPicPr>
          <p:cNvPr id="26" name="图片 1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818" y="2628"/>
            <a:ext cx="3844676" cy="2712960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F8F7069E-DB18-48E7-A5B5-98A9BAB28B91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9516030" y="-354682"/>
            <a:ext cx="2456320" cy="290688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268621" y="3337237"/>
            <a:ext cx="8631738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r"/>
            <a:r>
              <a:rPr lang="en-US" sz="7200" b="1" dirty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oudy Stout" pitchFamily="18" charset="0"/>
              </a:rPr>
              <a:t>GÓI BÁNH</a:t>
            </a:r>
          </a:p>
        </p:txBody>
      </p:sp>
      <p:pic>
        <p:nvPicPr>
          <p:cNvPr id="29" name="Picture 19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3240698" y="6716587"/>
            <a:ext cx="1125244" cy="83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671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124200" y="623248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1. Hình hộp chữ nhật có mấy đỉnh?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715000" y="2086752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83F1DDA-A81B-400A-8113-FB7C3C533E24}"/>
              </a:ext>
            </a:extLst>
          </p:cNvPr>
          <p:cNvSpPr/>
          <p:nvPr/>
        </p:nvSpPr>
        <p:spPr>
          <a:xfrm>
            <a:off x="3412001" y="4060165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5600" b="1" ker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 đỉnh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7B9597D-5A1C-4F65-A967-D79F793DE0AB}"/>
              </a:ext>
            </a:extLst>
          </p:cNvPr>
          <p:cNvSpPr/>
          <p:nvPr/>
        </p:nvSpPr>
        <p:spPr>
          <a:xfrm>
            <a:off x="3451235" y="5990537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6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đỉnh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3AD6970-DC86-40E4-A962-100E74575518}"/>
              </a:ext>
            </a:extLst>
          </p:cNvPr>
          <p:cNvSpPr/>
          <p:nvPr/>
        </p:nvSpPr>
        <p:spPr>
          <a:xfrm>
            <a:off x="3464791" y="7860335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12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đỉnh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3400" y="232894"/>
            <a:ext cx="2577306" cy="284000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630206" y="-107322"/>
            <a:ext cx="3114124" cy="4796402"/>
            <a:chOff x="13192677" y="-462232"/>
            <a:chExt cx="4018497" cy="5389789"/>
          </a:xfrm>
        </p:grpSpPr>
        <p:grpSp>
          <p:nvGrpSpPr>
            <p:cNvPr id="2" name="Group 1"/>
            <p:cNvGrpSpPr/>
            <p:nvPr/>
          </p:nvGrpSpPr>
          <p:grpSpPr>
            <a:xfrm>
              <a:off x="13628144" y="-462232"/>
              <a:ext cx="3088796" cy="5389789"/>
              <a:chOff x="12575949" y="-1329557"/>
              <a:chExt cx="5413464" cy="9673820"/>
            </a:xfrm>
          </p:grpSpPr>
          <p:sp>
            <p:nvSpPr>
              <p:cNvPr id="46" name="lạt 1">
                <a:extLst>
                  <a:ext uri="{FF2B5EF4-FFF2-40B4-BE49-F238E27FC236}">
                    <a16:creationId xmlns:a16="http://schemas.microsoft.com/office/drawing/2014/main" id="{82CB9E7C-DFAF-41CF-B65B-78246FACCE98}"/>
                  </a:ext>
                </a:extLst>
              </p:cNvPr>
              <p:cNvSpPr/>
              <p:nvPr/>
            </p:nvSpPr>
            <p:spPr>
              <a:xfrm rot="5400000">
                <a:off x="9903603" y="3281340"/>
                <a:ext cx="9372600" cy="150806"/>
              </a:xfrm>
              <a:prstGeom prst="rect">
                <a:avLst/>
              </a:prstGeom>
              <a:solidFill>
                <a:srgbClr val="EEECE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algn="ctr" defTabSz="914400"/>
                <a:endParaRPr lang="en-US" sz="1800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48" name="lạt 1">
                <a:extLst>
                  <a:ext uri="{FF2B5EF4-FFF2-40B4-BE49-F238E27FC236}">
                    <a16:creationId xmlns:a16="http://schemas.microsoft.com/office/drawing/2014/main" id="{82CB9E7C-DFAF-41CF-B65B-78246FACCE98}"/>
                  </a:ext>
                </a:extLst>
              </p:cNvPr>
              <p:cNvSpPr/>
              <p:nvPr/>
            </p:nvSpPr>
            <p:spPr>
              <a:xfrm rot="5400000">
                <a:off x="11712793" y="3582560"/>
                <a:ext cx="9372600" cy="150806"/>
              </a:xfrm>
              <a:prstGeom prst="rect">
                <a:avLst/>
              </a:prstGeom>
              <a:solidFill>
                <a:srgbClr val="EEECE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algn="ctr" defTabSz="914400"/>
                <a:endParaRPr lang="en-US" sz="1800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pic>
            <p:nvPicPr>
              <p:cNvPr id="47" name="lá m11" descr="14324 Sago Leaf Lá Dong 1kgx1 -">
                <a:extLst>
                  <a:ext uri="{FF2B5EF4-FFF2-40B4-BE49-F238E27FC236}">
                    <a16:creationId xmlns:a16="http://schemas.microsoft.com/office/drawing/2014/main" id="{901D63F7-2056-4E0E-B219-D4DA693ADC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897" b="99588" l="11333" r="98667">
                            <a14:backgroundMark x1="52833" y1="12784" x2="11833" y2="43505"/>
                            <a14:backgroundMark x1="37000" y1="33814" x2="28667" y2="43505"/>
                            <a14:backgroundMark x1="28167" y1="43299" x2="25333" y2="46804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43" t="23321"/>
              <a:stretch/>
            </p:blipFill>
            <p:spPr bwMode="auto">
              <a:xfrm rot="15570348">
                <a:off x="11676397" y="521661"/>
                <a:ext cx="7212568" cy="5413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0" name="lá m11" descr="14324 Sago Leaf Lá Dong 1kgx1 -">
              <a:extLst>
                <a:ext uri="{FF2B5EF4-FFF2-40B4-BE49-F238E27FC236}">
                  <a16:creationId xmlns:a16="http://schemas.microsoft.com/office/drawing/2014/main" id="{901D63F7-2056-4E0E-B219-D4DA693ADC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97" b="99588" l="11333" r="98667">
                          <a14:backgroundMark x1="52833" y1="12784" x2="11833" y2="43505"/>
                          <a14:backgroundMark x1="37000" y1="33814" x2="28667" y2="43505"/>
                          <a14:backgroundMark x1="28167" y1="43299" x2="25333" y2="46804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43" t="23321"/>
            <a:stretch/>
          </p:blipFill>
          <p:spPr bwMode="auto">
            <a:xfrm rot="21357472">
              <a:off x="13192677" y="532841"/>
              <a:ext cx="4018497" cy="3088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506096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Khám</a:t>
            </a:r>
            <a:r>
              <a:rPr lang="en-US" sz="138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138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phá</a:t>
            </a:r>
            <a:endParaRPr lang="en-US" sz="138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344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110706" y="587597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2. Hình lập phương có mấy cạnh?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486400" y="2095500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83F1DDA-A81B-400A-8113-FB7C3C533E24}"/>
              </a:ext>
            </a:extLst>
          </p:cNvPr>
          <p:cNvSpPr/>
          <p:nvPr/>
        </p:nvSpPr>
        <p:spPr>
          <a:xfrm>
            <a:off x="3458491" y="8025175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12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cạnh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7B9597D-5A1C-4F65-A967-D79F793DE0AB}"/>
              </a:ext>
            </a:extLst>
          </p:cNvPr>
          <p:cNvSpPr/>
          <p:nvPr/>
        </p:nvSpPr>
        <p:spPr>
          <a:xfrm>
            <a:off x="3451235" y="5990537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10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cạnh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3AD6970-DC86-40E4-A962-100E74575518}"/>
              </a:ext>
            </a:extLst>
          </p:cNvPr>
          <p:cNvSpPr/>
          <p:nvPr/>
        </p:nvSpPr>
        <p:spPr>
          <a:xfrm>
            <a:off x="3439109" y="4021823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8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cạnh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3400" y="346380"/>
            <a:ext cx="2577306" cy="2840008"/>
          </a:xfrm>
          <a:prstGeom prst="rect">
            <a:avLst/>
          </a:prstGeom>
        </p:spPr>
      </p:pic>
      <p:pic>
        <p:nvPicPr>
          <p:cNvPr id="45" name="gạo m1" descr="Cách đồ xôi ngũ sắc đậm đà sắc vị cho năm mới - Tối nay ăn gì">
            <a:extLst>
              <a:ext uri="{FF2B5EF4-FFF2-40B4-BE49-F238E27FC236}">
                <a16:creationId xmlns:a16="http://schemas.microsoft.com/office/drawing/2014/main" id="{F4B088C3-3067-40D9-9C54-B05E4F235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r="8887"/>
          <a:stretch/>
        </p:blipFill>
        <p:spPr bwMode="auto">
          <a:xfrm>
            <a:off x="13597291" y="346380"/>
            <a:ext cx="3579606" cy="265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89448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423526" y="326041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3. Hình hộp chữ nhật có mấy mặt?  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562600" y="1529589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83F1DDA-A81B-400A-8113-FB7C3C533E24}"/>
              </a:ext>
            </a:extLst>
          </p:cNvPr>
          <p:cNvSpPr/>
          <p:nvPr/>
        </p:nvSpPr>
        <p:spPr>
          <a:xfrm>
            <a:off x="3382501" y="6107683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6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7B9597D-5A1C-4F65-A967-D79F793DE0AB}"/>
              </a:ext>
            </a:extLst>
          </p:cNvPr>
          <p:cNvSpPr/>
          <p:nvPr/>
        </p:nvSpPr>
        <p:spPr>
          <a:xfrm>
            <a:off x="3451235" y="8161298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7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3AD6970-DC86-40E4-A962-100E74575518}"/>
              </a:ext>
            </a:extLst>
          </p:cNvPr>
          <p:cNvSpPr/>
          <p:nvPr/>
        </p:nvSpPr>
        <p:spPr>
          <a:xfrm>
            <a:off x="3366737" y="4021823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5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3533" y="388386"/>
            <a:ext cx="2577306" cy="2840008"/>
          </a:xfrm>
          <a:prstGeom prst="rect">
            <a:avLst/>
          </a:prstGeom>
        </p:spPr>
      </p:pic>
      <p:pic>
        <p:nvPicPr>
          <p:cNvPr id="44" name="thịt m1">
            <a:extLst>
              <a:ext uri="{FF2B5EF4-FFF2-40B4-BE49-F238E27FC236}">
                <a16:creationId xmlns:a16="http://schemas.microsoft.com/office/drawing/2014/main" id="{01C36483-C345-4CC8-85B3-3E001E1D1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9761" y="614870"/>
            <a:ext cx="3547448" cy="260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5456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743774" y="61688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4: Hình lập phương có mấy mặt?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7176983" y="818523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83F1DDA-A81B-400A-8113-FB7C3C533E24}"/>
              </a:ext>
            </a:extLst>
          </p:cNvPr>
          <p:cNvSpPr/>
          <p:nvPr/>
        </p:nvSpPr>
        <p:spPr>
          <a:xfrm>
            <a:off x="3412001" y="4060165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8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7B9597D-5A1C-4F65-A967-D79F793DE0AB}"/>
              </a:ext>
            </a:extLst>
          </p:cNvPr>
          <p:cNvSpPr/>
          <p:nvPr/>
        </p:nvSpPr>
        <p:spPr>
          <a:xfrm>
            <a:off x="3451235" y="5990537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7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3AD6970-DC86-40E4-A962-100E74575518}"/>
              </a:ext>
            </a:extLst>
          </p:cNvPr>
          <p:cNvSpPr/>
          <p:nvPr/>
        </p:nvSpPr>
        <p:spPr>
          <a:xfrm>
            <a:off x="3464791" y="7860335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6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3533" y="388386"/>
            <a:ext cx="2577306" cy="2840008"/>
          </a:xfrm>
          <a:prstGeom prst="rect">
            <a:avLst/>
          </a:prstGeom>
        </p:spPr>
      </p:pic>
      <p:pic>
        <p:nvPicPr>
          <p:cNvPr id="44" name="đỗ m1" descr="Cách gói bánh chưng không cần khuôn vẫn đẹp như tranh">
            <a:extLst>
              <a:ext uri="{FF2B5EF4-FFF2-40B4-BE49-F238E27FC236}">
                <a16:creationId xmlns:a16="http://schemas.microsoft.com/office/drawing/2014/main" id="{74CA36E4-873F-4FC4-AA71-E5D4762C0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341" b="89931" l="10000" r="8583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1515" r="13536" b="7737"/>
          <a:stretch/>
        </p:blipFill>
        <p:spPr bwMode="auto">
          <a:xfrm>
            <a:off x="13586085" y="563445"/>
            <a:ext cx="3810000" cy="248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75456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rrow: Pentagon 70">
            <a:extLst>
              <a:ext uri="{FF2B5EF4-FFF2-40B4-BE49-F238E27FC236}">
                <a16:creationId xmlns:a16="http://schemas.microsoft.com/office/drawing/2014/main" id="{2A3CC694-F3B9-4198-B8B6-8F923A0461B9}"/>
              </a:ext>
            </a:extLst>
          </p:cNvPr>
          <p:cNvSpPr/>
          <p:nvPr/>
        </p:nvSpPr>
        <p:spPr>
          <a:xfrm>
            <a:off x="238976" y="20170"/>
            <a:ext cx="3052954" cy="979226"/>
          </a:xfrm>
          <a:prstGeom prst="homePlate">
            <a:avLst/>
          </a:prstGeom>
          <a:solidFill>
            <a:schemeClr val="tx2">
              <a:lumMod val="75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40" tIns="45720" rIns="91440" bIns="45720" rtlCol="0" anchor="ctr"/>
          <a:lstStyle/>
          <a:p>
            <a:pPr algn="ctr" defTabSz="914400"/>
            <a:r>
              <a:rPr lang="en-US" sz="4000" b="1" kern="0" dirty="0">
                <a:solidFill>
                  <a:sysClr val="window" lastClr="FFFFFF"/>
                </a:solidFill>
                <a:latin typeface="Barlow Condensed Black" panose="00000A06000000000000" pitchFamily="2" charset="0"/>
              </a:rPr>
              <a:t>GÓI BÁNH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2E2EDD-6D81-4B02-A2A8-2FF9BDA7C26A}"/>
              </a:ext>
            </a:extLst>
          </p:cNvPr>
          <p:cNvSpPr/>
          <p:nvPr/>
        </p:nvSpPr>
        <p:spPr>
          <a:xfrm rot="5400000">
            <a:off x="1650071" y="5273027"/>
            <a:ext cx="8079946" cy="120650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400"/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714DFF-D90A-4DFA-A383-32FB099E9A45}"/>
              </a:ext>
            </a:extLst>
          </p:cNvPr>
          <p:cNvSpPr/>
          <p:nvPr/>
        </p:nvSpPr>
        <p:spPr>
          <a:xfrm>
            <a:off x="1471242" y="5553156"/>
            <a:ext cx="7843912" cy="110484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400"/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3A1A6C8-E799-48E7-AE6E-66DCD3F31143}"/>
              </a:ext>
            </a:extLst>
          </p:cNvPr>
          <p:cNvSpPr/>
          <p:nvPr/>
        </p:nvSpPr>
        <p:spPr>
          <a:xfrm>
            <a:off x="1434338" y="4633870"/>
            <a:ext cx="7843912" cy="110484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400"/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7" name="lạt 1">
            <a:extLst>
              <a:ext uri="{FF2B5EF4-FFF2-40B4-BE49-F238E27FC236}">
                <a16:creationId xmlns:a16="http://schemas.microsoft.com/office/drawing/2014/main" id="{82CB9E7C-DFAF-41CF-B65B-78246FACCE98}"/>
              </a:ext>
            </a:extLst>
          </p:cNvPr>
          <p:cNvSpPr/>
          <p:nvPr/>
        </p:nvSpPr>
        <p:spPr>
          <a:xfrm rot="5400000">
            <a:off x="-194062" y="5224077"/>
            <a:ext cx="9372600" cy="150806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400"/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8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865738">
            <a:off x="2187658" y="1951411"/>
            <a:ext cx="5678584" cy="6790484"/>
          </a:xfrm>
          <a:prstGeom prst="rect">
            <a:avLst/>
          </a:prstGeom>
        </p:spPr>
      </p:pic>
      <p:pic>
        <p:nvPicPr>
          <p:cNvPr id="29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88846" y="2410691"/>
            <a:ext cx="5276208" cy="5374785"/>
          </a:xfrm>
          <a:prstGeom prst="rect">
            <a:avLst/>
          </a:prstGeom>
        </p:spPr>
      </p:pic>
      <p:pic>
        <p:nvPicPr>
          <p:cNvPr id="30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635009" y="3239224"/>
            <a:ext cx="7107112" cy="6746556"/>
          </a:xfrm>
          <a:prstGeom prst="rect">
            <a:avLst/>
          </a:prstGeom>
        </p:spPr>
      </p:pic>
      <p:pic>
        <p:nvPicPr>
          <p:cNvPr id="31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576549" y="-329250"/>
            <a:ext cx="6685252" cy="4463280"/>
          </a:xfrm>
          <a:prstGeom prst="rect">
            <a:avLst/>
          </a:prstGeom>
        </p:spPr>
      </p:pic>
      <p:pic>
        <p:nvPicPr>
          <p:cNvPr id="37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551747" y="7706861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727189" y="78421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879589" y="79945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1031989" y="81469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316603" y="5778414"/>
            <a:ext cx="1125244" cy="834088"/>
          </a:xfrm>
          <a:prstGeom prst="rect">
            <a:avLst/>
          </a:prstGeom>
        </p:spPr>
      </p:pic>
      <p:pic>
        <p:nvPicPr>
          <p:cNvPr id="50" name="thịt m1">
            <a:extLst>
              <a:ext uri="{FF2B5EF4-FFF2-40B4-BE49-F238E27FC236}">
                <a16:creationId xmlns:a16="http://schemas.microsoft.com/office/drawing/2014/main" id="{01C36483-C345-4CC8-85B3-3E001E1D10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950" y="5067505"/>
            <a:ext cx="1950890" cy="1432684"/>
          </a:xfrm>
          <a:prstGeom prst="rect">
            <a:avLst/>
          </a:prstGeom>
        </p:spPr>
      </p:pic>
      <p:pic>
        <p:nvPicPr>
          <p:cNvPr id="51" name="hành m1" descr="Sliced red onion rings Stock Photo by ©natika 145597235">
            <a:extLst>
              <a:ext uri="{FF2B5EF4-FFF2-40B4-BE49-F238E27FC236}">
                <a16:creationId xmlns:a16="http://schemas.microsoft.com/office/drawing/2014/main" id="{31491245-2006-43A9-8BCA-D1CC0BD49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88" b="89952" l="813" r="9687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835" y="6167399"/>
            <a:ext cx="862181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gạo m1" descr="Cách đồ xôi ngũ sắc đậm đà sắc vị cho năm mới - Tối nay ăn gì">
            <a:extLst>
              <a:ext uri="{FF2B5EF4-FFF2-40B4-BE49-F238E27FC236}">
                <a16:creationId xmlns:a16="http://schemas.microsoft.com/office/drawing/2014/main" id="{F4B088C3-3067-40D9-9C54-B05E4F235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r="8887"/>
          <a:stretch/>
        </p:blipFill>
        <p:spPr bwMode="auto">
          <a:xfrm>
            <a:off x="2984953" y="3239224"/>
            <a:ext cx="2863764" cy="212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đỗ m1" descr="Cách gói bánh chưng không cần khuôn vẫn đẹp như tranh">
            <a:extLst>
              <a:ext uri="{FF2B5EF4-FFF2-40B4-BE49-F238E27FC236}">
                <a16:creationId xmlns:a16="http://schemas.microsoft.com/office/drawing/2014/main" id="{74CA36E4-873F-4FC4-AA71-E5D4762C0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3341" b="89931" l="10000" r="8583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1515" r="13536" b="7737"/>
          <a:stretch/>
        </p:blipFill>
        <p:spPr bwMode="auto">
          <a:xfrm>
            <a:off x="3043946" y="5246109"/>
            <a:ext cx="1918978" cy="125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tiêu m1" descr="Tiêu đen hạt Mỹ Lộc xuất xứ từ những vùng trồng tiêu nổi tiếng">
            <a:extLst>
              <a:ext uri="{FF2B5EF4-FFF2-40B4-BE49-F238E27FC236}">
                <a16:creationId xmlns:a16="http://schemas.microsoft.com/office/drawing/2014/main" id="{851A7443-BC6A-4584-9FAA-D20A117DD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7984" b="84293" l="76758" r="98145">
                        <a14:foregroundMark x1="96191" y1="60602" x2="94238" y2="62827"/>
                        <a14:foregroundMark x1="89551" y1="79450" x2="89844" y2="825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58" t="55211" b="15625"/>
          <a:stretch/>
        </p:blipFill>
        <p:spPr bwMode="auto">
          <a:xfrm>
            <a:off x="4539471" y="4532841"/>
            <a:ext cx="1118034" cy="95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74932" y="2691249"/>
            <a:ext cx="6447112" cy="477892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460" y="5557508"/>
            <a:ext cx="2761167" cy="4682595"/>
          </a:xfrm>
          <a:prstGeom prst="rect">
            <a:avLst/>
          </a:prstGeom>
        </p:spPr>
      </p:pic>
      <p:pic>
        <p:nvPicPr>
          <p:cNvPr id="57" name="图片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339" y="165383"/>
            <a:ext cx="3844676" cy="2712960"/>
          </a:xfrm>
          <a:prstGeom prst="rect">
            <a:avLst/>
          </a:prstGeom>
        </p:spPr>
      </p:pic>
      <p:pic>
        <p:nvPicPr>
          <p:cNvPr id="58" name="图片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717" y="191137"/>
            <a:ext cx="3844676" cy="2712960"/>
          </a:xfrm>
          <a:prstGeom prst="rect">
            <a:avLst/>
          </a:prstGeom>
        </p:spPr>
      </p:pic>
      <p:pic>
        <p:nvPicPr>
          <p:cNvPr id="59" name="Picture 3">
            <a:extLst>
              <a:ext uri="{FF2B5EF4-FFF2-40B4-BE49-F238E27FC236}">
                <a16:creationId xmlns:a16="http://schemas.microsoft.com/office/drawing/2014/main" id="{F8F7069E-DB18-48E7-A5B5-98A9BAB28B91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520929" y="-166173"/>
            <a:ext cx="2456320" cy="290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7451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9" name="Google Shape;929;p30"/>
          <p:cNvGrpSpPr/>
          <p:nvPr/>
        </p:nvGrpSpPr>
        <p:grpSpPr>
          <a:xfrm>
            <a:off x="7176983" y="818527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9" y="7505677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9" y="4021827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9" y="7487615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231;p5"/>
          <p:cNvSpPr/>
          <p:nvPr/>
        </p:nvSpPr>
        <p:spPr>
          <a:xfrm>
            <a:off x="666650" y="196319"/>
            <a:ext cx="17085124" cy="9639298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4">
                <a:lumMod val="20000"/>
                <a:lumOff val="8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761999" y="-261864"/>
            <a:ext cx="2577306" cy="2840008"/>
          </a:xfrm>
          <a:prstGeom prst="rect">
            <a:avLst/>
          </a:prstGeom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70" y="925908"/>
            <a:ext cx="4197924" cy="419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72" y="4999630"/>
            <a:ext cx="5702208" cy="380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969" y="-1117256"/>
            <a:ext cx="5491662" cy="5491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5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580" y="4655080"/>
            <a:ext cx="3219820" cy="4793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47" b="100000" l="0" r="100000">
                        <a14:foregroundMark x1="50353" y1="19059" x2="56471" y2="37647"/>
                        <a14:foregroundMark x1="48941" y1="14118" x2="48235" y2="29176"/>
                        <a14:foregroundMark x1="54353" y1="12706" x2="62588" y2="32706"/>
                        <a14:foregroundMark x1="80471" y1="52000" x2="87294" y2="61647"/>
                        <a14:foregroundMark x1="81882" y1="49176" x2="89412" y2="49176"/>
                        <a14:foregroundMark x1="22824" y1="72706" x2="32941" y2="77412"/>
                        <a14:foregroundMark x1="43294" y1="78118" x2="55059" y2="86353"/>
                        <a14:foregroundMark x1="28235" y1="75294" x2="40706" y2="78118"/>
                        <a14:foregroundMark x1="56471" y1="78118" x2="58588" y2="8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04" y="4921016"/>
            <a:ext cx="3023272" cy="302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1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737" y="1078417"/>
            <a:ext cx="3709874" cy="3338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11452704" y="3399533"/>
            <a:ext cx="6019800" cy="2788910"/>
          </a:xfrm>
          <a:prstGeom prst="wedgeEllipseCallout">
            <a:avLst>
              <a:gd name="adj1" fmla="val 33367"/>
              <a:gd name="adj2" fmla="val 5057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12380476" y="3516715"/>
            <a:ext cx="4557940" cy="255454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75267856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31;p5"/>
          <p:cNvSpPr/>
          <p:nvPr/>
        </p:nvSpPr>
        <p:spPr>
          <a:xfrm>
            <a:off x="990600" y="723900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5320145"/>
            <a:ext cx="8356840" cy="52195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55100" y="1436454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oudy Stout" pitchFamily="18" charset="0"/>
              </a:rPr>
              <a:t>toán</a:t>
            </a:r>
            <a:endParaRPr lang="en-US" sz="72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oudy Stout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5100" y="4719980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Hình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hộp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chữ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nhật</a:t>
            </a:r>
            <a:endParaRPr lang="en-US" sz="9600" b="1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  <a:ea typeface="Roboto Black" pitchFamily="2" charset="0"/>
            </a:endParaRPr>
          </a:p>
          <a:p>
            <a:pPr algn="ctr">
              <a:lnSpc>
                <a:spcPct val="130000"/>
              </a:lnSpc>
            </a:pP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Hình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lập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phương</a:t>
            </a:r>
            <a:endParaRPr lang="en-US" sz="9600" b="1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  <a:ea typeface="Roboto Black" pitchFamily="2" charset="0"/>
            </a:endParaRPr>
          </a:p>
        </p:txBody>
      </p:sp>
      <p:pic>
        <p:nvPicPr>
          <p:cNvPr id="1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94172" y="5714785"/>
            <a:ext cx="9220200" cy="486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162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33" b="64062"/>
          <a:stretch/>
        </p:blipFill>
        <p:spPr>
          <a:xfrm>
            <a:off x="8" y="-57150"/>
            <a:ext cx="4876800" cy="3505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8" b="16016"/>
          <a:stretch/>
        </p:blipFill>
        <p:spPr>
          <a:xfrm>
            <a:off x="11696700" y="-247645"/>
            <a:ext cx="6553200" cy="5357178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11654" y="7308328"/>
            <a:ext cx="3285316" cy="3118648"/>
          </a:xfrm>
          <a:prstGeom prst="rect">
            <a:avLst/>
          </a:prstGeom>
        </p:spPr>
      </p:pic>
      <p:pic>
        <p:nvPicPr>
          <p:cNvPr id="30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3508" y="9362881"/>
            <a:ext cx="796268" cy="1038698"/>
          </a:xfrm>
          <a:prstGeom prst="rect">
            <a:avLst/>
          </a:prstGeom>
        </p:spPr>
      </p:pic>
      <p:pic>
        <p:nvPicPr>
          <p:cNvPr id="31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700000">
            <a:off x="589022" y="9235942"/>
            <a:ext cx="716480" cy="934620"/>
          </a:xfrm>
          <a:prstGeom prst="rect">
            <a:avLst/>
          </a:prstGeom>
        </p:spPr>
      </p:pic>
      <p:pic>
        <p:nvPicPr>
          <p:cNvPr id="32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5880160" y="7308328"/>
            <a:ext cx="2497116" cy="3252472"/>
          </a:xfrm>
          <a:prstGeom prst="rect">
            <a:avLst/>
          </a:prstGeom>
        </p:spPr>
      </p:pic>
      <p:pic>
        <p:nvPicPr>
          <p:cNvPr id="33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2794" y="8652624"/>
            <a:ext cx="1671780" cy="1405184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12153216" y="8375263"/>
            <a:ext cx="5640168" cy="1911754"/>
          </a:xfrm>
          <a:prstGeom prst="rect">
            <a:avLst/>
          </a:prstGeom>
        </p:spPr>
      </p:pic>
      <p:pic>
        <p:nvPicPr>
          <p:cNvPr id="35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40" y="-23122"/>
            <a:ext cx="3844676" cy="3205012"/>
          </a:xfrm>
          <a:prstGeom prst="rect">
            <a:avLst/>
          </a:prstGeom>
        </p:spPr>
      </p:pic>
      <p:pic>
        <p:nvPicPr>
          <p:cNvPr id="36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818" y="2628"/>
            <a:ext cx="3844676" cy="2712960"/>
          </a:xfrm>
          <a:prstGeom prst="rect">
            <a:avLst/>
          </a:prstGeom>
        </p:spPr>
      </p:pic>
      <p:pic>
        <p:nvPicPr>
          <p:cNvPr id="37" name="图片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640" y="84039"/>
            <a:ext cx="3844676" cy="309786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452690" y="-352051"/>
            <a:ext cx="8066772" cy="2960174"/>
            <a:chOff x="4350138" y="-126866"/>
            <a:chExt cx="7983831" cy="302988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00" r="26868"/>
            <a:stretch/>
          </p:blipFill>
          <p:spPr>
            <a:xfrm rot="5195678">
              <a:off x="6827110" y="-2603838"/>
              <a:ext cx="3029888" cy="7983831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A07EA51-2D71-47AB-BF7F-07D5F60FD543}"/>
                </a:ext>
              </a:extLst>
            </p:cNvPr>
            <p:cNvSpPr txBox="1"/>
            <p:nvPr/>
          </p:nvSpPr>
          <p:spPr>
            <a:xfrm>
              <a:off x="6476941" y="675473"/>
              <a:ext cx="3730228" cy="1071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012">
                <a:defRPr/>
              </a:pPr>
              <a:r>
                <a:rPr lang="vi-VN" sz="6200" kern="0" dirty="0">
                  <a:solidFill>
                    <a:srgbClr val="2E8B76">
                      <a:lumMod val="50000"/>
                    </a:srgbClr>
                  </a:solidFill>
                  <a:latin typeface="Open Sans Extrabold" pitchFamily="34" charset="0"/>
                  <a:ea typeface="Open Sans Extrabold" pitchFamily="34" charset="0"/>
                  <a:cs typeface="Open Sans Extrabold" pitchFamily="34" charset="0"/>
                </a:rPr>
                <a:t>Mục tiêu</a:t>
              </a:r>
              <a:endParaRPr lang="en-US" sz="6200" kern="0" dirty="0">
                <a:solidFill>
                  <a:srgbClr val="2E8B76">
                    <a:lumMod val="50000"/>
                  </a:srgbClr>
                </a:solidFill>
                <a:latin typeface="Wide Latin" pitchFamily="18" charset="0"/>
                <a:ea typeface="Open Sans Extrabold" pitchFamily="34" charset="0"/>
                <a:cs typeface="Open Sans Extrabold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084354" y="2836468"/>
            <a:ext cx="13555872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 dirty="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Hình thành được biểu tượng về hình hộp chữ nhật và hình lập phương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84356" y="4599714"/>
            <a:ext cx="13555872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 dirty="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Nhận biết các đồ vật trong thực tiễn có dạng hình hộp chữ nhật và hình lập phương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84363" y="6386784"/>
            <a:ext cx="13580730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 dirty="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Phân biệt được hình hộp chữ nhật và hình lập phương 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84361" y="8196436"/>
            <a:ext cx="13580730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 dirty="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Chỉ ra được các đặc điểm hình hộp chữ nhật và hình lập phương 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20" name="Picture 15">
            <a:hlinkClick r:id="rId13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5711951" y="7448340"/>
            <a:ext cx="2576049" cy="283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212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0" grpId="0" animBg="1"/>
      <p:bldP spid="41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13800" b="1" dirty="0">
                <a:ln w="1905"/>
                <a:solidFill>
                  <a:schemeClr val="bg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Thần tài đến</a:t>
            </a:r>
            <a:endParaRPr lang="en-US" sz="13800" b="1" dirty="0">
              <a:ln w="1905"/>
              <a:solidFill>
                <a:schemeClr val="bg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ristoteH" pitchFamily="34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B73030"/>
              </a:solidFill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640" y="6399252"/>
            <a:ext cx="2040462" cy="202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849906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L 0.18221 -0.077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6" y="-38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95800" y="4914900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Hình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thành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kiến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thức</a:t>
            </a:r>
            <a:endParaRPr lang="en-US" sz="96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997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666650" y="196319"/>
            <a:ext cx="17085124" cy="9639298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130" y="1750284"/>
            <a:ext cx="4216556" cy="2635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009" y="900395"/>
            <a:ext cx="3953818" cy="395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839" y="4710127"/>
            <a:ext cx="4131154" cy="3651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45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66" y="4895952"/>
            <a:ext cx="4054176" cy="405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63847" y="361203"/>
            <a:ext cx="703750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Roboto Black" pitchFamily="2" charset="0"/>
                <a:ea typeface="Roboto Black" pitchFamily="2" charset="0"/>
              </a:rPr>
              <a:t>1. HÌNH HỘP CHỮ NHẬT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709" y="3067958"/>
            <a:ext cx="4843462" cy="3396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4635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Calibri"/>
        <a:ea typeface="庞门正道标题体"/>
        <a:cs typeface=""/>
      </a:majorFont>
      <a:minorFont>
        <a:latin typeface="Calibri"/>
        <a:ea typeface="思源黑体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1174</TotalTime>
  <Words>1209</Words>
  <Application>Microsoft Macintosh PowerPoint</Application>
  <PresentationFormat>Custom</PresentationFormat>
  <Paragraphs>285</Paragraphs>
  <Slides>33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33</vt:i4>
      </vt:variant>
    </vt:vector>
  </HeadingPairs>
  <TitlesOfParts>
    <vt:vector size="56" baseType="lpstr">
      <vt:lpstr>.VnAristoteH</vt:lpstr>
      <vt:lpstr>Arial</vt:lpstr>
      <vt:lpstr>Bahiana</vt:lpstr>
      <vt:lpstr>Barlow Condensed Black</vt:lpstr>
      <vt:lpstr>Barlow Light</vt:lpstr>
      <vt:lpstr>Calibri</vt:lpstr>
      <vt:lpstr>Cambria Math</vt:lpstr>
      <vt:lpstr>Goudy Stout</vt:lpstr>
      <vt:lpstr>Jokerman</vt:lpstr>
      <vt:lpstr>Open Sans Extrabold</vt:lpstr>
      <vt:lpstr>Roboto Black</vt:lpstr>
      <vt:lpstr>Times New Roman</vt:lpstr>
      <vt:lpstr>Wide Latin</vt:lpstr>
      <vt:lpstr>字魂110号-武林江湖体</vt:lpstr>
      <vt:lpstr>庞门正道标题体</vt:lpstr>
      <vt:lpstr>思源宋体 Heavy</vt:lpstr>
      <vt:lpstr>思源黑体 Light</vt:lpstr>
      <vt:lpstr>1_Office Theme</vt:lpstr>
      <vt:lpstr>1_Office 主题​​</vt:lpstr>
      <vt:lpstr>Chinese New Year by Slidesgo</vt:lpstr>
      <vt:lpstr>1_Chinese New Year by Slidesgo</vt:lpstr>
      <vt:lpstr>Office Theme</vt:lpstr>
      <vt:lpstr>2_Chinese New Year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1. Hình hộp chữ nhật có mấy đỉnh?</vt:lpstr>
      <vt:lpstr>Câu 2. Hình lập phương có mấy cạnh?</vt:lpstr>
      <vt:lpstr>Câu 3. Hình hộp chữ nhật có mấy mặt?  </vt:lpstr>
      <vt:lpstr>Câu 4: Hình lập phương có mấy mặt?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"PHAM VAN KHAI</cp:lastModifiedBy>
  <cp:revision>70</cp:revision>
  <dcterms:created xsi:type="dcterms:W3CDTF">2022-01-04T14:27:59Z</dcterms:created>
  <dcterms:modified xsi:type="dcterms:W3CDTF">2024-05-20T05:12:02Z</dcterms:modified>
  <cp:category>9Slide.vn</cp:category>
</cp:coreProperties>
</file>